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5" r:id="rId1"/>
  </p:sldMasterIdLst>
  <p:notesMasterIdLst>
    <p:notesMasterId r:id="rId23"/>
  </p:notesMasterIdLst>
  <p:sldIdLst>
    <p:sldId id="256" r:id="rId2"/>
    <p:sldId id="275" r:id="rId3"/>
    <p:sldId id="270" r:id="rId4"/>
    <p:sldId id="276" r:id="rId5"/>
    <p:sldId id="277" r:id="rId6"/>
    <p:sldId id="278" r:id="rId7"/>
    <p:sldId id="279" r:id="rId8"/>
    <p:sldId id="280" r:id="rId9"/>
    <p:sldId id="281" r:id="rId10"/>
    <p:sldId id="284" r:id="rId11"/>
    <p:sldId id="286" r:id="rId12"/>
    <p:sldId id="287" r:id="rId13"/>
    <p:sldId id="288" r:id="rId14"/>
    <p:sldId id="285" r:id="rId15"/>
    <p:sldId id="292" r:id="rId16"/>
    <p:sldId id="290" r:id="rId17"/>
    <p:sldId id="291" r:id="rId18"/>
    <p:sldId id="282" r:id="rId19"/>
    <p:sldId id="283" r:id="rId20"/>
    <p:sldId id="289" r:id="rId21"/>
    <p:sldId id="27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16" autoAdjust="0"/>
    <p:restoredTop sz="80915" autoAdjust="0"/>
  </p:normalViewPr>
  <p:slideViewPr>
    <p:cSldViewPr snapToGrid="0">
      <p:cViewPr varScale="1">
        <p:scale>
          <a:sx n="66" d="100"/>
          <a:sy n="66" d="100"/>
        </p:scale>
        <p:origin x="120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E86A9C-066C-4D76-AA38-A09F6F2E9A06}" type="datetimeFigureOut">
              <a:rPr lang="en-US" smtClean="0"/>
              <a:t>20-Nov-24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986A12-67B0-4A98-BB8E-E3EC762BF6BC}" type="slidenum">
              <a:rPr lang="en-US" smtClean="0"/>
              <a:t>‹#›</a:t>
            </a:fld>
            <a:endParaRPr lang="en-US"/>
          </a:p>
        </p:txBody>
      </p:sp>
    </p:spTree>
    <p:extLst>
      <p:ext uri="{BB962C8B-B14F-4D97-AF65-F5344CB8AC3E}">
        <p14:creationId xmlns:p14="http://schemas.microsoft.com/office/powerpoint/2010/main" val="3853729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EddySonix ECS presentation. The EddySonix ECS, an advanced Eddy Current Scanner, revolutionizes non-destructive testing for automotive axle bars. Delivering fast, accurate, and reliable case depth measurements without destructive methods, ECS has been trusted by industry leaders since 2017. It addresses key challenges like material variation and production consistency, combining cutting-edge technology with robust design to set a new standard in automotive quality assurance.</a:t>
            </a:r>
            <a:endParaRPr lang="LID4096" dirty="0"/>
          </a:p>
        </p:txBody>
      </p:sp>
      <p:sp>
        <p:nvSpPr>
          <p:cNvPr id="4" name="Slide Number Placeholder 3"/>
          <p:cNvSpPr>
            <a:spLocks noGrp="1"/>
          </p:cNvSpPr>
          <p:nvPr>
            <p:ph type="sldNum" sz="quarter" idx="5"/>
          </p:nvPr>
        </p:nvSpPr>
        <p:spPr/>
        <p:txBody>
          <a:bodyPr/>
          <a:lstStyle/>
          <a:p>
            <a:fld id="{35986A12-67B0-4A98-BB8E-E3EC762BF6BC}" type="slidenum">
              <a:rPr lang="en-US" smtClean="0"/>
              <a:t>1</a:t>
            </a:fld>
            <a:endParaRPr lang="en-US"/>
          </a:p>
        </p:txBody>
      </p:sp>
    </p:spTree>
    <p:extLst>
      <p:ext uri="{BB962C8B-B14F-4D97-AF65-F5344CB8AC3E}">
        <p14:creationId xmlns:p14="http://schemas.microsoft.com/office/powerpoint/2010/main" val="1072516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6CB20-5EB9-DB24-EEE2-3FA751613C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341DD2-424E-694E-7A43-93BDA9DBB7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1914DB-FEF4-7D2E-C944-EB058CC0F4F6}"/>
              </a:ext>
            </a:extLst>
          </p:cNvPr>
          <p:cNvSpPr>
            <a:spLocks noGrp="1"/>
          </p:cNvSpPr>
          <p:nvPr>
            <p:ph type="body" idx="1"/>
          </p:nvPr>
        </p:nvSpPr>
        <p:spPr/>
        <p:txBody>
          <a:bodyPr/>
          <a:lstStyle/>
          <a:p>
            <a:pPr algn="l"/>
            <a:r>
              <a:rPr lang="en-US" b="0" i="0" dirty="0">
                <a:solidFill>
                  <a:srgbClr val="0D0D0D"/>
                </a:solidFill>
                <a:effectLst/>
                <a:latin typeface="Segoe UI Variable Text" pitchFamily="2" charset="0"/>
              </a:rPr>
              <a:t>In this slide, we see an example of a </a:t>
            </a:r>
            <a:r>
              <a:rPr lang="en-US" b="1" i="0" dirty="0">
                <a:solidFill>
                  <a:srgbClr val="0D0D0D"/>
                </a:solidFill>
                <a:effectLst/>
                <a:latin typeface="Segoe UI Variable Text" pitchFamily="2" charset="0"/>
              </a:rPr>
              <a:t>Nominal Part</a:t>
            </a:r>
            <a:r>
              <a:rPr lang="en-US" b="0" i="0" dirty="0">
                <a:solidFill>
                  <a:srgbClr val="0D0D0D"/>
                </a:solidFill>
                <a:effectLst/>
                <a:latin typeface="Segoe UI Variable Text" pitchFamily="2" charset="0"/>
              </a:rPr>
              <a:t> tested using the EddySonix ECS.</a:t>
            </a:r>
          </a:p>
          <a:p>
            <a:pPr algn="l"/>
            <a:r>
              <a:rPr lang="en-US" b="0" i="0" dirty="0">
                <a:solidFill>
                  <a:srgbClr val="0D0D0D"/>
                </a:solidFill>
                <a:effectLst/>
                <a:latin typeface="Segoe UI Variable Text" pitchFamily="2" charset="0"/>
              </a:rPr>
              <a:t>The system measures the </a:t>
            </a:r>
            <a:r>
              <a:rPr lang="en-US" b="1" i="0" dirty="0">
                <a:solidFill>
                  <a:srgbClr val="0D0D0D"/>
                </a:solidFill>
                <a:effectLst/>
                <a:latin typeface="Segoe UI Variable Text" pitchFamily="2" charset="0"/>
              </a:rPr>
              <a:t>Effective Case Depth (ECD)</a:t>
            </a:r>
            <a:r>
              <a:rPr lang="en-US" b="0" i="0" dirty="0">
                <a:solidFill>
                  <a:srgbClr val="0D0D0D"/>
                </a:solidFill>
                <a:effectLst/>
                <a:latin typeface="Segoe UI Variable Text" pitchFamily="2" charset="0"/>
              </a:rPr>
              <a:t> at predefined points along the axle bar, ensuring uniform coverage across its length. These measurements are displayed in the table for easy analysis, providing a clear breakdown of results for each point.</a:t>
            </a:r>
          </a:p>
          <a:p>
            <a:pPr algn="l"/>
            <a:r>
              <a:rPr lang="en-US" b="0" i="0" dirty="0">
                <a:solidFill>
                  <a:srgbClr val="0D0D0D"/>
                </a:solidFill>
                <a:effectLst/>
                <a:latin typeface="Segoe UI Variable Text" pitchFamily="2" charset="0"/>
              </a:rPr>
              <a:t>What makes the ECS stand out is its </a:t>
            </a:r>
            <a:r>
              <a:rPr lang="en-US" b="1" i="0" dirty="0">
                <a:solidFill>
                  <a:srgbClr val="0D0D0D"/>
                </a:solidFill>
                <a:effectLst/>
                <a:latin typeface="Segoe UI Variable Text" pitchFamily="2" charset="0"/>
              </a:rPr>
              <a:t>high precision</a:t>
            </a:r>
            <a:r>
              <a:rPr lang="en-US" b="0" i="0" dirty="0">
                <a:solidFill>
                  <a:srgbClr val="0D0D0D"/>
                </a:solidFill>
                <a:effectLst/>
                <a:latin typeface="Segoe UI Variable Text" pitchFamily="2" charset="0"/>
              </a:rPr>
              <a:t>. The accuracy of the system is remarkable, with a </a:t>
            </a:r>
            <a:r>
              <a:rPr lang="en-US" b="1" i="0" dirty="0">
                <a:solidFill>
                  <a:srgbClr val="0D0D0D"/>
                </a:solidFill>
                <a:effectLst/>
                <a:latin typeface="Segoe UI Variable Text" pitchFamily="2" charset="0"/>
              </a:rPr>
              <a:t>maximum deviation error of just 0.15mm</a:t>
            </a:r>
            <a:r>
              <a:rPr lang="en-US" b="0" i="0" dirty="0">
                <a:solidFill>
                  <a:srgbClr val="0D0D0D"/>
                </a:solidFill>
                <a:effectLst/>
                <a:latin typeface="Segoe UI Variable Text" pitchFamily="2" charset="0"/>
              </a:rPr>
              <a:t> when compared to traditional microhardness tests. This ensures that the results you see are highly reliable and consistent.</a:t>
            </a:r>
          </a:p>
        </p:txBody>
      </p:sp>
      <p:sp>
        <p:nvSpPr>
          <p:cNvPr id="4" name="Slide Number Placeholder 3">
            <a:extLst>
              <a:ext uri="{FF2B5EF4-FFF2-40B4-BE49-F238E27FC236}">
                <a16:creationId xmlns:a16="http://schemas.microsoft.com/office/drawing/2014/main" id="{247063E3-3DAC-211F-501D-765BB6312A8F}"/>
              </a:ext>
            </a:extLst>
          </p:cNvPr>
          <p:cNvSpPr>
            <a:spLocks noGrp="1"/>
          </p:cNvSpPr>
          <p:nvPr>
            <p:ph type="sldNum" sz="quarter" idx="5"/>
          </p:nvPr>
        </p:nvSpPr>
        <p:spPr/>
        <p:txBody>
          <a:bodyPr/>
          <a:lstStyle/>
          <a:p>
            <a:fld id="{35986A12-67B0-4A98-BB8E-E3EC762BF6BC}" type="slidenum">
              <a:rPr lang="en-US" smtClean="0"/>
              <a:t>10</a:t>
            </a:fld>
            <a:endParaRPr lang="en-US"/>
          </a:p>
        </p:txBody>
      </p:sp>
    </p:spTree>
    <p:extLst>
      <p:ext uri="{BB962C8B-B14F-4D97-AF65-F5344CB8AC3E}">
        <p14:creationId xmlns:p14="http://schemas.microsoft.com/office/powerpoint/2010/main" val="2978849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EB682-F8B7-86EB-B624-DD8AA15B2A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A351BF-CE5C-FBA5-6DAA-DF5603B5D5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A15B29-FF4F-801E-D82D-83A6C56E716A}"/>
              </a:ext>
            </a:extLst>
          </p:cNvPr>
          <p:cNvSpPr>
            <a:spLocks noGrp="1"/>
          </p:cNvSpPr>
          <p:nvPr>
            <p:ph type="body" idx="1"/>
          </p:nvPr>
        </p:nvSpPr>
        <p:spPr/>
        <p:txBody>
          <a:bodyPr/>
          <a:lstStyle/>
          <a:p>
            <a:pPr algn="l"/>
            <a:r>
              <a:rPr lang="en-US" b="0" i="0" dirty="0">
                <a:solidFill>
                  <a:srgbClr val="0D0D0D"/>
                </a:solidFill>
                <a:effectLst/>
                <a:latin typeface="Segoe UI Variable Text" pitchFamily="2" charset="0"/>
              </a:rPr>
              <a:t>This slide demonstrates the testing of a Max-Out part, where the </a:t>
            </a:r>
            <a:r>
              <a:rPr lang="en-US" b="1" i="0" dirty="0">
                <a:solidFill>
                  <a:srgbClr val="0D0D0D"/>
                </a:solidFill>
                <a:effectLst/>
                <a:latin typeface="Segoe UI Variable Text" pitchFamily="2" charset="0"/>
              </a:rPr>
              <a:t>Effective Case Depth (ECD)</a:t>
            </a:r>
            <a:r>
              <a:rPr lang="en-US" b="0" i="0" dirty="0">
                <a:solidFill>
                  <a:srgbClr val="0D0D0D"/>
                </a:solidFill>
                <a:effectLst/>
                <a:latin typeface="Segoe UI Variable Text" pitchFamily="2" charset="0"/>
              </a:rPr>
              <a:t> exceeds acceptable limits.</a:t>
            </a:r>
          </a:p>
          <a:p>
            <a:pPr algn="l">
              <a:buFont typeface="Arial" panose="020B0604020202020204" pitchFamily="34" charset="0"/>
              <a:buChar char="•"/>
            </a:pPr>
            <a:r>
              <a:rPr lang="en-US" b="1" i="0" dirty="0">
                <a:solidFill>
                  <a:srgbClr val="0D0D0D"/>
                </a:solidFill>
                <a:effectLst/>
                <a:latin typeface="Segoe UI Variable Text" pitchFamily="2" charset="0"/>
              </a:rPr>
              <a:t>Test Results</a:t>
            </a:r>
            <a:r>
              <a:rPr lang="en-US" b="0" i="0" dirty="0">
                <a:solidFill>
                  <a:srgbClr val="0D0D0D"/>
                </a:solidFill>
                <a:effectLst/>
                <a:latin typeface="Segoe UI Variable Text" pitchFamily="2" charset="0"/>
              </a:rPr>
              <a:t>: The failure is indicated with red 'X' marks in the table and visualized in the graphs, showing excessive ECD across all points.</a:t>
            </a:r>
          </a:p>
          <a:p>
            <a:pPr algn="l">
              <a:buFont typeface="Arial" panose="020B0604020202020204" pitchFamily="34" charset="0"/>
              <a:buChar char="•"/>
            </a:pPr>
            <a:r>
              <a:rPr lang="en-US" b="1" i="0" dirty="0">
                <a:solidFill>
                  <a:srgbClr val="0D0D0D"/>
                </a:solidFill>
                <a:effectLst/>
                <a:latin typeface="Segoe UI Variable Text" pitchFamily="2" charset="0"/>
              </a:rPr>
              <a:t>Visual Indicators</a:t>
            </a:r>
            <a:r>
              <a:rPr lang="en-US" b="0" i="0" dirty="0">
                <a:solidFill>
                  <a:srgbClr val="0D0D0D"/>
                </a:solidFill>
                <a:effectLst/>
                <a:latin typeface="Segoe UI Variable Text" pitchFamily="2" charset="0"/>
              </a:rPr>
              <a:t>: The envelopes in the graphs clearly display ECD values exceeding limits, with frequency analysis (e.g., </a:t>
            </a:r>
            <a:r>
              <a:rPr lang="en-US" b="1" i="0" dirty="0">
                <a:solidFill>
                  <a:srgbClr val="0D0D0D"/>
                </a:solidFill>
                <a:effectLst/>
                <a:latin typeface="Segoe UI Variable Text" pitchFamily="2" charset="0"/>
              </a:rPr>
              <a:t>5.2Hz and 10.3Hz</a:t>
            </a:r>
            <a:r>
              <a:rPr lang="en-US" b="0" i="0" dirty="0">
                <a:solidFill>
                  <a:srgbClr val="0D0D0D"/>
                </a:solidFill>
                <a:effectLst/>
                <a:latin typeface="Segoe UI Variable Text" pitchFamily="2" charset="0"/>
              </a:rPr>
              <a:t>) confirming out-of-range readings.</a:t>
            </a:r>
          </a:p>
          <a:p>
            <a:pPr algn="l"/>
            <a:r>
              <a:rPr lang="en-US" b="0" i="0" dirty="0">
                <a:solidFill>
                  <a:srgbClr val="0D0D0D"/>
                </a:solidFill>
                <a:effectLst/>
                <a:latin typeface="Segoe UI Variable Text" pitchFamily="2" charset="0"/>
              </a:rPr>
              <a:t>This highlights the system’s precision in detecting critical failures, ensuring robust quality control.</a:t>
            </a:r>
          </a:p>
        </p:txBody>
      </p:sp>
      <p:sp>
        <p:nvSpPr>
          <p:cNvPr id="4" name="Slide Number Placeholder 3">
            <a:extLst>
              <a:ext uri="{FF2B5EF4-FFF2-40B4-BE49-F238E27FC236}">
                <a16:creationId xmlns:a16="http://schemas.microsoft.com/office/drawing/2014/main" id="{0997E58E-C2B2-6F0C-B198-3D07F6571D1F}"/>
              </a:ext>
            </a:extLst>
          </p:cNvPr>
          <p:cNvSpPr>
            <a:spLocks noGrp="1"/>
          </p:cNvSpPr>
          <p:nvPr>
            <p:ph type="sldNum" sz="quarter" idx="5"/>
          </p:nvPr>
        </p:nvSpPr>
        <p:spPr/>
        <p:txBody>
          <a:bodyPr/>
          <a:lstStyle/>
          <a:p>
            <a:fld id="{35986A12-67B0-4A98-BB8E-E3EC762BF6BC}" type="slidenum">
              <a:rPr lang="en-US" smtClean="0"/>
              <a:t>11</a:t>
            </a:fld>
            <a:endParaRPr lang="en-US"/>
          </a:p>
        </p:txBody>
      </p:sp>
    </p:spTree>
    <p:extLst>
      <p:ext uri="{BB962C8B-B14F-4D97-AF65-F5344CB8AC3E}">
        <p14:creationId xmlns:p14="http://schemas.microsoft.com/office/powerpoint/2010/main" val="1017335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BF482-4291-91B6-D7E9-87BCB5CFE0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07A06-0D53-5A4F-09F5-731ABC9A09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365CC0-80B5-4ED7-BA6F-896CF1B3F79C}"/>
              </a:ext>
            </a:extLst>
          </p:cNvPr>
          <p:cNvSpPr>
            <a:spLocks noGrp="1"/>
          </p:cNvSpPr>
          <p:nvPr>
            <p:ph type="body" idx="1"/>
          </p:nvPr>
        </p:nvSpPr>
        <p:spPr/>
        <p:txBody>
          <a:bodyPr/>
          <a:lstStyle/>
          <a:p>
            <a:pPr algn="l"/>
            <a:r>
              <a:rPr lang="en-US" b="0" i="0" dirty="0">
                <a:solidFill>
                  <a:srgbClr val="0D0D0D"/>
                </a:solidFill>
                <a:effectLst/>
                <a:latin typeface="Segoe UI Variable Text" pitchFamily="2" charset="0"/>
              </a:rPr>
              <a:t>This slide demonstrates the testing of a Min-Out part where the </a:t>
            </a:r>
            <a:r>
              <a:rPr lang="en-US" b="1" i="0" dirty="0">
                <a:solidFill>
                  <a:srgbClr val="0D0D0D"/>
                </a:solidFill>
                <a:effectLst/>
                <a:latin typeface="Segoe UI Variable Text" pitchFamily="2" charset="0"/>
              </a:rPr>
              <a:t>Effective Case Depth (ECD)</a:t>
            </a:r>
            <a:r>
              <a:rPr lang="en-US" b="0" i="0" dirty="0">
                <a:solidFill>
                  <a:srgbClr val="0D0D0D"/>
                </a:solidFill>
                <a:effectLst/>
                <a:latin typeface="Segoe UI Variable Text" pitchFamily="2" charset="0"/>
              </a:rPr>
              <a:t> is below the acceptable threshold.</a:t>
            </a:r>
          </a:p>
          <a:p>
            <a:pPr algn="l">
              <a:buFont typeface="Arial" panose="020B0604020202020204" pitchFamily="34" charset="0"/>
              <a:buChar char="•"/>
            </a:pPr>
            <a:r>
              <a:rPr lang="en-US" b="1" i="0" dirty="0">
                <a:solidFill>
                  <a:srgbClr val="0D0D0D"/>
                </a:solidFill>
                <a:effectLst/>
                <a:latin typeface="Segoe UI Variable Text" pitchFamily="2" charset="0"/>
              </a:rPr>
              <a:t>Test Results</a:t>
            </a:r>
            <a:r>
              <a:rPr lang="en-US" b="0" i="0" dirty="0">
                <a:solidFill>
                  <a:srgbClr val="0D0D0D"/>
                </a:solidFill>
                <a:effectLst/>
                <a:latin typeface="Segoe UI Variable Text" pitchFamily="2" charset="0"/>
              </a:rPr>
              <a:t>: Failure is marked with red 'X' in the table and graphs due to shallow ECD.</a:t>
            </a:r>
          </a:p>
          <a:p>
            <a:pPr algn="l">
              <a:buFont typeface="Arial" panose="020B0604020202020204" pitchFamily="34" charset="0"/>
              <a:buChar char="•"/>
            </a:pPr>
            <a:r>
              <a:rPr lang="en-US" b="1" i="0" dirty="0">
                <a:solidFill>
                  <a:srgbClr val="0D0D0D"/>
                </a:solidFill>
                <a:effectLst/>
                <a:latin typeface="Segoe UI Variable Text" pitchFamily="2" charset="0"/>
              </a:rPr>
              <a:t>Visual Indicators</a:t>
            </a:r>
            <a:r>
              <a:rPr lang="en-US" b="0" i="0" dirty="0">
                <a:solidFill>
                  <a:srgbClr val="0D0D0D"/>
                </a:solidFill>
                <a:effectLst/>
                <a:latin typeface="Segoe UI Variable Text" pitchFamily="2" charset="0"/>
              </a:rPr>
              <a:t>: Graph envelopes highlight below-threshold values across all points.</a:t>
            </a:r>
          </a:p>
          <a:p>
            <a:pPr algn="l"/>
            <a:r>
              <a:rPr lang="en-US" b="0" i="0" dirty="0">
                <a:solidFill>
                  <a:srgbClr val="0D0D0D"/>
                </a:solidFill>
                <a:effectLst/>
                <a:latin typeface="Segoe UI Variable Text" pitchFamily="2" charset="0"/>
              </a:rPr>
              <a:t>The system ensures precise identification of shallow case depth defects for quality control.</a:t>
            </a:r>
          </a:p>
          <a:p>
            <a:pPr algn="l"/>
            <a:endParaRPr lang="en-US" b="0" i="0" dirty="0">
              <a:solidFill>
                <a:srgbClr val="0D0D0D"/>
              </a:solidFill>
              <a:effectLst/>
              <a:latin typeface="Segoe UI Variable Text" pitchFamily="2" charset="0"/>
            </a:endParaRPr>
          </a:p>
        </p:txBody>
      </p:sp>
      <p:sp>
        <p:nvSpPr>
          <p:cNvPr id="4" name="Slide Number Placeholder 3">
            <a:extLst>
              <a:ext uri="{FF2B5EF4-FFF2-40B4-BE49-F238E27FC236}">
                <a16:creationId xmlns:a16="http://schemas.microsoft.com/office/drawing/2014/main" id="{048FF854-3F44-F9E8-6C1E-9CDEB26164B2}"/>
              </a:ext>
            </a:extLst>
          </p:cNvPr>
          <p:cNvSpPr>
            <a:spLocks noGrp="1"/>
          </p:cNvSpPr>
          <p:nvPr>
            <p:ph type="sldNum" sz="quarter" idx="5"/>
          </p:nvPr>
        </p:nvSpPr>
        <p:spPr/>
        <p:txBody>
          <a:bodyPr/>
          <a:lstStyle/>
          <a:p>
            <a:fld id="{35986A12-67B0-4A98-BB8E-E3EC762BF6BC}" type="slidenum">
              <a:rPr lang="en-US" smtClean="0"/>
              <a:t>12</a:t>
            </a:fld>
            <a:endParaRPr lang="en-US"/>
          </a:p>
        </p:txBody>
      </p:sp>
    </p:spTree>
    <p:extLst>
      <p:ext uri="{BB962C8B-B14F-4D97-AF65-F5344CB8AC3E}">
        <p14:creationId xmlns:p14="http://schemas.microsoft.com/office/powerpoint/2010/main" val="2972427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C04B8-D018-7FAC-A68B-E65734227B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1C49CC-97C9-7058-641C-4E4B6B0E51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35D350-67CE-2D1B-60A2-37A49FE9A588}"/>
              </a:ext>
            </a:extLst>
          </p:cNvPr>
          <p:cNvSpPr>
            <a:spLocks noGrp="1"/>
          </p:cNvSpPr>
          <p:nvPr>
            <p:ph type="body" idx="1"/>
          </p:nvPr>
        </p:nvSpPr>
        <p:spPr/>
        <p:txBody>
          <a:bodyPr/>
          <a:lstStyle/>
          <a:p>
            <a:pPr algn="l"/>
            <a:r>
              <a:rPr lang="en-US" b="0" i="0" dirty="0">
                <a:solidFill>
                  <a:srgbClr val="0D0D0D"/>
                </a:solidFill>
                <a:effectLst/>
                <a:latin typeface="Segoe UI Variable Text" pitchFamily="2" charset="0"/>
              </a:rPr>
              <a:t>This slide showcases the EddySonix ECS’s ability to detect </a:t>
            </a:r>
            <a:r>
              <a:rPr lang="en-US" b="1" i="0" dirty="0">
                <a:solidFill>
                  <a:srgbClr val="0D0D0D"/>
                </a:solidFill>
                <a:effectLst/>
                <a:latin typeface="Segoe UI Variable Text" pitchFamily="2" charset="0"/>
              </a:rPr>
              <a:t>localized defects</a:t>
            </a:r>
            <a:r>
              <a:rPr lang="en-US" b="0" i="0" dirty="0">
                <a:solidFill>
                  <a:srgbClr val="0D0D0D"/>
                </a:solidFill>
                <a:effectLst/>
                <a:latin typeface="Segoe UI Variable Text" pitchFamily="2" charset="0"/>
              </a:rPr>
              <a:t> with pinpoint accuracy.</a:t>
            </a:r>
          </a:p>
          <a:p>
            <a:pPr algn="l">
              <a:buFont typeface="Arial" panose="020B0604020202020204" pitchFamily="34" charset="0"/>
              <a:buChar char="•"/>
            </a:pPr>
            <a:r>
              <a:rPr lang="en-US" b="1" i="0" dirty="0">
                <a:solidFill>
                  <a:srgbClr val="0D0D0D"/>
                </a:solidFill>
                <a:effectLst/>
                <a:latin typeface="Segoe UI Variable Text" pitchFamily="2" charset="0"/>
              </a:rPr>
              <a:t>Localized Failure</a:t>
            </a:r>
            <a:r>
              <a:rPr lang="en-US" b="0" i="0" dirty="0">
                <a:solidFill>
                  <a:srgbClr val="0D0D0D"/>
                </a:solidFill>
                <a:effectLst/>
                <a:latin typeface="Segoe UI Variable Text" pitchFamily="2" charset="0"/>
              </a:rPr>
              <a:t>: The system identifies a defect at </a:t>
            </a:r>
            <a:r>
              <a:rPr lang="en-US" b="1" i="0" dirty="0">
                <a:solidFill>
                  <a:srgbClr val="0D0D0D"/>
                </a:solidFill>
                <a:effectLst/>
                <a:latin typeface="Segoe UI Variable Text" pitchFamily="2" charset="0"/>
              </a:rPr>
              <a:t>Point P(350mm)</a:t>
            </a:r>
            <a:r>
              <a:rPr lang="en-US" b="0" i="0" dirty="0">
                <a:solidFill>
                  <a:srgbClr val="0D0D0D"/>
                </a:solidFill>
                <a:effectLst/>
                <a:latin typeface="Segoe UI Variable Text" pitchFamily="2" charset="0"/>
              </a:rPr>
              <a:t>, where the ECD value exceeds the acceptable limit (7.32mm X). All other points pass within the specified range.</a:t>
            </a:r>
          </a:p>
          <a:p>
            <a:pPr algn="l">
              <a:buFont typeface="Arial" panose="020B0604020202020204" pitchFamily="34" charset="0"/>
              <a:buChar char="•"/>
            </a:pPr>
            <a:r>
              <a:rPr lang="en-US" b="1" i="0" dirty="0">
                <a:solidFill>
                  <a:srgbClr val="0D0D0D"/>
                </a:solidFill>
                <a:effectLst/>
                <a:latin typeface="Segoe UI Variable Text" pitchFamily="2" charset="0"/>
              </a:rPr>
              <a:t>Graphical Analysis</a:t>
            </a:r>
            <a:r>
              <a:rPr lang="en-US" b="0" i="0" dirty="0">
                <a:solidFill>
                  <a:srgbClr val="0D0D0D"/>
                </a:solidFill>
                <a:effectLst/>
                <a:latin typeface="Segoe UI Variable Text" pitchFamily="2" charset="0"/>
              </a:rPr>
              <a:t>: Red markers and deviations in the frequency envelopes clearly highlight this localized defect.</a:t>
            </a:r>
          </a:p>
          <a:p>
            <a:pPr algn="l"/>
            <a:r>
              <a:rPr lang="en-US" b="0" i="0" dirty="0">
                <a:solidFill>
                  <a:srgbClr val="0D0D0D"/>
                </a:solidFill>
                <a:effectLst/>
                <a:latin typeface="Segoe UI Variable Text" pitchFamily="2" charset="0"/>
              </a:rPr>
              <a:t>This example demonstrates how the system ensures thorough quality control by pinpointing specific defects in production parts.</a:t>
            </a:r>
          </a:p>
          <a:p>
            <a:pPr algn="l"/>
            <a:endParaRPr lang="en-US" b="0" i="0" dirty="0">
              <a:solidFill>
                <a:srgbClr val="0D0D0D"/>
              </a:solidFill>
              <a:effectLst/>
              <a:latin typeface="Segoe UI Variable Text" pitchFamily="2" charset="0"/>
            </a:endParaRPr>
          </a:p>
        </p:txBody>
      </p:sp>
      <p:sp>
        <p:nvSpPr>
          <p:cNvPr id="4" name="Slide Number Placeholder 3">
            <a:extLst>
              <a:ext uri="{FF2B5EF4-FFF2-40B4-BE49-F238E27FC236}">
                <a16:creationId xmlns:a16="http://schemas.microsoft.com/office/drawing/2014/main" id="{1B434A88-E38B-132F-67AE-E302635B5BB5}"/>
              </a:ext>
            </a:extLst>
          </p:cNvPr>
          <p:cNvSpPr>
            <a:spLocks noGrp="1"/>
          </p:cNvSpPr>
          <p:nvPr>
            <p:ph type="sldNum" sz="quarter" idx="5"/>
          </p:nvPr>
        </p:nvSpPr>
        <p:spPr/>
        <p:txBody>
          <a:bodyPr/>
          <a:lstStyle/>
          <a:p>
            <a:fld id="{35986A12-67B0-4A98-BB8E-E3EC762BF6BC}" type="slidenum">
              <a:rPr lang="en-US" smtClean="0"/>
              <a:t>13</a:t>
            </a:fld>
            <a:endParaRPr lang="en-US"/>
          </a:p>
        </p:txBody>
      </p:sp>
    </p:spTree>
    <p:extLst>
      <p:ext uri="{BB962C8B-B14F-4D97-AF65-F5344CB8AC3E}">
        <p14:creationId xmlns:p14="http://schemas.microsoft.com/office/powerpoint/2010/main" val="1567331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C93EF-EE48-F61F-272E-9AD82FC2DF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682ED1-2A3C-5275-3AB2-35ADE1B185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9B1B41-4999-CD9A-A557-EA94010359ED}"/>
              </a:ext>
            </a:extLst>
          </p:cNvPr>
          <p:cNvSpPr>
            <a:spLocks noGrp="1"/>
          </p:cNvSpPr>
          <p:nvPr>
            <p:ph type="body" idx="1"/>
          </p:nvPr>
        </p:nvSpPr>
        <p:spPr/>
        <p:txBody>
          <a:bodyPr/>
          <a:lstStyle/>
          <a:p>
            <a:pPr algn="l"/>
            <a:r>
              <a:rPr lang="en-US" b="0" i="0" dirty="0">
                <a:solidFill>
                  <a:srgbClr val="0D0D0D"/>
                </a:solidFill>
                <a:effectLst/>
                <a:latin typeface="Segoe UI Variable Text" pitchFamily="2" charset="0"/>
              </a:rPr>
              <a:t>This slide highlights the advanced tools available in the EddySonix ECS for database training and material analysis.</a:t>
            </a:r>
          </a:p>
          <a:p>
            <a:pPr algn="l">
              <a:buFont typeface="Arial" panose="020B0604020202020204" pitchFamily="34" charset="0"/>
              <a:buChar char="•"/>
            </a:pPr>
            <a:r>
              <a:rPr lang="en-US" b="1" i="0" dirty="0">
                <a:solidFill>
                  <a:srgbClr val="0D0D0D"/>
                </a:solidFill>
                <a:effectLst/>
                <a:latin typeface="Segoe UI Variable Text" pitchFamily="2" charset="0"/>
              </a:rPr>
              <a:t>Impedance Planes</a:t>
            </a:r>
            <a:r>
              <a:rPr lang="en-US" b="0" i="0" dirty="0">
                <a:solidFill>
                  <a:srgbClr val="0D0D0D"/>
                </a:solidFill>
                <a:effectLst/>
                <a:latin typeface="Segoe UI Variable Text" pitchFamily="2" charset="0"/>
              </a:rPr>
              <a:t>: These graphs display the response across multiple frequencies, from </a:t>
            </a:r>
            <a:r>
              <a:rPr lang="en-US" b="1" i="0" dirty="0">
                <a:solidFill>
                  <a:srgbClr val="0D0D0D"/>
                </a:solidFill>
                <a:effectLst/>
                <a:latin typeface="Segoe UI Variable Text" pitchFamily="2" charset="0"/>
              </a:rPr>
              <a:t>5.2Hz to 164.8Hz</a:t>
            </a:r>
            <a:r>
              <a:rPr lang="en-US" b="0" i="0" dirty="0">
                <a:solidFill>
                  <a:srgbClr val="0D0D0D"/>
                </a:solidFill>
                <a:effectLst/>
                <a:latin typeface="Segoe UI Variable Text" pitchFamily="2" charset="0"/>
              </a:rPr>
              <a:t>, providing in-depth material analysis and validation.</a:t>
            </a:r>
          </a:p>
          <a:p>
            <a:pPr algn="l">
              <a:buFont typeface="Arial" panose="020B0604020202020204" pitchFamily="34" charset="0"/>
              <a:buChar char="•"/>
            </a:pPr>
            <a:r>
              <a:rPr lang="en-US" b="1" i="0" dirty="0">
                <a:solidFill>
                  <a:srgbClr val="0D0D0D"/>
                </a:solidFill>
                <a:effectLst/>
                <a:latin typeface="Segoe UI Variable Text" pitchFamily="2" charset="0"/>
              </a:rPr>
              <a:t>ECD Estimation</a:t>
            </a:r>
            <a:r>
              <a:rPr lang="en-US" b="0" i="0" dirty="0">
                <a:solidFill>
                  <a:srgbClr val="0D0D0D"/>
                </a:solidFill>
                <a:effectLst/>
                <a:latin typeface="Segoe UI Variable Text" pitchFamily="2" charset="0"/>
              </a:rPr>
              <a:t>: The system calculates precise Effective Case Depth values at predefined points, visualized with curve fits and validation ranges.</a:t>
            </a:r>
          </a:p>
          <a:p>
            <a:pPr algn="l">
              <a:buFont typeface="Arial" panose="020B0604020202020204" pitchFamily="34" charset="0"/>
              <a:buChar char="•"/>
            </a:pPr>
            <a:r>
              <a:rPr lang="en-US" b="1" i="0" dirty="0">
                <a:solidFill>
                  <a:srgbClr val="0D0D0D"/>
                </a:solidFill>
                <a:effectLst/>
                <a:latin typeface="Segoe UI Variable Text" pitchFamily="2" charset="0"/>
              </a:rPr>
              <a:t>Database Training</a:t>
            </a:r>
            <a:r>
              <a:rPr lang="en-US" b="0" i="0" dirty="0">
                <a:solidFill>
                  <a:srgbClr val="0D0D0D"/>
                </a:solidFill>
                <a:effectLst/>
                <a:latin typeface="Segoe UI Variable Text" pitchFamily="2" charset="0"/>
              </a:rPr>
              <a:t>: Interactive tools enable the creation and validation of a robust reference database for </a:t>
            </a:r>
            <a:r>
              <a:rPr lang="en-US" b="1" i="0" dirty="0">
                <a:solidFill>
                  <a:srgbClr val="0D0D0D"/>
                </a:solidFill>
                <a:effectLst/>
                <a:latin typeface="Segoe UI Variable Text" pitchFamily="2" charset="0"/>
              </a:rPr>
              <a:t>Nominal</a:t>
            </a:r>
            <a:r>
              <a:rPr lang="en-US" b="0" i="0" dirty="0">
                <a:solidFill>
                  <a:srgbClr val="0D0D0D"/>
                </a:solidFill>
                <a:effectLst/>
                <a:latin typeface="Segoe UI Variable Text" pitchFamily="2" charset="0"/>
              </a:rPr>
              <a:t>, </a:t>
            </a:r>
            <a:r>
              <a:rPr lang="en-US" b="1" i="0" dirty="0">
                <a:solidFill>
                  <a:srgbClr val="0D0D0D"/>
                </a:solidFill>
                <a:effectLst/>
                <a:latin typeface="Segoe UI Variable Text" pitchFamily="2" charset="0"/>
              </a:rPr>
              <a:t>Max-Out</a:t>
            </a:r>
            <a:r>
              <a:rPr lang="en-US" b="0" i="0" dirty="0">
                <a:solidFill>
                  <a:srgbClr val="0D0D0D"/>
                </a:solidFill>
                <a:effectLst/>
                <a:latin typeface="Segoe UI Variable Text" pitchFamily="2" charset="0"/>
              </a:rPr>
              <a:t>, and </a:t>
            </a:r>
            <a:r>
              <a:rPr lang="en-US" b="1" i="0" dirty="0">
                <a:solidFill>
                  <a:srgbClr val="0D0D0D"/>
                </a:solidFill>
                <a:effectLst/>
                <a:latin typeface="Segoe UI Variable Text" pitchFamily="2" charset="0"/>
              </a:rPr>
              <a:t>Min-Out</a:t>
            </a:r>
            <a:r>
              <a:rPr lang="en-US" b="0" i="0" dirty="0">
                <a:solidFill>
                  <a:srgbClr val="0D0D0D"/>
                </a:solidFill>
                <a:effectLst/>
                <a:latin typeface="Segoe UI Variable Text" pitchFamily="2" charset="0"/>
              </a:rPr>
              <a:t> criteria.</a:t>
            </a:r>
          </a:p>
          <a:p>
            <a:pPr algn="l">
              <a:buFont typeface="Arial" panose="020B0604020202020204" pitchFamily="34" charset="0"/>
              <a:buChar char="•"/>
            </a:pPr>
            <a:r>
              <a:rPr lang="en-US" b="1" i="0" dirty="0">
                <a:solidFill>
                  <a:srgbClr val="0D0D0D"/>
                </a:solidFill>
                <a:effectLst/>
                <a:latin typeface="Segoe UI Variable Text" pitchFamily="2" charset="0"/>
              </a:rPr>
              <a:t>Defined Points</a:t>
            </a:r>
            <a:r>
              <a:rPr lang="en-US" b="0" i="0" dirty="0">
                <a:solidFill>
                  <a:srgbClr val="0D0D0D"/>
                </a:solidFill>
                <a:effectLst/>
                <a:latin typeface="Segoe UI Variable Text" pitchFamily="2" charset="0"/>
              </a:rPr>
              <a:t>: Results are analyzed at specific points along the axle bar (e.g., </a:t>
            </a:r>
            <a:r>
              <a:rPr lang="en-US" b="1" i="0" dirty="0">
                <a:solidFill>
                  <a:srgbClr val="0D0D0D"/>
                </a:solidFill>
                <a:effectLst/>
                <a:latin typeface="Segoe UI Variable Text" pitchFamily="2" charset="0"/>
              </a:rPr>
              <a:t>19mm</a:t>
            </a:r>
            <a:r>
              <a:rPr lang="en-US" b="0" i="0" dirty="0">
                <a:solidFill>
                  <a:srgbClr val="0D0D0D"/>
                </a:solidFill>
                <a:effectLst/>
                <a:latin typeface="Segoe UI Variable Text" pitchFamily="2" charset="0"/>
              </a:rPr>
              <a:t>, </a:t>
            </a:r>
            <a:r>
              <a:rPr lang="en-US" b="1" i="0" dirty="0">
                <a:solidFill>
                  <a:srgbClr val="0D0D0D"/>
                </a:solidFill>
                <a:effectLst/>
                <a:latin typeface="Segoe UI Variable Text" pitchFamily="2" charset="0"/>
              </a:rPr>
              <a:t>73mm</a:t>
            </a:r>
            <a:r>
              <a:rPr lang="en-US" b="0" i="0" dirty="0">
                <a:solidFill>
                  <a:srgbClr val="0D0D0D"/>
                </a:solidFill>
                <a:effectLst/>
                <a:latin typeface="Segoe UI Variable Text" pitchFamily="2" charset="0"/>
              </a:rPr>
              <a:t>, etc.) to ensure accuracy across the entire length.</a:t>
            </a:r>
          </a:p>
          <a:p>
            <a:pPr algn="l"/>
            <a:r>
              <a:rPr lang="en-US" b="0" i="0" dirty="0">
                <a:solidFill>
                  <a:srgbClr val="0D0D0D"/>
                </a:solidFill>
                <a:effectLst/>
                <a:latin typeface="Segoe UI Variable Text" pitchFamily="2" charset="0"/>
              </a:rPr>
              <a:t>These features ensure reliable analysis and enhance the system's learning capabilities for ongoing improvement.</a:t>
            </a:r>
          </a:p>
          <a:p>
            <a:pPr algn="l"/>
            <a:endParaRPr lang="en-US" b="0" i="0" dirty="0">
              <a:solidFill>
                <a:srgbClr val="0D0D0D"/>
              </a:solidFill>
              <a:effectLst/>
              <a:latin typeface="Segoe UI Variable Text" pitchFamily="2" charset="0"/>
            </a:endParaRPr>
          </a:p>
        </p:txBody>
      </p:sp>
      <p:sp>
        <p:nvSpPr>
          <p:cNvPr id="4" name="Slide Number Placeholder 3">
            <a:extLst>
              <a:ext uri="{FF2B5EF4-FFF2-40B4-BE49-F238E27FC236}">
                <a16:creationId xmlns:a16="http://schemas.microsoft.com/office/drawing/2014/main" id="{A6605875-3B5D-C4A1-4AC8-F55DDB9C370A}"/>
              </a:ext>
            </a:extLst>
          </p:cNvPr>
          <p:cNvSpPr>
            <a:spLocks noGrp="1"/>
          </p:cNvSpPr>
          <p:nvPr>
            <p:ph type="sldNum" sz="quarter" idx="5"/>
          </p:nvPr>
        </p:nvSpPr>
        <p:spPr/>
        <p:txBody>
          <a:bodyPr/>
          <a:lstStyle/>
          <a:p>
            <a:fld id="{35986A12-67B0-4A98-BB8E-E3EC762BF6BC}" type="slidenum">
              <a:rPr lang="en-US" smtClean="0"/>
              <a:t>14</a:t>
            </a:fld>
            <a:endParaRPr lang="en-US"/>
          </a:p>
        </p:txBody>
      </p:sp>
    </p:spTree>
    <p:extLst>
      <p:ext uri="{BB962C8B-B14F-4D97-AF65-F5344CB8AC3E}">
        <p14:creationId xmlns:p14="http://schemas.microsoft.com/office/powerpoint/2010/main" val="1745141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C3F2E-3B9B-B183-49E8-6B4671C0A8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F9A1E9-85E4-12F6-8255-8132E85FD1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A8C1BF-1CE4-D22F-4AEF-1992C63BE24A}"/>
              </a:ext>
            </a:extLst>
          </p:cNvPr>
          <p:cNvSpPr>
            <a:spLocks noGrp="1"/>
          </p:cNvSpPr>
          <p:nvPr>
            <p:ph type="body" idx="1"/>
          </p:nvPr>
        </p:nvSpPr>
        <p:spPr/>
        <p:txBody>
          <a:bodyPr/>
          <a:lstStyle/>
          <a:p>
            <a:pPr algn="l"/>
            <a:r>
              <a:rPr lang="en-US" b="0" i="0" dirty="0">
                <a:solidFill>
                  <a:srgbClr val="0D0D0D"/>
                </a:solidFill>
                <a:effectLst/>
                <a:latin typeface="Segoe UI Variable Text" pitchFamily="2" charset="0"/>
              </a:rPr>
              <a:t>This slide highlights the optional reporting capabilities of the EddySonix ECS system, focusing on </a:t>
            </a:r>
            <a:r>
              <a:rPr lang="en-US" b="1" i="0" dirty="0">
                <a:solidFill>
                  <a:srgbClr val="0D0D0D"/>
                </a:solidFill>
                <a:effectLst/>
                <a:latin typeface="Segoe UI Variable Text" pitchFamily="2" charset="0"/>
              </a:rPr>
              <a:t>Surface Hardness</a:t>
            </a:r>
            <a:r>
              <a:rPr lang="en-US" b="0" i="0" dirty="0">
                <a:solidFill>
                  <a:srgbClr val="0D0D0D"/>
                </a:solidFill>
                <a:effectLst/>
                <a:latin typeface="Segoe UI Variable Text" pitchFamily="2" charset="0"/>
              </a:rPr>
              <a:t> and </a:t>
            </a:r>
            <a:r>
              <a:rPr lang="en-US" b="1" i="0" dirty="0">
                <a:solidFill>
                  <a:srgbClr val="0D0D0D"/>
                </a:solidFill>
                <a:effectLst/>
                <a:latin typeface="Segoe UI Variable Text" pitchFamily="2" charset="0"/>
              </a:rPr>
              <a:t>Runout Testing</a:t>
            </a:r>
            <a:r>
              <a:rPr lang="en-US" b="0" i="0" dirty="0">
                <a:solidFill>
                  <a:srgbClr val="0D0D0D"/>
                </a:solidFill>
                <a:effectLst/>
                <a:latin typeface="Segoe UI Variable Text" pitchFamily="2" charset="0"/>
              </a:rPr>
              <a:t>.</a:t>
            </a:r>
          </a:p>
          <a:p>
            <a:pPr algn="l">
              <a:buFont typeface="Arial" panose="020B0604020202020204" pitchFamily="34" charset="0"/>
              <a:buChar char="•"/>
            </a:pPr>
            <a:r>
              <a:rPr lang="en-US" b="1" i="0" dirty="0">
                <a:solidFill>
                  <a:srgbClr val="0D0D0D"/>
                </a:solidFill>
                <a:effectLst/>
                <a:latin typeface="Segoe UI Variable Text" pitchFamily="2" charset="0"/>
              </a:rPr>
              <a:t>Surface Hardness Testing</a:t>
            </a:r>
            <a:r>
              <a:rPr lang="en-US" b="0" i="0" dirty="0">
                <a:solidFill>
                  <a:srgbClr val="0D0D0D"/>
                </a:solidFill>
                <a:effectLst/>
                <a:latin typeface="Segoe UI Variable Text" pitchFamily="2" charset="0"/>
              </a:rPr>
              <a:t>:</a:t>
            </a:r>
            <a:br>
              <a:rPr lang="en-US" b="0" i="0" dirty="0">
                <a:solidFill>
                  <a:srgbClr val="0D0D0D"/>
                </a:solidFill>
                <a:effectLst/>
                <a:latin typeface="Segoe UI Variable Text" pitchFamily="2" charset="0"/>
              </a:rPr>
            </a:br>
            <a:r>
              <a:rPr lang="en-US" b="0" i="0" dirty="0">
                <a:solidFill>
                  <a:srgbClr val="0D0D0D"/>
                </a:solidFill>
                <a:effectLst/>
                <a:latin typeface="Segoe UI Variable Text" pitchFamily="2" charset="0"/>
              </a:rPr>
              <a:t>The system measures surface hardness at specific points with a validated error of ±1.5 HRC. It provides detailed scatter plots and profiles, offering a comprehensive evaluation of the material’s surface hardness.</a:t>
            </a:r>
          </a:p>
          <a:p>
            <a:pPr algn="l">
              <a:buFont typeface="Arial" panose="020B0604020202020204" pitchFamily="34" charset="0"/>
              <a:buChar char="•"/>
            </a:pPr>
            <a:r>
              <a:rPr lang="en-US" b="1" i="0" dirty="0">
                <a:solidFill>
                  <a:srgbClr val="0D0D0D"/>
                </a:solidFill>
                <a:effectLst/>
                <a:latin typeface="Segoe UI Variable Text" pitchFamily="2" charset="0"/>
              </a:rPr>
              <a:t>Runout Testing</a:t>
            </a:r>
            <a:r>
              <a:rPr lang="en-US" b="0" i="0" dirty="0">
                <a:solidFill>
                  <a:srgbClr val="0D0D0D"/>
                </a:solidFill>
                <a:effectLst/>
                <a:latin typeface="Segoe UI Variable Text" pitchFamily="2" charset="0"/>
              </a:rPr>
              <a:t>:</a:t>
            </a:r>
            <a:br>
              <a:rPr lang="en-US" b="0" i="0" dirty="0">
                <a:solidFill>
                  <a:srgbClr val="0D0D0D"/>
                </a:solidFill>
                <a:effectLst/>
                <a:latin typeface="Segoe UI Variable Text" pitchFamily="2" charset="0"/>
              </a:rPr>
            </a:br>
            <a:r>
              <a:rPr lang="en-US" b="0" i="0" dirty="0">
                <a:solidFill>
                  <a:srgbClr val="0D0D0D"/>
                </a:solidFill>
                <a:effectLst/>
                <a:latin typeface="Segoe UI Variable Text" pitchFamily="2" charset="0"/>
              </a:rPr>
              <a:t>This feature reports the distance from the edge of the part where the material remains raw, ensuring consistent hardening with a maximum error of ±1mm.</a:t>
            </a:r>
          </a:p>
          <a:p>
            <a:pPr algn="l">
              <a:buFont typeface="Arial" panose="020B0604020202020204" pitchFamily="34" charset="0"/>
              <a:buChar char="•"/>
            </a:pPr>
            <a:r>
              <a:rPr lang="en-US" b="1" i="0" dirty="0">
                <a:solidFill>
                  <a:srgbClr val="0D0D0D"/>
                </a:solidFill>
                <a:effectLst/>
                <a:latin typeface="Segoe UI Variable Text" pitchFamily="2" charset="0"/>
              </a:rPr>
              <a:t>Additional Insights</a:t>
            </a:r>
            <a:r>
              <a:rPr lang="en-US" b="0" i="0" dirty="0">
                <a:solidFill>
                  <a:srgbClr val="0D0D0D"/>
                </a:solidFill>
                <a:effectLst/>
                <a:latin typeface="Segoe UI Variable Text" pitchFamily="2" charset="0"/>
              </a:rPr>
              <a:t>:</a:t>
            </a:r>
            <a:br>
              <a:rPr lang="en-US" b="0" i="0" dirty="0">
                <a:solidFill>
                  <a:srgbClr val="0D0D0D"/>
                </a:solidFill>
                <a:effectLst/>
                <a:latin typeface="Segoe UI Variable Text" pitchFamily="2" charset="0"/>
              </a:rPr>
            </a:br>
            <a:r>
              <a:rPr lang="en-US" b="0" i="0" dirty="0">
                <a:solidFill>
                  <a:srgbClr val="0D0D0D"/>
                </a:solidFill>
                <a:effectLst/>
                <a:latin typeface="Segoe UI Variable Text" pitchFamily="2" charset="0"/>
              </a:rPr>
              <a:t>These reports are fully integrated with Batch Testing for efficient analysis and enhance traceability through detailed statistical and graphical outputs.</a:t>
            </a:r>
          </a:p>
          <a:p>
            <a:pPr algn="l"/>
            <a:r>
              <a:rPr lang="en-US" b="0" i="0" dirty="0">
                <a:solidFill>
                  <a:srgbClr val="0D0D0D"/>
                </a:solidFill>
                <a:effectLst/>
                <a:latin typeface="Segoe UI Variable Text" pitchFamily="2" charset="0"/>
              </a:rPr>
              <a:t>Together, these optional tools provide advanced insights, complementing the core ECD measurements and ensuring production quality at every level.</a:t>
            </a:r>
          </a:p>
          <a:p>
            <a:pPr algn="l"/>
            <a:endParaRPr lang="en-US" b="0" i="0" dirty="0">
              <a:solidFill>
                <a:srgbClr val="0D0D0D"/>
              </a:solidFill>
              <a:effectLst/>
              <a:latin typeface="Segoe UI Variable Text" pitchFamily="2" charset="0"/>
            </a:endParaRPr>
          </a:p>
        </p:txBody>
      </p:sp>
      <p:sp>
        <p:nvSpPr>
          <p:cNvPr id="4" name="Slide Number Placeholder 3">
            <a:extLst>
              <a:ext uri="{FF2B5EF4-FFF2-40B4-BE49-F238E27FC236}">
                <a16:creationId xmlns:a16="http://schemas.microsoft.com/office/drawing/2014/main" id="{645FFFDB-91CF-D27E-7116-76D536335DA3}"/>
              </a:ext>
            </a:extLst>
          </p:cNvPr>
          <p:cNvSpPr>
            <a:spLocks noGrp="1"/>
          </p:cNvSpPr>
          <p:nvPr>
            <p:ph type="sldNum" sz="quarter" idx="5"/>
          </p:nvPr>
        </p:nvSpPr>
        <p:spPr/>
        <p:txBody>
          <a:bodyPr/>
          <a:lstStyle/>
          <a:p>
            <a:fld id="{35986A12-67B0-4A98-BB8E-E3EC762BF6BC}" type="slidenum">
              <a:rPr lang="en-US" smtClean="0"/>
              <a:t>15</a:t>
            </a:fld>
            <a:endParaRPr lang="en-US"/>
          </a:p>
        </p:txBody>
      </p:sp>
    </p:spTree>
    <p:extLst>
      <p:ext uri="{BB962C8B-B14F-4D97-AF65-F5344CB8AC3E}">
        <p14:creationId xmlns:p14="http://schemas.microsoft.com/office/powerpoint/2010/main" val="83284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01BC2-CBC3-4401-B897-420CE24B34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D66E92-E9B8-50E4-A8B4-FE7AED641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14CAA0-4D7A-43E2-B912-B9F99111C52A}"/>
              </a:ext>
            </a:extLst>
          </p:cNvPr>
          <p:cNvSpPr>
            <a:spLocks noGrp="1"/>
          </p:cNvSpPr>
          <p:nvPr>
            <p:ph type="body" idx="1"/>
          </p:nvPr>
        </p:nvSpPr>
        <p:spPr/>
        <p:txBody>
          <a:bodyPr/>
          <a:lstStyle/>
          <a:p>
            <a:pPr algn="l"/>
            <a:r>
              <a:rPr lang="en-US" b="0" i="0" dirty="0">
                <a:solidFill>
                  <a:srgbClr val="0D0D0D"/>
                </a:solidFill>
                <a:effectLst/>
                <a:latin typeface="Segoe UI Variable Text" pitchFamily="2" charset="0"/>
              </a:rPr>
              <a:t>This slide highlights the </a:t>
            </a:r>
            <a:r>
              <a:rPr lang="en-US" b="1" i="0" dirty="0">
                <a:solidFill>
                  <a:srgbClr val="0D0D0D"/>
                </a:solidFill>
                <a:effectLst/>
                <a:latin typeface="Segoe UI Variable Text" pitchFamily="2" charset="0"/>
              </a:rPr>
              <a:t>Batch Test</a:t>
            </a:r>
            <a:r>
              <a:rPr lang="en-US" b="0" i="0" dirty="0">
                <a:solidFill>
                  <a:srgbClr val="0D0D0D"/>
                </a:solidFill>
                <a:effectLst/>
                <a:latin typeface="Segoe UI Variable Text" pitchFamily="2" charset="0"/>
              </a:rPr>
              <a:t> feature of EddySonix ECS, enabling detailed statistical analysis for quality assurance.</a:t>
            </a:r>
          </a:p>
          <a:p>
            <a:pPr algn="l">
              <a:buFont typeface="Arial" panose="020B0604020202020204" pitchFamily="34" charset="0"/>
              <a:buChar char="•"/>
            </a:pPr>
            <a:r>
              <a:rPr lang="en-US" b="1" i="0" dirty="0">
                <a:solidFill>
                  <a:srgbClr val="0D0D0D"/>
                </a:solidFill>
                <a:effectLst/>
                <a:latin typeface="Segoe UI Variable Text" pitchFamily="2" charset="0"/>
              </a:rPr>
              <a:t>Offline Analysis</a:t>
            </a:r>
            <a:r>
              <a:rPr lang="en-US" b="0" i="0" dirty="0">
                <a:solidFill>
                  <a:srgbClr val="0D0D0D"/>
                </a:solidFill>
                <a:effectLst/>
                <a:latin typeface="Segoe UI Variable Text" pitchFamily="2" charset="0"/>
              </a:rPr>
              <a:t>: Batch Test processes all test files in a folder, generating comprehensive statistical reports for in-depth insights.</a:t>
            </a:r>
          </a:p>
          <a:p>
            <a:pPr algn="l">
              <a:buFont typeface="Arial" panose="020B0604020202020204" pitchFamily="34" charset="0"/>
              <a:buChar char="•"/>
            </a:pPr>
            <a:r>
              <a:rPr lang="en-US" b="1" i="0" dirty="0">
                <a:solidFill>
                  <a:srgbClr val="0D0D0D"/>
                </a:solidFill>
                <a:effectLst/>
                <a:latin typeface="Segoe UI Variable Text" pitchFamily="2" charset="0"/>
              </a:rPr>
              <a:t>Comparison with Microhardness</a:t>
            </a:r>
            <a:r>
              <a:rPr lang="en-US" b="0" i="0" dirty="0">
                <a:solidFill>
                  <a:srgbClr val="0D0D0D"/>
                </a:solidFill>
                <a:effectLst/>
                <a:latin typeface="Segoe UI Variable Text" pitchFamily="2" charset="0"/>
              </a:rPr>
              <a:t>: The system validates EddySonix ECD results against known cut-check values, ensuring reliability and precision.</a:t>
            </a:r>
          </a:p>
          <a:p>
            <a:pPr algn="l">
              <a:buFont typeface="Arial" panose="020B0604020202020204" pitchFamily="34" charset="0"/>
              <a:buChar char="•"/>
            </a:pPr>
            <a:r>
              <a:rPr lang="en-US" b="1" i="0" dirty="0">
                <a:solidFill>
                  <a:srgbClr val="0D0D0D"/>
                </a:solidFill>
                <a:effectLst/>
                <a:latin typeface="Segoe UI Variable Text" pitchFamily="2" charset="0"/>
              </a:rPr>
              <a:t>Reports Generated</a:t>
            </a:r>
            <a:r>
              <a:rPr lang="en-US" b="0" i="0" dirty="0">
                <a:solidFill>
                  <a:srgbClr val="0D0D0D"/>
                </a:solidFill>
                <a:effectLst/>
                <a:latin typeface="Segoe UI Variable Text" pitchFamily="2" charset="0"/>
              </a:rPr>
              <a:t>: Outputs include scatter plots, Bland-Altman analysis, and Excel sheets with key metrics like RMSE, correlation coefficients, and error values.</a:t>
            </a:r>
          </a:p>
          <a:p>
            <a:pPr algn="l">
              <a:buFont typeface="Arial" panose="020B0604020202020204" pitchFamily="34" charset="0"/>
              <a:buChar char="•"/>
            </a:pPr>
            <a:r>
              <a:rPr lang="en-US" b="1" i="0" dirty="0">
                <a:solidFill>
                  <a:srgbClr val="0D0D0D"/>
                </a:solidFill>
                <a:effectLst/>
                <a:latin typeface="Segoe UI Variable Text" pitchFamily="2" charset="0"/>
              </a:rPr>
              <a:t>Data Requirements</a:t>
            </a:r>
            <a:r>
              <a:rPr lang="en-US" b="0" i="0" dirty="0">
                <a:solidFill>
                  <a:srgbClr val="0D0D0D"/>
                </a:solidFill>
                <a:effectLst/>
                <a:latin typeface="Segoe UI Variable Text" pitchFamily="2" charset="0"/>
              </a:rPr>
              <a:t>: To obtain meaningful results, at least </a:t>
            </a:r>
            <a:r>
              <a:rPr lang="en-US" b="1" i="0" dirty="0">
                <a:solidFill>
                  <a:srgbClr val="0D0D0D"/>
                </a:solidFill>
                <a:effectLst/>
                <a:latin typeface="Segoe UI Variable Text" pitchFamily="2" charset="0"/>
              </a:rPr>
              <a:t>30 samples</a:t>
            </a:r>
            <a:r>
              <a:rPr lang="en-US" b="0" i="0" dirty="0">
                <a:solidFill>
                  <a:srgbClr val="0D0D0D"/>
                </a:solidFill>
                <a:effectLst/>
                <a:latin typeface="Segoe UI Variable Text" pitchFamily="2" charset="0"/>
              </a:rPr>
              <a:t> with a mix of nominal and defective parts are recommended.</a:t>
            </a:r>
          </a:p>
          <a:p>
            <a:pPr algn="l"/>
            <a:r>
              <a:rPr lang="en-US" b="0" i="0" dirty="0">
                <a:solidFill>
                  <a:srgbClr val="0D0D0D"/>
                </a:solidFill>
                <a:effectLst/>
                <a:latin typeface="Segoe UI Variable Text" pitchFamily="2" charset="0"/>
              </a:rPr>
              <a:t>This feature is a powerful tool for validating production quality and improving database accuracy through robust statistical evaluations.</a:t>
            </a:r>
          </a:p>
          <a:p>
            <a:pPr algn="l"/>
            <a:endParaRPr lang="en-US" b="0" i="0" dirty="0">
              <a:solidFill>
                <a:srgbClr val="0D0D0D"/>
              </a:solidFill>
              <a:effectLst/>
              <a:latin typeface="Segoe UI Variable Text" pitchFamily="2" charset="0"/>
            </a:endParaRPr>
          </a:p>
        </p:txBody>
      </p:sp>
      <p:sp>
        <p:nvSpPr>
          <p:cNvPr id="4" name="Slide Number Placeholder 3">
            <a:extLst>
              <a:ext uri="{FF2B5EF4-FFF2-40B4-BE49-F238E27FC236}">
                <a16:creationId xmlns:a16="http://schemas.microsoft.com/office/drawing/2014/main" id="{9F80AB55-208E-2073-4C2D-8B94E506ACDA}"/>
              </a:ext>
            </a:extLst>
          </p:cNvPr>
          <p:cNvSpPr>
            <a:spLocks noGrp="1"/>
          </p:cNvSpPr>
          <p:nvPr>
            <p:ph type="sldNum" sz="quarter" idx="5"/>
          </p:nvPr>
        </p:nvSpPr>
        <p:spPr/>
        <p:txBody>
          <a:bodyPr/>
          <a:lstStyle/>
          <a:p>
            <a:fld id="{35986A12-67B0-4A98-BB8E-E3EC762BF6BC}" type="slidenum">
              <a:rPr lang="en-US" smtClean="0"/>
              <a:t>16</a:t>
            </a:fld>
            <a:endParaRPr lang="en-US"/>
          </a:p>
        </p:txBody>
      </p:sp>
    </p:spTree>
    <p:extLst>
      <p:ext uri="{BB962C8B-B14F-4D97-AF65-F5344CB8AC3E}">
        <p14:creationId xmlns:p14="http://schemas.microsoft.com/office/powerpoint/2010/main" val="882144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C07BA-7C8D-C6F7-0391-1EB8A69625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C2AF11-3121-AD89-0061-F6B4F9851C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AA3416-704E-3211-626F-E7D672164F19}"/>
              </a:ext>
            </a:extLst>
          </p:cNvPr>
          <p:cNvSpPr>
            <a:spLocks noGrp="1"/>
          </p:cNvSpPr>
          <p:nvPr>
            <p:ph type="body" idx="1"/>
          </p:nvPr>
        </p:nvSpPr>
        <p:spPr/>
        <p:txBody>
          <a:bodyPr/>
          <a:lstStyle/>
          <a:p>
            <a:pPr algn="l"/>
            <a:r>
              <a:rPr lang="en-US" b="0" i="0" dirty="0">
                <a:solidFill>
                  <a:srgbClr val="0D0D0D"/>
                </a:solidFill>
                <a:effectLst/>
                <a:latin typeface="Segoe UI Variable Text" pitchFamily="2" charset="0"/>
              </a:rPr>
              <a:t>The EddySonix ECS includes a robust traceability system to ensure every test is documented and accessible.</a:t>
            </a:r>
          </a:p>
          <a:p>
            <a:pPr algn="l"/>
            <a:r>
              <a:rPr lang="en-US" b="0" i="0" dirty="0">
                <a:solidFill>
                  <a:srgbClr val="0D0D0D"/>
                </a:solidFill>
                <a:effectLst/>
                <a:latin typeface="Segoe UI Variable Text" pitchFamily="2" charset="0"/>
              </a:rPr>
              <a:t>After each test, a detailed </a:t>
            </a:r>
            <a:r>
              <a:rPr lang="en-US" b="1" i="0" dirty="0">
                <a:solidFill>
                  <a:srgbClr val="0D0D0D"/>
                </a:solidFill>
                <a:effectLst/>
                <a:latin typeface="Segoe UI Variable Text" pitchFamily="2" charset="0"/>
              </a:rPr>
              <a:t>test report</a:t>
            </a:r>
            <a:r>
              <a:rPr lang="en-US" b="0" i="0" dirty="0">
                <a:solidFill>
                  <a:srgbClr val="0D0D0D"/>
                </a:solidFill>
                <a:effectLst/>
                <a:latin typeface="Segoe UI Variable Text" pitchFamily="2" charset="0"/>
              </a:rPr>
              <a:t> is generated, showing critical data such as case depth measurements, pass/fail decisions, and part-specific details. Pressing the </a:t>
            </a:r>
            <a:r>
              <a:rPr lang="en-US" b="1" i="0" dirty="0">
                <a:solidFill>
                  <a:srgbClr val="0D0D0D"/>
                </a:solidFill>
                <a:effectLst/>
                <a:latin typeface="Segoe UI Variable Text" pitchFamily="2" charset="0"/>
              </a:rPr>
              <a:t>‘Q’ key</a:t>
            </a:r>
            <a:r>
              <a:rPr lang="en-US" b="0" i="0" dirty="0">
                <a:solidFill>
                  <a:srgbClr val="0D0D0D"/>
                </a:solidFill>
                <a:effectLst/>
                <a:latin typeface="Segoe UI Variable Text" pitchFamily="2" charset="0"/>
              </a:rPr>
              <a:t> allows users to transfer this report to a predefined </a:t>
            </a:r>
            <a:r>
              <a:rPr lang="en-US" b="1" i="0" dirty="0">
                <a:solidFill>
                  <a:srgbClr val="0D0D0D"/>
                </a:solidFill>
                <a:effectLst/>
                <a:latin typeface="Segoe UI Variable Text" pitchFamily="2" charset="0"/>
              </a:rPr>
              <a:t>network path</a:t>
            </a:r>
            <a:r>
              <a:rPr lang="en-US" b="0" i="0" dirty="0">
                <a:solidFill>
                  <a:srgbClr val="0D0D0D"/>
                </a:solidFill>
                <a:effectLst/>
                <a:latin typeface="Segoe UI Variable Text" pitchFamily="2" charset="0"/>
              </a:rPr>
              <a:t> and generate a barcode for the part.</a:t>
            </a:r>
          </a:p>
          <a:p>
            <a:pPr algn="l"/>
            <a:r>
              <a:rPr lang="en-US" b="0" i="0" dirty="0">
                <a:solidFill>
                  <a:srgbClr val="0D0D0D"/>
                </a:solidFill>
                <a:effectLst/>
                <a:latin typeface="Segoe UI Variable Text" pitchFamily="2" charset="0"/>
              </a:rPr>
              <a:t>The system supports </a:t>
            </a:r>
            <a:r>
              <a:rPr lang="en-US" b="1" i="0" dirty="0">
                <a:solidFill>
                  <a:srgbClr val="0D0D0D"/>
                </a:solidFill>
                <a:effectLst/>
                <a:latin typeface="Segoe UI Variable Text" pitchFamily="2" charset="0"/>
              </a:rPr>
              <a:t>Zebra ZD410 barcode printers</a:t>
            </a:r>
            <a:r>
              <a:rPr lang="en-US" b="0" i="0" dirty="0">
                <a:solidFill>
                  <a:srgbClr val="0D0D0D"/>
                </a:solidFill>
                <a:effectLst/>
                <a:latin typeface="Segoe UI Variable Text" pitchFamily="2" charset="0"/>
              </a:rPr>
              <a:t>, capable of printing 1D or 2D QR-code labels. These labels can be attached to the tested part for easy tracking and future reference.</a:t>
            </a:r>
          </a:p>
          <a:p>
            <a:pPr algn="l"/>
            <a:r>
              <a:rPr lang="en-US" b="0" i="0" dirty="0">
                <a:solidFill>
                  <a:srgbClr val="0D0D0D"/>
                </a:solidFill>
                <a:effectLst/>
                <a:latin typeface="Segoe UI Variable Text" pitchFamily="2" charset="0"/>
              </a:rPr>
              <a:t>Settings for network paths and barcode configuration are fully customizable via the </a:t>
            </a:r>
            <a:r>
              <a:rPr lang="en-US" b="1" i="0" dirty="0">
                <a:solidFill>
                  <a:srgbClr val="0D0D0D"/>
                </a:solidFill>
                <a:effectLst/>
                <a:latin typeface="Segoe UI Variable Text" pitchFamily="2" charset="0"/>
              </a:rPr>
              <a:t>Settings menu</a:t>
            </a:r>
            <a:r>
              <a:rPr lang="en-US" b="0" i="0" dirty="0">
                <a:solidFill>
                  <a:srgbClr val="0D0D0D"/>
                </a:solidFill>
                <a:effectLst/>
                <a:latin typeface="Segoe UI Variable Text" pitchFamily="2" charset="0"/>
              </a:rPr>
              <a:t>, ensuring seamless integration with traceability programs.</a:t>
            </a:r>
          </a:p>
        </p:txBody>
      </p:sp>
      <p:sp>
        <p:nvSpPr>
          <p:cNvPr id="4" name="Slide Number Placeholder 3">
            <a:extLst>
              <a:ext uri="{FF2B5EF4-FFF2-40B4-BE49-F238E27FC236}">
                <a16:creationId xmlns:a16="http://schemas.microsoft.com/office/drawing/2014/main" id="{3D37DD39-F5CF-B709-051C-DB5653CF6273}"/>
              </a:ext>
            </a:extLst>
          </p:cNvPr>
          <p:cNvSpPr>
            <a:spLocks noGrp="1"/>
          </p:cNvSpPr>
          <p:nvPr>
            <p:ph type="sldNum" sz="quarter" idx="5"/>
          </p:nvPr>
        </p:nvSpPr>
        <p:spPr/>
        <p:txBody>
          <a:bodyPr/>
          <a:lstStyle/>
          <a:p>
            <a:fld id="{35986A12-67B0-4A98-BB8E-E3EC762BF6BC}" type="slidenum">
              <a:rPr lang="en-US" smtClean="0"/>
              <a:t>17</a:t>
            </a:fld>
            <a:endParaRPr lang="en-US"/>
          </a:p>
        </p:txBody>
      </p:sp>
    </p:spTree>
    <p:extLst>
      <p:ext uri="{BB962C8B-B14F-4D97-AF65-F5344CB8AC3E}">
        <p14:creationId xmlns:p14="http://schemas.microsoft.com/office/powerpoint/2010/main" val="2904265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F35E2-3CCF-A23B-ABE0-29617E2673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D93981-369F-76FC-99D9-909F027F32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4AA42A-9BE5-C2B3-079A-F15850D60FDA}"/>
              </a:ext>
            </a:extLst>
          </p:cNvPr>
          <p:cNvSpPr>
            <a:spLocks noGrp="1"/>
          </p:cNvSpPr>
          <p:nvPr>
            <p:ph type="body" idx="1"/>
          </p:nvPr>
        </p:nvSpPr>
        <p:spPr/>
        <p:txBody>
          <a:bodyPr/>
          <a:lstStyle/>
          <a:p>
            <a:pPr algn="l"/>
            <a:r>
              <a:rPr lang="en-US" b="0" i="0" dirty="0">
                <a:solidFill>
                  <a:srgbClr val="0D0D0D"/>
                </a:solidFill>
                <a:effectLst/>
                <a:latin typeface="Segoe UI Variable Text" pitchFamily="2" charset="0"/>
              </a:rPr>
              <a:t>This slide highlights the premium quality and proven reliability of the Siemens components integrated into the EddySonix ECS system.</a:t>
            </a:r>
          </a:p>
          <a:p>
            <a:pPr algn="l"/>
            <a:r>
              <a:rPr lang="en-US" b="0" i="0" dirty="0">
                <a:solidFill>
                  <a:srgbClr val="0D0D0D"/>
                </a:solidFill>
                <a:effectLst/>
                <a:latin typeface="Segoe UI Variable Text" pitchFamily="2" charset="0"/>
              </a:rPr>
              <a:t>First, the system is built with a </a:t>
            </a:r>
            <a:r>
              <a:rPr lang="en-US" b="1" i="0" dirty="0">
                <a:solidFill>
                  <a:srgbClr val="0D0D0D"/>
                </a:solidFill>
                <a:effectLst/>
                <a:latin typeface="Segoe UI Variable Text" pitchFamily="2" charset="0"/>
              </a:rPr>
              <a:t>premium design</a:t>
            </a:r>
            <a:r>
              <a:rPr lang="en-US" b="0" i="0" dirty="0">
                <a:solidFill>
                  <a:srgbClr val="0D0D0D"/>
                </a:solidFill>
                <a:effectLst/>
                <a:latin typeface="Segoe UI Variable Text" pitchFamily="2" charset="0"/>
              </a:rPr>
              <a:t>, using Siemens components across critical areas like the </a:t>
            </a:r>
            <a:r>
              <a:rPr lang="en-US" b="1" i="0" dirty="0">
                <a:solidFill>
                  <a:srgbClr val="0D0D0D"/>
                </a:solidFill>
                <a:effectLst/>
                <a:latin typeface="Segoe UI Variable Text" pitchFamily="2" charset="0"/>
              </a:rPr>
              <a:t>electrical panel</a:t>
            </a:r>
            <a:r>
              <a:rPr lang="en-US" b="0" i="0" dirty="0">
                <a:solidFill>
                  <a:srgbClr val="0D0D0D"/>
                </a:solidFill>
                <a:effectLst/>
                <a:latin typeface="Segoe UI Variable Text" pitchFamily="2" charset="0"/>
              </a:rPr>
              <a:t>, </a:t>
            </a:r>
            <a:r>
              <a:rPr lang="en-US" b="1" i="0" dirty="0">
                <a:solidFill>
                  <a:srgbClr val="0D0D0D"/>
                </a:solidFill>
                <a:effectLst/>
                <a:latin typeface="Segoe UI Variable Text" pitchFamily="2" charset="0"/>
              </a:rPr>
              <a:t>servo motor</a:t>
            </a:r>
            <a:r>
              <a:rPr lang="en-US" b="0" i="0" dirty="0">
                <a:solidFill>
                  <a:srgbClr val="0D0D0D"/>
                </a:solidFill>
                <a:effectLst/>
                <a:latin typeface="Segoe UI Variable Text" pitchFamily="2" charset="0"/>
              </a:rPr>
              <a:t>, </a:t>
            </a:r>
            <a:r>
              <a:rPr lang="en-US" b="1" i="0" dirty="0">
                <a:solidFill>
                  <a:srgbClr val="0D0D0D"/>
                </a:solidFill>
                <a:effectLst/>
                <a:latin typeface="Segoe UI Variable Text" pitchFamily="2" charset="0"/>
              </a:rPr>
              <a:t>servo drive</a:t>
            </a:r>
            <a:r>
              <a:rPr lang="en-US" b="0" i="0" dirty="0">
                <a:solidFill>
                  <a:srgbClr val="0D0D0D"/>
                </a:solidFill>
                <a:effectLst/>
                <a:latin typeface="Segoe UI Variable Text" pitchFamily="2" charset="0"/>
              </a:rPr>
              <a:t>, and </a:t>
            </a:r>
            <a:r>
              <a:rPr lang="en-US" b="1" i="0" dirty="0">
                <a:solidFill>
                  <a:srgbClr val="0D0D0D"/>
                </a:solidFill>
                <a:effectLst/>
                <a:latin typeface="Segoe UI Variable Text" pitchFamily="2" charset="0"/>
              </a:rPr>
              <a:t>PLC</a:t>
            </a:r>
            <a:r>
              <a:rPr lang="en-US" b="0" i="0" dirty="0">
                <a:solidFill>
                  <a:srgbClr val="0D0D0D"/>
                </a:solidFill>
                <a:effectLst/>
                <a:latin typeface="Segoe UI Variable Text" pitchFamily="2" charset="0"/>
              </a:rPr>
              <a:t>. These components form the backbone of the system, ensuring precise and dependable operations.</a:t>
            </a:r>
          </a:p>
          <a:p>
            <a:pPr algn="l"/>
            <a:r>
              <a:rPr lang="en-US" b="0" i="0" dirty="0">
                <a:solidFill>
                  <a:srgbClr val="0D0D0D"/>
                </a:solidFill>
                <a:effectLst/>
                <a:latin typeface="Segoe UI Variable Text" pitchFamily="2" charset="0"/>
              </a:rPr>
              <a:t>Next, the system is incredibly </a:t>
            </a:r>
            <a:r>
              <a:rPr lang="en-US" b="1" i="0" dirty="0">
                <a:solidFill>
                  <a:srgbClr val="0D0D0D"/>
                </a:solidFill>
                <a:effectLst/>
                <a:latin typeface="Segoe UI Variable Text" pitchFamily="2" charset="0"/>
              </a:rPr>
              <a:t>service-friendly</a:t>
            </a:r>
            <a:r>
              <a:rPr lang="en-US" b="0" i="0" dirty="0">
                <a:solidFill>
                  <a:srgbClr val="0D0D0D"/>
                </a:solidFill>
                <a:effectLst/>
                <a:latin typeface="Segoe UI Variable Text" pitchFamily="2" charset="0"/>
              </a:rPr>
              <a:t>. Siemens software simplifies troubleshooting and maintenance, helping operators resolve issues quickly and minimizing downtime. This contributes directly to smoother and more efficient production processes.</a:t>
            </a:r>
          </a:p>
          <a:p>
            <a:pPr algn="l"/>
            <a:r>
              <a:rPr lang="en-US" b="0" i="0" dirty="0">
                <a:solidFill>
                  <a:srgbClr val="0D0D0D"/>
                </a:solidFill>
                <a:effectLst/>
                <a:latin typeface="Segoe UI Variable Text" pitchFamily="2" charset="0"/>
              </a:rPr>
              <a:t>Finally, the Siemens components offer </a:t>
            </a:r>
            <a:r>
              <a:rPr lang="en-US" b="1" i="0" dirty="0">
                <a:solidFill>
                  <a:srgbClr val="0D0D0D"/>
                </a:solidFill>
                <a:effectLst/>
                <a:latin typeface="Segoe UI Variable Text" pitchFamily="2" charset="0"/>
              </a:rPr>
              <a:t>proven durability</a:t>
            </a:r>
            <a:r>
              <a:rPr lang="en-US" b="0" i="0" dirty="0">
                <a:solidFill>
                  <a:srgbClr val="0D0D0D"/>
                </a:solidFill>
                <a:effectLst/>
                <a:latin typeface="Segoe UI Variable Text" pitchFamily="2" charset="0"/>
              </a:rPr>
              <a:t>. With a track record of high reliability and top-tier performance, they ensure the ECS operates consistently, even in demanding industrial environments.</a:t>
            </a:r>
          </a:p>
          <a:p>
            <a:pPr algn="l"/>
            <a:r>
              <a:rPr lang="en-US" b="0" i="0" dirty="0">
                <a:solidFill>
                  <a:srgbClr val="0D0D0D"/>
                </a:solidFill>
                <a:effectLst/>
                <a:latin typeface="Segoe UI Variable Text" pitchFamily="2" charset="0"/>
              </a:rPr>
              <a:t>This combination of high-quality design, service-friendly features, and durability makes Siemens components a key factor in the ECS's outstanding performance and reliability.</a:t>
            </a:r>
          </a:p>
          <a:p>
            <a:pPr algn="l"/>
            <a:endParaRPr lang="en-US" b="0" i="0" dirty="0">
              <a:solidFill>
                <a:srgbClr val="0D0D0D"/>
              </a:solidFill>
              <a:effectLst/>
              <a:latin typeface="Segoe UI Variable Text" pitchFamily="2" charset="0"/>
            </a:endParaRPr>
          </a:p>
        </p:txBody>
      </p:sp>
      <p:sp>
        <p:nvSpPr>
          <p:cNvPr id="4" name="Slide Number Placeholder 3">
            <a:extLst>
              <a:ext uri="{FF2B5EF4-FFF2-40B4-BE49-F238E27FC236}">
                <a16:creationId xmlns:a16="http://schemas.microsoft.com/office/drawing/2014/main" id="{3282C603-0FC3-34A3-CF93-7D1725143E32}"/>
              </a:ext>
            </a:extLst>
          </p:cNvPr>
          <p:cNvSpPr>
            <a:spLocks noGrp="1"/>
          </p:cNvSpPr>
          <p:nvPr>
            <p:ph type="sldNum" sz="quarter" idx="5"/>
          </p:nvPr>
        </p:nvSpPr>
        <p:spPr/>
        <p:txBody>
          <a:bodyPr/>
          <a:lstStyle/>
          <a:p>
            <a:fld id="{35986A12-67B0-4A98-BB8E-E3EC762BF6BC}" type="slidenum">
              <a:rPr lang="en-US" smtClean="0"/>
              <a:t>18</a:t>
            </a:fld>
            <a:endParaRPr lang="en-US"/>
          </a:p>
        </p:txBody>
      </p:sp>
    </p:spTree>
    <p:extLst>
      <p:ext uri="{BB962C8B-B14F-4D97-AF65-F5344CB8AC3E}">
        <p14:creationId xmlns:p14="http://schemas.microsoft.com/office/powerpoint/2010/main" val="1012387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97072-D6B0-ACD9-9C88-B976B49F19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05636F-00BC-C498-D092-1D5883D31B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C1155C-E223-90B1-E78F-0300D4222C47}"/>
              </a:ext>
            </a:extLst>
          </p:cNvPr>
          <p:cNvSpPr>
            <a:spLocks noGrp="1"/>
          </p:cNvSpPr>
          <p:nvPr>
            <p:ph type="body" idx="1"/>
          </p:nvPr>
        </p:nvSpPr>
        <p:spPr/>
        <p:txBody>
          <a:bodyPr/>
          <a:lstStyle/>
          <a:p>
            <a:pPr algn="l"/>
            <a:r>
              <a:rPr lang="en-US" b="0" i="0" dirty="0">
                <a:solidFill>
                  <a:srgbClr val="0D0D0D"/>
                </a:solidFill>
                <a:effectLst/>
                <a:latin typeface="Segoe UI Variable Text" pitchFamily="2" charset="0"/>
              </a:rPr>
              <a:t>This slide highlights the robustness and reliability of the EddySonix ECS, which has been over-designed to ensure maximum performance in even the most demanding industrial environments.</a:t>
            </a:r>
          </a:p>
          <a:p>
            <a:pPr algn="l"/>
            <a:r>
              <a:rPr lang="en-US" b="0" i="0" dirty="0">
                <a:solidFill>
                  <a:srgbClr val="0D0D0D"/>
                </a:solidFill>
                <a:effectLst/>
                <a:latin typeface="Segoe UI Variable Text" pitchFamily="2" charset="0"/>
              </a:rPr>
              <a:t>First, the system is equipped with </a:t>
            </a:r>
            <a:r>
              <a:rPr lang="en-US" b="1" i="0" dirty="0">
                <a:solidFill>
                  <a:srgbClr val="0D0D0D"/>
                </a:solidFill>
                <a:effectLst/>
                <a:latin typeface="Segoe UI Variable Text" pitchFamily="2" charset="0"/>
              </a:rPr>
              <a:t>high-performance components</a:t>
            </a:r>
            <a:r>
              <a:rPr lang="en-US" b="0" i="0" dirty="0">
                <a:solidFill>
                  <a:srgbClr val="0D0D0D"/>
                </a:solidFill>
                <a:effectLst/>
                <a:latin typeface="Segoe UI Variable Text" pitchFamily="2" charset="0"/>
              </a:rPr>
              <a:t>. Siemens servo motors, PLCs, and other industrial-grade parts have delivered zero operational failures since 2017, demonstrating unmatched reliability and longevity.</a:t>
            </a:r>
          </a:p>
          <a:p>
            <a:pPr algn="l"/>
            <a:r>
              <a:rPr lang="en-US" b="0" i="0" dirty="0">
                <a:solidFill>
                  <a:srgbClr val="0D0D0D"/>
                </a:solidFill>
                <a:effectLst/>
                <a:latin typeface="Segoe UI Variable Text" pitchFamily="2" charset="0"/>
              </a:rPr>
              <a:t>Safety is a core priority. The ECS is </a:t>
            </a:r>
            <a:r>
              <a:rPr lang="en-US" b="1" i="0" dirty="0">
                <a:solidFill>
                  <a:srgbClr val="0D0D0D"/>
                </a:solidFill>
                <a:effectLst/>
                <a:latin typeface="Segoe UI Variable Text" pitchFamily="2" charset="0"/>
              </a:rPr>
              <a:t>CE-approved</a:t>
            </a:r>
            <a:r>
              <a:rPr lang="en-US" b="0" i="0" dirty="0">
                <a:solidFill>
                  <a:srgbClr val="0D0D0D"/>
                </a:solidFill>
                <a:effectLst/>
                <a:latin typeface="Segoe UI Variable Text" pitchFamily="2" charset="0"/>
              </a:rPr>
              <a:t>, meeting global safety standards to protect operators and ensure compliant operations. Additionally, the </a:t>
            </a:r>
            <a:r>
              <a:rPr lang="en-US" b="1" i="0" dirty="0">
                <a:solidFill>
                  <a:srgbClr val="0D0D0D"/>
                </a:solidFill>
                <a:effectLst/>
                <a:latin typeface="Segoe UI Variable Text" pitchFamily="2" charset="0"/>
              </a:rPr>
              <a:t>rack unit is IP65-certified</a:t>
            </a:r>
            <a:r>
              <a:rPr lang="en-US" b="0" i="0" dirty="0">
                <a:solidFill>
                  <a:srgbClr val="0D0D0D"/>
                </a:solidFill>
                <a:effectLst/>
                <a:latin typeface="Segoe UI Variable Text" pitchFamily="2" charset="0"/>
              </a:rPr>
              <a:t>, safeguarding critical electrical components against dust and water. This ensures the system's durability and protection in challenging environments.</a:t>
            </a:r>
          </a:p>
          <a:p>
            <a:pPr algn="l"/>
            <a:r>
              <a:rPr lang="en-US" b="0" i="0" dirty="0">
                <a:solidFill>
                  <a:srgbClr val="0D0D0D"/>
                </a:solidFill>
                <a:effectLst/>
                <a:latin typeface="Segoe UI Variable Text" pitchFamily="2" charset="0"/>
              </a:rPr>
              <a:t>To further enhance safety, the system features </a:t>
            </a:r>
            <a:r>
              <a:rPr lang="en-US" b="1" i="0" dirty="0">
                <a:solidFill>
                  <a:srgbClr val="0D0D0D"/>
                </a:solidFill>
                <a:effectLst/>
                <a:latin typeface="Segoe UI Variable Text" pitchFamily="2" charset="0"/>
              </a:rPr>
              <a:t>Omron light curtains</a:t>
            </a:r>
            <a:r>
              <a:rPr lang="en-US" b="0" i="0" dirty="0">
                <a:solidFill>
                  <a:srgbClr val="0D0D0D"/>
                </a:solidFill>
                <a:effectLst/>
                <a:latin typeface="Segoe UI Variable Text" pitchFamily="2" charset="0"/>
              </a:rPr>
              <a:t>, which provide advanced operator protection by preventing accidental exposure during operation.</a:t>
            </a:r>
          </a:p>
          <a:p>
            <a:pPr algn="l"/>
            <a:r>
              <a:rPr lang="en-US" b="0" i="0" dirty="0">
                <a:solidFill>
                  <a:srgbClr val="0D0D0D"/>
                </a:solidFill>
                <a:effectLst/>
                <a:latin typeface="Segoe UI Variable Text" pitchFamily="2" charset="0"/>
              </a:rPr>
              <a:t>Finally, the ECS boasts a </a:t>
            </a:r>
            <a:r>
              <a:rPr lang="en-US" b="1" i="0" dirty="0">
                <a:solidFill>
                  <a:srgbClr val="0D0D0D"/>
                </a:solidFill>
                <a:effectLst/>
                <a:latin typeface="Segoe UI Variable Text" pitchFamily="2" charset="0"/>
              </a:rPr>
              <a:t>heavy-duty build</a:t>
            </a:r>
            <a:r>
              <a:rPr lang="en-US" b="0" i="0" dirty="0">
                <a:solidFill>
                  <a:srgbClr val="0D0D0D"/>
                </a:solidFill>
                <a:effectLst/>
                <a:latin typeface="Segoe UI Variable Text" pitchFamily="2" charset="0"/>
              </a:rPr>
              <a:t>, designed for continuous use in high-production environments. Its robust mechanics ensure uninterrupted operation, making it an ideal choice for industries that demand precision and reliability at scale.</a:t>
            </a:r>
          </a:p>
          <a:p>
            <a:pPr algn="l"/>
            <a:r>
              <a:rPr lang="en-US" b="0" i="0" dirty="0">
                <a:solidFill>
                  <a:srgbClr val="0D0D0D"/>
                </a:solidFill>
                <a:effectLst/>
                <a:latin typeface="Segoe UI Variable Text" pitchFamily="2" charset="0"/>
              </a:rPr>
              <a:t>Together, these features make the EddySonix ECS a benchmark in reliability and performance.</a:t>
            </a:r>
          </a:p>
        </p:txBody>
      </p:sp>
      <p:sp>
        <p:nvSpPr>
          <p:cNvPr id="4" name="Slide Number Placeholder 3">
            <a:extLst>
              <a:ext uri="{FF2B5EF4-FFF2-40B4-BE49-F238E27FC236}">
                <a16:creationId xmlns:a16="http://schemas.microsoft.com/office/drawing/2014/main" id="{9770D901-83C3-4CE2-9884-CAE80148ECAB}"/>
              </a:ext>
            </a:extLst>
          </p:cNvPr>
          <p:cNvSpPr>
            <a:spLocks noGrp="1"/>
          </p:cNvSpPr>
          <p:nvPr>
            <p:ph type="sldNum" sz="quarter" idx="5"/>
          </p:nvPr>
        </p:nvSpPr>
        <p:spPr/>
        <p:txBody>
          <a:bodyPr/>
          <a:lstStyle/>
          <a:p>
            <a:fld id="{35986A12-67B0-4A98-BB8E-E3EC762BF6BC}" type="slidenum">
              <a:rPr lang="en-US" smtClean="0"/>
              <a:t>19</a:t>
            </a:fld>
            <a:endParaRPr lang="en-US"/>
          </a:p>
        </p:txBody>
      </p:sp>
    </p:spTree>
    <p:extLst>
      <p:ext uri="{BB962C8B-B14F-4D97-AF65-F5344CB8AC3E}">
        <p14:creationId xmlns:p14="http://schemas.microsoft.com/office/powerpoint/2010/main" val="1527617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DC53F-DC01-18DD-996A-CB4A30A7EE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A9D812-EC3F-6260-69F5-8210CBDB7C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65206F-7047-7CF2-774E-8BF5198AB0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the ECS system, the core of non-destructive case depth measurement. Trusted by industry leaders since 2017, it delivers unmatched accuracy and durability. Engineered with industrial-grade components, it boasts a zero-failure record even in demanding environments. Fully compliant with global safety and quality standards, ECS is the trusted choice for manufacturers worldwide.</a:t>
            </a:r>
          </a:p>
        </p:txBody>
      </p:sp>
      <p:sp>
        <p:nvSpPr>
          <p:cNvPr id="4" name="Slide Number Placeholder 3">
            <a:extLst>
              <a:ext uri="{FF2B5EF4-FFF2-40B4-BE49-F238E27FC236}">
                <a16:creationId xmlns:a16="http://schemas.microsoft.com/office/drawing/2014/main" id="{EA3C6EA1-E890-545D-7665-9D7A096F4434}"/>
              </a:ext>
            </a:extLst>
          </p:cNvPr>
          <p:cNvSpPr>
            <a:spLocks noGrp="1"/>
          </p:cNvSpPr>
          <p:nvPr>
            <p:ph type="sldNum" sz="quarter" idx="5"/>
          </p:nvPr>
        </p:nvSpPr>
        <p:spPr/>
        <p:txBody>
          <a:bodyPr/>
          <a:lstStyle/>
          <a:p>
            <a:fld id="{35986A12-67B0-4A98-BB8E-E3EC762BF6BC}" type="slidenum">
              <a:rPr lang="en-US" smtClean="0"/>
              <a:t>2</a:t>
            </a:fld>
            <a:endParaRPr lang="en-US"/>
          </a:p>
        </p:txBody>
      </p:sp>
    </p:spTree>
    <p:extLst>
      <p:ext uri="{BB962C8B-B14F-4D97-AF65-F5344CB8AC3E}">
        <p14:creationId xmlns:p14="http://schemas.microsoft.com/office/powerpoint/2010/main" val="690977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EAE93-729C-FA1C-8114-766E58783F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96C515-301D-2959-B6D1-80A2158D81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1DB4BD-1215-2D5B-1ADD-8530A15906C0}"/>
              </a:ext>
            </a:extLst>
          </p:cNvPr>
          <p:cNvSpPr>
            <a:spLocks noGrp="1"/>
          </p:cNvSpPr>
          <p:nvPr>
            <p:ph type="body" idx="1"/>
          </p:nvPr>
        </p:nvSpPr>
        <p:spPr/>
        <p:txBody>
          <a:bodyPr/>
          <a:lstStyle/>
          <a:p>
            <a:pPr algn="l"/>
            <a:r>
              <a:rPr lang="en-US" b="0" i="0" dirty="0">
                <a:solidFill>
                  <a:srgbClr val="0D0D0D"/>
                </a:solidFill>
                <a:effectLst/>
                <a:latin typeface="Segoe UI Variable Text" pitchFamily="2" charset="0"/>
              </a:rPr>
              <a:t>Our packaging, delivery, and support processes ensure a seamless experience for our customers.</a:t>
            </a:r>
          </a:p>
          <a:p>
            <a:pPr algn="l"/>
            <a:r>
              <a:rPr lang="en-US" b="0" i="0" dirty="0">
                <a:solidFill>
                  <a:srgbClr val="0D0D0D"/>
                </a:solidFill>
                <a:effectLst/>
                <a:latin typeface="Segoe UI Variable Text" pitchFamily="2" charset="0"/>
              </a:rPr>
              <a:t>The EddySonix ECS system is delivered in secure crates that meet </a:t>
            </a:r>
            <a:r>
              <a:rPr lang="en-US" b="1" i="0" dirty="0">
                <a:solidFill>
                  <a:srgbClr val="0D0D0D"/>
                </a:solidFill>
                <a:effectLst/>
                <a:latin typeface="Segoe UI Variable Text" pitchFamily="2" charset="0"/>
              </a:rPr>
              <a:t>ISPM15 international shipping standards</a:t>
            </a:r>
            <a:r>
              <a:rPr lang="en-US" b="0" i="0" dirty="0">
                <a:solidFill>
                  <a:srgbClr val="0D0D0D"/>
                </a:solidFill>
                <a:effectLst/>
                <a:latin typeface="Segoe UI Variable Text" pitchFamily="2" charset="0"/>
              </a:rPr>
              <a:t>, safeguarding the equipment during transit. Delivery is guaranteed within </a:t>
            </a:r>
            <a:r>
              <a:rPr lang="en-US" b="1" i="0" dirty="0">
                <a:solidFill>
                  <a:srgbClr val="0D0D0D"/>
                </a:solidFill>
                <a:effectLst/>
                <a:latin typeface="Segoe UI Variable Text" pitchFamily="2" charset="0"/>
              </a:rPr>
              <a:t>4 weeks of order confirmation</a:t>
            </a:r>
            <a:r>
              <a:rPr lang="en-US" b="0" i="0" dirty="0">
                <a:solidFill>
                  <a:srgbClr val="0D0D0D"/>
                </a:solidFill>
                <a:effectLst/>
                <a:latin typeface="Segoe UI Variable Text" pitchFamily="2" charset="0"/>
              </a:rPr>
              <a:t>.</a:t>
            </a:r>
          </a:p>
          <a:p>
            <a:pPr algn="l"/>
            <a:r>
              <a:rPr lang="en-US" b="0" i="0" dirty="0">
                <a:solidFill>
                  <a:srgbClr val="0D0D0D"/>
                </a:solidFill>
                <a:effectLst/>
                <a:latin typeface="Segoe UI Variable Text" pitchFamily="2" charset="0"/>
              </a:rPr>
              <a:t>Upon arrival, our team provides </a:t>
            </a:r>
            <a:r>
              <a:rPr lang="en-US" b="1" i="0" dirty="0">
                <a:solidFill>
                  <a:srgbClr val="0D0D0D"/>
                </a:solidFill>
                <a:effectLst/>
                <a:latin typeface="Segoe UI Variable Text" pitchFamily="2" charset="0"/>
              </a:rPr>
              <a:t>on-site installation, setup, and training</a:t>
            </a:r>
            <a:r>
              <a:rPr lang="en-US" b="0" i="0" dirty="0">
                <a:solidFill>
                  <a:srgbClr val="0D0D0D"/>
                </a:solidFill>
                <a:effectLst/>
                <a:latin typeface="Segoe UI Variable Text" pitchFamily="2" charset="0"/>
              </a:rPr>
              <a:t>, conducted over </a:t>
            </a:r>
            <a:r>
              <a:rPr lang="en-US" b="1" i="0" dirty="0">
                <a:solidFill>
                  <a:srgbClr val="0D0D0D"/>
                </a:solidFill>
                <a:effectLst/>
                <a:latin typeface="Segoe UI Variable Text" pitchFamily="2" charset="0"/>
              </a:rPr>
              <a:t>5 days</a:t>
            </a:r>
            <a:r>
              <a:rPr lang="en-US" b="0" i="0" dirty="0">
                <a:solidFill>
                  <a:srgbClr val="0D0D0D"/>
                </a:solidFill>
                <a:effectLst/>
                <a:latin typeface="Segoe UI Variable Text" pitchFamily="2" charset="0"/>
              </a:rPr>
              <a:t> to ensure the system is fully operational. The product also includes a </a:t>
            </a:r>
            <a:r>
              <a:rPr lang="en-US" b="1" i="0" dirty="0">
                <a:solidFill>
                  <a:srgbClr val="0D0D0D"/>
                </a:solidFill>
                <a:effectLst/>
                <a:latin typeface="Segoe UI Variable Text" pitchFamily="2" charset="0"/>
              </a:rPr>
              <a:t>24-month warranty</a:t>
            </a:r>
            <a:r>
              <a:rPr lang="en-US" b="0" i="0" dirty="0">
                <a:solidFill>
                  <a:srgbClr val="0D0D0D"/>
                </a:solidFill>
                <a:effectLst/>
                <a:latin typeface="Segoe UI Variable Text" pitchFamily="2" charset="0"/>
              </a:rPr>
              <a:t> and </a:t>
            </a:r>
            <a:r>
              <a:rPr lang="en-US" b="1" i="0" dirty="0">
                <a:solidFill>
                  <a:srgbClr val="0D0D0D"/>
                </a:solidFill>
                <a:effectLst/>
                <a:latin typeface="Segoe UI Variable Text" pitchFamily="2" charset="0"/>
              </a:rPr>
              <a:t>2 years of comprehensive support</a:t>
            </a:r>
            <a:r>
              <a:rPr lang="en-US" b="0" i="0" dirty="0">
                <a:solidFill>
                  <a:srgbClr val="0D0D0D"/>
                </a:solidFill>
                <a:effectLst/>
                <a:latin typeface="Segoe UI Variable Text" pitchFamily="2" charset="0"/>
              </a:rPr>
              <a:t>, ensuring reliable performance and assistance when needed.</a:t>
            </a:r>
          </a:p>
          <a:p>
            <a:pPr algn="l"/>
            <a:r>
              <a:rPr lang="en-US" b="0" i="0" dirty="0">
                <a:solidFill>
                  <a:srgbClr val="0D0D0D"/>
                </a:solidFill>
                <a:effectLst/>
                <a:latin typeface="Segoe UI Variable Text" pitchFamily="2" charset="0"/>
              </a:rPr>
              <a:t>The shipment is organized into two palettes:</a:t>
            </a:r>
          </a:p>
          <a:p>
            <a:pPr algn="l">
              <a:buFont typeface="Arial" panose="020B0604020202020204" pitchFamily="34" charset="0"/>
              <a:buChar char="•"/>
            </a:pPr>
            <a:r>
              <a:rPr lang="en-US" b="1" i="0" dirty="0">
                <a:solidFill>
                  <a:srgbClr val="0D0D0D"/>
                </a:solidFill>
                <a:effectLst/>
                <a:latin typeface="Segoe UI Variable Text" pitchFamily="2" charset="0"/>
              </a:rPr>
              <a:t>Palette 1</a:t>
            </a:r>
            <a:r>
              <a:rPr lang="en-US" b="0" i="0" dirty="0">
                <a:solidFill>
                  <a:srgbClr val="0D0D0D"/>
                </a:solidFill>
                <a:effectLst/>
                <a:latin typeface="Segoe UI Variable Text" pitchFamily="2" charset="0"/>
              </a:rPr>
              <a:t> houses the Hardware Rack, measuring </a:t>
            </a:r>
            <a:r>
              <a:rPr lang="en-US" b="1" i="0" dirty="0">
                <a:solidFill>
                  <a:srgbClr val="0D0D0D"/>
                </a:solidFill>
                <a:effectLst/>
                <a:latin typeface="Segoe UI Variable Text" pitchFamily="2" charset="0"/>
              </a:rPr>
              <a:t>2100x1080x1100mm</a:t>
            </a:r>
            <a:r>
              <a:rPr lang="en-US" b="0" i="0" dirty="0">
                <a:solidFill>
                  <a:srgbClr val="0D0D0D"/>
                </a:solidFill>
                <a:effectLst/>
                <a:latin typeface="Segoe UI Variable Text" pitchFamily="2" charset="0"/>
              </a:rPr>
              <a:t>, with a gross weight of </a:t>
            </a:r>
            <a:r>
              <a:rPr lang="en-US" b="1" i="0" dirty="0">
                <a:solidFill>
                  <a:srgbClr val="0D0D0D"/>
                </a:solidFill>
                <a:effectLst/>
                <a:latin typeface="Segoe UI Variable Text" pitchFamily="2" charset="0"/>
              </a:rPr>
              <a:t>400kg</a:t>
            </a:r>
            <a:r>
              <a:rPr lang="en-US" b="0" i="0" dirty="0">
                <a:solidFill>
                  <a:srgbClr val="0D0D0D"/>
                </a:solidFill>
                <a:effectLst/>
                <a:latin typeface="Segoe UI Variable Text" pitchFamily="2" charset="0"/>
              </a:rPr>
              <a:t>.</a:t>
            </a:r>
          </a:p>
          <a:p>
            <a:pPr algn="l">
              <a:buFont typeface="Arial" panose="020B0604020202020204" pitchFamily="34" charset="0"/>
              <a:buChar char="•"/>
            </a:pPr>
            <a:r>
              <a:rPr lang="en-US" b="1" i="0" dirty="0">
                <a:solidFill>
                  <a:srgbClr val="0D0D0D"/>
                </a:solidFill>
                <a:effectLst/>
                <a:latin typeface="Segoe UI Variable Text" pitchFamily="2" charset="0"/>
              </a:rPr>
              <a:t>Palette 2</a:t>
            </a:r>
            <a:r>
              <a:rPr lang="en-US" b="0" i="0" dirty="0">
                <a:solidFill>
                  <a:srgbClr val="0D0D0D"/>
                </a:solidFill>
                <a:effectLst/>
                <a:latin typeface="Segoe UI Variable Text" pitchFamily="2" charset="0"/>
              </a:rPr>
              <a:t> contains the Mechanical Unit, with the same dimensions and a gross weight of </a:t>
            </a:r>
            <a:r>
              <a:rPr lang="en-US" b="1" i="0" dirty="0">
                <a:solidFill>
                  <a:srgbClr val="0D0D0D"/>
                </a:solidFill>
                <a:effectLst/>
                <a:latin typeface="Segoe UI Variable Text" pitchFamily="2" charset="0"/>
              </a:rPr>
              <a:t>500kg</a:t>
            </a:r>
            <a:r>
              <a:rPr lang="en-US" b="0" i="0" dirty="0">
                <a:solidFill>
                  <a:srgbClr val="0D0D0D"/>
                </a:solidFill>
                <a:effectLst/>
                <a:latin typeface="Segoe UI Variable Text" pitchFamily="2" charset="0"/>
              </a:rPr>
              <a:t>.</a:t>
            </a:r>
          </a:p>
        </p:txBody>
      </p:sp>
      <p:sp>
        <p:nvSpPr>
          <p:cNvPr id="4" name="Slide Number Placeholder 3">
            <a:extLst>
              <a:ext uri="{FF2B5EF4-FFF2-40B4-BE49-F238E27FC236}">
                <a16:creationId xmlns:a16="http://schemas.microsoft.com/office/drawing/2014/main" id="{32E22504-F8B2-70D9-0982-24F9ADD68339}"/>
              </a:ext>
            </a:extLst>
          </p:cNvPr>
          <p:cNvSpPr>
            <a:spLocks noGrp="1"/>
          </p:cNvSpPr>
          <p:nvPr>
            <p:ph type="sldNum" sz="quarter" idx="5"/>
          </p:nvPr>
        </p:nvSpPr>
        <p:spPr/>
        <p:txBody>
          <a:bodyPr/>
          <a:lstStyle/>
          <a:p>
            <a:fld id="{35986A12-67B0-4A98-BB8E-E3EC762BF6BC}" type="slidenum">
              <a:rPr lang="en-US" smtClean="0"/>
              <a:t>20</a:t>
            </a:fld>
            <a:endParaRPr lang="en-US"/>
          </a:p>
        </p:txBody>
      </p:sp>
    </p:spTree>
    <p:extLst>
      <p:ext uri="{BB962C8B-B14F-4D97-AF65-F5344CB8AC3E}">
        <p14:creationId xmlns:p14="http://schemas.microsoft.com/office/powerpoint/2010/main" val="2090772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and attention. At EddySonix, we’re dedicated to advancing non-destructive testing technology to meet the highest standards in precision and reliability. If you have any questions or would like to learn more about how ECS technology can support your specific needs, please don’t hesitate to reach out.</a:t>
            </a:r>
          </a:p>
        </p:txBody>
      </p:sp>
      <p:sp>
        <p:nvSpPr>
          <p:cNvPr id="4" name="Slide Number Placeholder 3"/>
          <p:cNvSpPr>
            <a:spLocks noGrp="1"/>
          </p:cNvSpPr>
          <p:nvPr>
            <p:ph type="sldNum" sz="quarter" idx="5"/>
          </p:nvPr>
        </p:nvSpPr>
        <p:spPr/>
        <p:txBody>
          <a:bodyPr/>
          <a:lstStyle/>
          <a:p>
            <a:fld id="{35986A12-67B0-4A98-BB8E-E3EC762BF6BC}" type="slidenum">
              <a:rPr lang="en-US" smtClean="0"/>
              <a:t>21</a:t>
            </a:fld>
            <a:endParaRPr lang="en-US"/>
          </a:p>
        </p:txBody>
      </p:sp>
    </p:spTree>
    <p:extLst>
      <p:ext uri="{BB962C8B-B14F-4D97-AF65-F5344CB8AC3E}">
        <p14:creationId xmlns:p14="http://schemas.microsoft.com/office/powerpoint/2010/main" val="641278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ECS has achieved a strong global presence since 2017, trusted by top automotive manufacturers in North America, Europe, and Asia. With over six years of flawless operation, ECS boasts a zero-failure record, showcasing its durability and unmatched performance. Its widespread adoption highlights its position as the industry’s leading solution for non-destructive case depth measurement.</a:t>
            </a:r>
          </a:p>
        </p:txBody>
      </p:sp>
      <p:sp>
        <p:nvSpPr>
          <p:cNvPr id="4" name="Slide Number Placeholder 3"/>
          <p:cNvSpPr>
            <a:spLocks noGrp="1"/>
          </p:cNvSpPr>
          <p:nvPr>
            <p:ph type="sldNum" sz="quarter" idx="5"/>
          </p:nvPr>
        </p:nvSpPr>
        <p:spPr/>
        <p:txBody>
          <a:bodyPr/>
          <a:lstStyle/>
          <a:p>
            <a:fld id="{35986A12-67B0-4A98-BB8E-E3EC762BF6BC}" type="slidenum">
              <a:rPr lang="en-US" smtClean="0"/>
              <a:t>3</a:t>
            </a:fld>
            <a:endParaRPr lang="en-US"/>
          </a:p>
        </p:txBody>
      </p:sp>
    </p:spTree>
    <p:extLst>
      <p:ext uri="{BB962C8B-B14F-4D97-AF65-F5344CB8AC3E}">
        <p14:creationId xmlns:p14="http://schemas.microsoft.com/office/powerpoint/2010/main" val="597888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54A14-5527-D6BC-1271-B5B08A5523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4F97F-5F73-8B31-2E39-70F829E69F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E52194-D2EA-7B54-75AC-D7EB9DB2B99D}"/>
              </a:ext>
            </a:extLst>
          </p:cNvPr>
          <p:cNvSpPr>
            <a:spLocks noGrp="1"/>
          </p:cNvSpPr>
          <p:nvPr>
            <p:ph type="body" idx="1"/>
          </p:nvPr>
        </p:nvSpPr>
        <p:spPr/>
        <p:txBody>
          <a:bodyPr/>
          <a:lstStyle/>
          <a:p>
            <a:pPr algn="l"/>
            <a:r>
              <a:rPr lang="en-US" b="0" i="0" dirty="0">
                <a:solidFill>
                  <a:srgbClr val="0D0D0D"/>
                </a:solidFill>
                <a:effectLst/>
                <a:latin typeface="Segoe UI Variable Text" pitchFamily="2" charset="0"/>
              </a:rPr>
              <a:t>Let’s focus on how the EddySonix ECS combines sustainability and efficiency in industrial testing.</a:t>
            </a:r>
          </a:p>
          <a:p>
            <a:pPr algn="l"/>
            <a:r>
              <a:rPr lang="en-US" b="1" i="0" dirty="0">
                <a:solidFill>
                  <a:srgbClr val="0D0D0D"/>
                </a:solidFill>
                <a:effectLst/>
                <a:latin typeface="Segoe UI Variable Text" pitchFamily="2" charset="0"/>
              </a:rPr>
              <a:t>Eco-Friendly Design</a:t>
            </a:r>
            <a:br>
              <a:rPr lang="en-US" b="0" i="0" dirty="0">
                <a:solidFill>
                  <a:srgbClr val="0D0D0D"/>
                </a:solidFill>
                <a:effectLst/>
                <a:latin typeface="Segoe UI Variable Text" pitchFamily="2" charset="0"/>
              </a:rPr>
            </a:br>
            <a:r>
              <a:rPr lang="en-US" b="0" i="0" dirty="0">
                <a:solidFill>
                  <a:srgbClr val="0D0D0D"/>
                </a:solidFill>
                <a:effectLst/>
                <a:latin typeface="Segoe UI Variable Text" pitchFamily="2" charset="0"/>
              </a:rPr>
              <a:t>By eliminating destructive testing, ECS reduces material waste and prevents scrap generation. Its non-pollutive operation promotes cleaner, more sustainable manufacturing.</a:t>
            </a:r>
          </a:p>
          <a:p>
            <a:pPr algn="l"/>
            <a:r>
              <a:rPr lang="en-US" b="1" i="0" dirty="0">
                <a:solidFill>
                  <a:srgbClr val="0D0D0D"/>
                </a:solidFill>
                <a:effectLst/>
                <a:latin typeface="Segoe UI Variable Text" pitchFamily="2" charset="0"/>
              </a:rPr>
              <a:t>Cost Efficiency</a:t>
            </a:r>
            <a:br>
              <a:rPr lang="en-US" b="0" i="0" dirty="0">
                <a:solidFill>
                  <a:srgbClr val="0D0D0D"/>
                </a:solidFill>
                <a:effectLst/>
                <a:latin typeface="Segoe UI Variable Text" pitchFamily="2" charset="0"/>
              </a:rPr>
            </a:br>
            <a:r>
              <a:rPr lang="en-US" b="0" i="0" dirty="0">
                <a:solidFill>
                  <a:srgbClr val="0D0D0D"/>
                </a:solidFill>
                <a:effectLst/>
                <a:latin typeface="Segoe UI Variable Text" pitchFamily="2" charset="0"/>
              </a:rPr>
              <a:t>ECS cuts operational costs by avoiding material loss and energy-intensive destructive methods. Fast calibration minimizes downtime, maximizing production efficiency.</a:t>
            </a:r>
          </a:p>
          <a:p>
            <a:pPr algn="l"/>
            <a:r>
              <a:rPr lang="en-US" b="1" i="0" dirty="0">
                <a:solidFill>
                  <a:srgbClr val="0D0D0D"/>
                </a:solidFill>
                <a:effectLst/>
                <a:latin typeface="Segoe UI Variable Text" pitchFamily="2" charset="0"/>
              </a:rPr>
              <a:t>Clean Energy Optimization</a:t>
            </a:r>
            <a:br>
              <a:rPr lang="en-US" b="0" i="0" dirty="0">
                <a:solidFill>
                  <a:srgbClr val="0D0D0D"/>
                </a:solidFill>
                <a:effectLst/>
                <a:latin typeface="Segoe UI Variable Text" pitchFamily="2" charset="0"/>
              </a:rPr>
            </a:br>
            <a:r>
              <a:rPr lang="en-US" b="0" i="0" dirty="0">
                <a:solidFill>
                  <a:srgbClr val="0D0D0D"/>
                </a:solidFill>
                <a:effectLst/>
                <a:latin typeface="Segoe UI Variable Text" pitchFamily="2" charset="0"/>
              </a:rPr>
              <a:t>With minimal energy consumption and a rapid 30-second test cycle, ECS aligns with sustainable practices while ensuring high-volume production capabilities.</a:t>
            </a:r>
          </a:p>
          <a:p>
            <a:pPr algn="l"/>
            <a:r>
              <a:rPr lang="en-US" b="1" i="0" dirty="0">
                <a:solidFill>
                  <a:srgbClr val="0D0D0D"/>
                </a:solidFill>
                <a:effectLst/>
                <a:latin typeface="Segoe UI Variable Text" pitchFamily="2" charset="0"/>
              </a:rPr>
              <a:t>High Performance and Adaptability</a:t>
            </a:r>
            <a:br>
              <a:rPr lang="en-US" b="0" i="0" dirty="0">
                <a:solidFill>
                  <a:srgbClr val="0D0D0D"/>
                </a:solidFill>
                <a:effectLst/>
                <a:latin typeface="Segoe UI Variable Text" pitchFamily="2" charset="0"/>
              </a:rPr>
            </a:br>
            <a:r>
              <a:rPr lang="en-US" b="0" i="0" dirty="0">
                <a:solidFill>
                  <a:srgbClr val="0D0D0D"/>
                </a:solidFill>
                <a:effectLst/>
                <a:latin typeface="Segoe UI Variable Text" pitchFamily="2" charset="0"/>
              </a:rPr>
              <a:t>The system’s scalable design handles diverse axle bar sizes and geometries with unmatched accuracy, delivering rapid results without compromising quality.</a:t>
            </a:r>
          </a:p>
          <a:p>
            <a:pPr algn="l"/>
            <a:r>
              <a:rPr lang="en-US" b="0" i="0" dirty="0">
                <a:solidFill>
                  <a:srgbClr val="0D0D0D"/>
                </a:solidFill>
                <a:effectLst/>
                <a:latin typeface="Segoe UI Variable Text" pitchFamily="2" charset="0"/>
              </a:rPr>
              <a:t>EddySonix ECS not only enhances efficiency but also fosters a greener, cleaner approach to industrial testing.</a:t>
            </a:r>
          </a:p>
        </p:txBody>
      </p:sp>
      <p:sp>
        <p:nvSpPr>
          <p:cNvPr id="4" name="Slide Number Placeholder 3">
            <a:extLst>
              <a:ext uri="{FF2B5EF4-FFF2-40B4-BE49-F238E27FC236}">
                <a16:creationId xmlns:a16="http://schemas.microsoft.com/office/drawing/2014/main" id="{BA8777CE-9D67-3B00-EFDD-71225E542F5C}"/>
              </a:ext>
            </a:extLst>
          </p:cNvPr>
          <p:cNvSpPr>
            <a:spLocks noGrp="1"/>
          </p:cNvSpPr>
          <p:nvPr>
            <p:ph type="sldNum" sz="quarter" idx="5"/>
          </p:nvPr>
        </p:nvSpPr>
        <p:spPr/>
        <p:txBody>
          <a:bodyPr/>
          <a:lstStyle/>
          <a:p>
            <a:fld id="{35986A12-67B0-4A98-BB8E-E3EC762BF6BC}" type="slidenum">
              <a:rPr lang="en-US" smtClean="0"/>
              <a:t>4</a:t>
            </a:fld>
            <a:endParaRPr lang="en-US"/>
          </a:p>
        </p:txBody>
      </p:sp>
    </p:spTree>
    <p:extLst>
      <p:ext uri="{BB962C8B-B14F-4D97-AF65-F5344CB8AC3E}">
        <p14:creationId xmlns:p14="http://schemas.microsoft.com/office/powerpoint/2010/main" val="1855644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7D728-8D5C-149A-DC23-33A670F410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E30570-2AEC-ACBB-E8E5-A1EE676495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05B196-3BCA-E3B2-CC32-A2C65DE0DB19}"/>
              </a:ext>
            </a:extLst>
          </p:cNvPr>
          <p:cNvSpPr>
            <a:spLocks noGrp="1"/>
          </p:cNvSpPr>
          <p:nvPr>
            <p:ph type="body" idx="1"/>
          </p:nvPr>
        </p:nvSpPr>
        <p:spPr/>
        <p:txBody>
          <a:bodyPr/>
          <a:lstStyle/>
          <a:p>
            <a:pPr algn="l"/>
            <a:r>
              <a:rPr lang="en-US" b="0" i="0" dirty="0">
                <a:solidFill>
                  <a:srgbClr val="0D0D0D"/>
                </a:solidFill>
                <a:effectLst/>
                <a:latin typeface="Segoe UI Variable Text" pitchFamily="2" charset="0"/>
              </a:rPr>
              <a:t>Now, let’s look at how the EddySonix ECS achieves precision through its </a:t>
            </a:r>
            <a:r>
              <a:rPr lang="en-US" b="1" i="0" dirty="0">
                <a:solidFill>
                  <a:srgbClr val="0D0D0D"/>
                </a:solidFill>
                <a:effectLst/>
                <a:latin typeface="Segoe UI Variable Text" pitchFamily="2" charset="0"/>
              </a:rPr>
              <a:t>Moving Coil Scanning</a:t>
            </a:r>
            <a:r>
              <a:rPr lang="en-US" b="0" i="0" dirty="0">
                <a:solidFill>
                  <a:srgbClr val="0D0D0D"/>
                </a:solidFill>
                <a:effectLst/>
                <a:latin typeface="Segoe UI Variable Text" pitchFamily="2" charset="0"/>
              </a:rPr>
              <a:t> technology.</a:t>
            </a:r>
          </a:p>
          <a:p>
            <a:pPr algn="l"/>
            <a:r>
              <a:rPr lang="en-US" b="0" i="0" dirty="0">
                <a:solidFill>
                  <a:srgbClr val="0D0D0D"/>
                </a:solidFill>
                <a:effectLst/>
                <a:latin typeface="Segoe UI Variable Text" pitchFamily="2" charset="0"/>
              </a:rPr>
              <a:t>Unlike static systems, the ECS uses a </a:t>
            </a:r>
            <a:r>
              <a:rPr lang="en-US" b="1" i="0" dirty="0">
                <a:solidFill>
                  <a:srgbClr val="0D0D0D"/>
                </a:solidFill>
                <a:effectLst/>
                <a:latin typeface="Segoe UI Variable Text" pitchFamily="2" charset="0"/>
              </a:rPr>
              <a:t>moving coil</a:t>
            </a:r>
            <a:r>
              <a:rPr lang="en-US" b="0" i="0" dirty="0">
                <a:solidFill>
                  <a:srgbClr val="0D0D0D"/>
                </a:solidFill>
                <a:effectLst/>
                <a:latin typeface="Segoe UI Variable Text" pitchFamily="2" charset="0"/>
              </a:rPr>
              <a:t> that scans along the entire axle bar. This dynamic motion ensures high-resolution measurements at every point, delivering consistent accuracy across the length of the bar.</a:t>
            </a:r>
          </a:p>
          <a:p>
            <a:pPr algn="l"/>
            <a:r>
              <a:rPr lang="en-US" b="0" i="0" dirty="0">
                <a:solidFill>
                  <a:srgbClr val="0D0D0D"/>
                </a:solidFill>
                <a:effectLst/>
                <a:latin typeface="Segoe UI Variable Text" pitchFamily="2" charset="0"/>
              </a:rPr>
              <a:t>To handle complex geometries like splines and grooves, the ECS employs </a:t>
            </a:r>
            <a:r>
              <a:rPr lang="en-US" b="1" i="0" dirty="0">
                <a:solidFill>
                  <a:srgbClr val="0D0D0D"/>
                </a:solidFill>
                <a:effectLst/>
                <a:latin typeface="Segoe UI Variable Text" pitchFamily="2" charset="0"/>
              </a:rPr>
              <a:t>adaptive algorithms</a:t>
            </a:r>
            <a:r>
              <a:rPr lang="en-US" b="0" i="0" dirty="0">
                <a:solidFill>
                  <a:srgbClr val="0D0D0D"/>
                </a:solidFill>
                <a:effectLst/>
                <a:latin typeface="Segoe UI Variable Text" pitchFamily="2" charset="0"/>
              </a:rPr>
              <a:t>. These algorithms focus on critical areas, ensuring precise measurements where traditional systems might fail.</a:t>
            </a:r>
          </a:p>
          <a:p>
            <a:pPr algn="l"/>
            <a:r>
              <a:rPr lang="en-US" b="0" i="0" dirty="0">
                <a:solidFill>
                  <a:srgbClr val="0D0D0D"/>
                </a:solidFill>
                <a:effectLst/>
                <a:latin typeface="Segoe UI Variable Text" pitchFamily="2" charset="0"/>
              </a:rPr>
              <a:t>In the visual, the green arrow represents the scanning direction. As the coil moves, it maintains sharp focus, creating highly detailed case depth profiles while avoiding the inaccuracies of fixed-coil systems.</a:t>
            </a:r>
          </a:p>
          <a:p>
            <a:pPr algn="l"/>
            <a:r>
              <a:rPr lang="en-US" b="0" i="0" dirty="0">
                <a:solidFill>
                  <a:srgbClr val="0D0D0D"/>
                </a:solidFill>
                <a:effectLst/>
                <a:latin typeface="Segoe UI Variable Text" pitchFamily="2" charset="0"/>
              </a:rPr>
              <a:t>This combination of motion and advanced focus sets a new standard in non-destructive testing, delivering precision and reliability for a variety of axle bar designs.</a:t>
            </a:r>
          </a:p>
        </p:txBody>
      </p:sp>
      <p:sp>
        <p:nvSpPr>
          <p:cNvPr id="4" name="Slide Number Placeholder 3">
            <a:extLst>
              <a:ext uri="{FF2B5EF4-FFF2-40B4-BE49-F238E27FC236}">
                <a16:creationId xmlns:a16="http://schemas.microsoft.com/office/drawing/2014/main" id="{793F91A8-0DA2-85B8-48D0-4333CE2278D5}"/>
              </a:ext>
            </a:extLst>
          </p:cNvPr>
          <p:cNvSpPr>
            <a:spLocks noGrp="1"/>
          </p:cNvSpPr>
          <p:nvPr>
            <p:ph type="sldNum" sz="quarter" idx="5"/>
          </p:nvPr>
        </p:nvSpPr>
        <p:spPr/>
        <p:txBody>
          <a:bodyPr/>
          <a:lstStyle/>
          <a:p>
            <a:fld id="{35986A12-67B0-4A98-BB8E-E3EC762BF6BC}" type="slidenum">
              <a:rPr lang="en-US" smtClean="0"/>
              <a:t>5</a:t>
            </a:fld>
            <a:endParaRPr lang="en-US"/>
          </a:p>
        </p:txBody>
      </p:sp>
    </p:spTree>
    <p:extLst>
      <p:ext uri="{BB962C8B-B14F-4D97-AF65-F5344CB8AC3E}">
        <p14:creationId xmlns:p14="http://schemas.microsoft.com/office/powerpoint/2010/main" val="134483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8287A-AD68-0C4E-8207-DD551DB971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6288BC-712F-2863-1F08-275D220B7F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C81A5-3FB2-687E-A744-06C1C3BFCFFF}"/>
              </a:ext>
            </a:extLst>
          </p:cNvPr>
          <p:cNvSpPr>
            <a:spLocks noGrp="1"/>
          </p:cNvSpPr>
          <p:nvPr>
            <p:ph type="body" idx="1"/>
          </p:nvPr>
        </p:nvSpPr>
        <p:spPr/>
        <p:txBody>
          <a:bodyPr/>
          <a:lstStyle/>
          <a:p>
            <a:pPr algn="l"/>
            <a:r>
              <a:rPr lang="en-US" b="0" i="0" dirty="0">
                <a:solidFill>
                  <a:srgbClr val="0D0D0D"/>
                </a:solidFill>
                <a:effectLst/>
                <a:latin typeface="Segoe UI Variable Text" pitchFamily="2" charset="0"/>
              </a:rPr>
              <a:t>Let’s now look at how the EddySonix ECS achieves consistent accuracy across varying conditions through its </a:t>
            </a:r>
            <a:r>
              <a:rPr lang="en-US" b="1" i="0" dirty="0">
                <a:solidFill>
                  <a:srgbClr val="0D0D0D"/>
                </a:solidFill>
                <a:effectLst/>
                <a:latin typeface="Segoe UI Variable Text" pitchFamily="2" charset="0"/>
              </a:rPr>
              <a:t>Advanced Compensation Mechanisms</a:t>
            </a:r>
            <a:r>
              <a:rPr lang="en-US" b="0" i="0" dirty="0">
                <a:solidFill>
                  <a:srgbClr val="0D0D0D"/>
                </a:solidFill>
                <a:effectLst/>
                <a:latin typeface="Segoe UI Variable Text" pitchFamily="2" charset="0"/>
              </a:rPr>
              <a:t>.</a:t>
            </a:r>
          </a:p>
          <a:p>
            <a:pPr algn="l"/>
            <a:r>
              <a:rPr lang="en-US" b="0" i="0" dirty="0">
                <a:solidFill>
                  <a:srgbClr val="0D0D0D"/>
                </a:solidFill>
                <a:effectLst/>
                <a:latin typeface="Segoe UI Variable Text" pitchFamily="2" charset="0"/>
              </a:rPr>
              <a:t>The system employs a </a:t>
            </a:r>
            <a:r>
              <a:rPr lang="en-US" b="1" i="0" dirty="0">
                <a:solidFill>
                  <a:srgbClr val="0D0D0D"/>
                </a:solidFill>
                <a:effectLst/>
                <a:latin typeface="Segoe UI Variable Text" pitchFamily="2" charset="0"/>
              </a:rPr>
              <a:t>three-tier compensation approach</a:t>
            </a:r>
            <a:r>
              <a:rPr lang="en-US" b="0" i="0" dirty="0">
                <a:solidFill>
                  <a:srgbClr val="0D0D0D"/>
                </a:solidFill>
                <a:effectLst/>
                <a:latin typeface="Segoe UI Variable Text" pitchFamily="2" charset="0"/>
              </a:rPr>
              <a:t>, allowing it to adapt seamlessly to different challenges:</a:t>
            </a:r>
          </a:p>
          <a:p>
            <a:pPr algn="l">
              <a:buFont typeface="+mj-lt"/>
              <a:buAutoNum type="arabicPeriod"/>
            </a:pPr>
            <a:r>
              <a:rPr lang="en-US" b="1" i="0" dirty="0">
                <a:solidFill>
                  <a:srgbClr val="0D0D0D"/>
                </a:solidFill>
                <a:effectLst/>
                <a:latin typeface="Segoe UI Variable Text" pitchFamily="2" charset="0"/>
              </a:rPr>
              <a:t>Static Compensation</a:t>
            </a:r>
            <a:r>
              <a:rPr lang="en-US" b="0" i="0" dirty="0">
                <a:solidFill>
                  <a:srgbClr val="0D0D0D"/>
                </a:solidFill>
                <a:effectLst/>
                <a:latin typeface="Segoe UI Variable Text" pitchFamily="2" charset="0"/>
              </a:rPr>
              <a:t> adjusts for external factors like temperature changes and material variations. This ensures the ECS delivers reliable measurements, even in fluctuating environments.</a:t>
            </a:r>
          </a:p>
          <a:p>
            <a:pPr algn="l">
              <a:buFont typeface="+mj-lt"/>
              <a:buAutoNum type="arabicPeriod"/>
            </a:pPr>
            <a:r>
              <a:rPr lang="en-US" b="1" i="0" dirty="0">
                <a:solidFill>
                  <a:srgbClr val="0D0D0D"/>
                </a:solidFill>
                <a:effectLst/>
                <a:latin typeface="Segoe UI Variable Text" pitchFamily="2" charset="0"/>
              </a:rPr>
              <a:t>Surface Compensation</a:t>
            </a:r>
            <a:r>
              <a:rPr lang="en-US" b="0" i="0" dirty="0">
                <a:solidFill>
                  <a:srgbClr val="0D0D0D"/>
                </a:solidFill>
                <a:effectLst/>
                <a:latin typeface="Segoe UI Variable Text" pitchFamily="2" charset="0"/>
              </a:rPr>
              <a:t> comes into play when dealing with different surface hardness levels. It ensures that the test results remain consistent, regardless of the variations in surface conditions.</a:t>
            </a:r>
          </a:p>
          <a:p>
            <a:pPr algn="l">
              <a:buFont typeface="+mj-lt"/>
              <a:buAutoNum type="arabicPeriod"/>
            </a:pPr>
            <a:r>
              <a:rPr lang="en-US" b="0" i="0" dirty="0">
                <a:solidFill>
                  <a:srgbClr val="0D0D0D"/>
                </a:solidFill>
                <a:effectLst/>
                <a:latin typeface="Segoe UI Variable Text" pitchFamily="2" charset="0"/>
              </a:rPr>
              <a:t>Finally, </a:t>
            </a:r>
            <a:r>
              <a:rPr lang="en-US" b="1" i="0" dirty="0">
                <a:solidFill>
                  <a:srgbClr val="0D0D0D"/>
                </a:solidFill>
                <a:effectLst/>
                <a:latin typeface="Segoe UI Variable Text" pitchFamily="2" charset="0"/>
              </a:rPr>
              <a:t>Dynamic Compensation</a:t>
            </a:r>
            <a:r>
              <a:rPr lang="en-US" b="0" i="0" dirty="0">
                <a:solidFill>
                  <a:srgbClr val="0D0D0D"/>
                </a:solidFill>
                <a:effectLst/>
                <a:latin typeface="Segoe UI Variable Text" pitchFamily="2" charset="0"/>
              </a:rPr>
              <a:t> enables the ECS to handle complex geometries, such as splines, grooves, and transitions. This is critical for axle bars with intricate designs, where traditional systems often fail to maintain precision.</a:t>
            </a:r>
          </a:p>
          <a:p>
            <a:pPr algn="l"/>
            <a:r>
              <a:rPr lang="en-US" b="0" i="0" dirty="0">
                <a:solidFill>
                  <a:srgbClr val="0D0D0D"/>
                </a:solidFill>
                <a:effectLst/>
                <a:latin typeface="Segoe UI Variable Text" pitchFamily="2" charset="0"/>
              </a:rPr>
              <a:t>What’s even more remarkable is that the ECS achieves this level of accuracy </a:t>
            </a:r>
            <a:r>
              <a:rPr lang="en-US" b="1" i="0" dirty="0">
                <a:solidFill>
                  <a:srgbClr val="0D0D0D"/>
                </a:solidFill>
                <a:effectLst/>
                <a:latin typeface="Segoe UI Variable Text" pitchFamily="2" charset="0"/>
              </a:rPr>
              <a:t>without requiring periodic recalibration</a:t>
            </a:r>
            <a:r>
              <a:rPr lang="en-US" b="0" i="0" dirty="0">
                <a:solidFill>
                  <a:srgbClr val="0D0D0D"/>
                </a:solidFill>
                <a:effectLst/>
                <a:latin typeface="Segoe UI Variable Text" pitchFamily="2" charset="0"/>
              </a:rPr>
              <a:t>. Once calibrated, it maintains lifetime accuracy, saving both time and operational costs.</a:t>
            </a:r>
          </a:p>
          <a:p>
            <a:pPr algn="l"/>
            <a:r>
              <a:rPr lang="en-US" b="0" i="0" dirty="0">
                <a:solidFill>
                  <a:srgbClr val="0D0D0D"/>
                </a:solidFill>
                <a:effectLst/>
                <a:latin typeface="Segoe UI Variable Text" pitchFamily="2" charset="0"/>
              </a:rPr>
              <a:t>By integrating these advanced compensation mechanisms, the EddySonix ECS guarantees precise, reliable results, regardless of material, geometry, or environmental conditions.</a:t>
            </a:r>
            <a:endParaRPr lang="en-US" dirty="0"/>
          </a:p>
        </p:txBody>
      </p:sp>
      <p:sp>
        <p:nvSpPr>
          <p:cNvPr id="4" name="Slide Number Placeholder 3">
            <a:extLst>
              <a:ext uri="{FF2B5EF4-FFF2-40B4-BE49-F238E27FC236}">
                <a16:creationId xmlns:a16="http://schemas.microsoft.com/office/drawing/2014/main" id="{14E45964-0CF6-A308-AF45-D5447870A9DF}"/>
              </a:ext>
            </a:extLst>
          </p:cNvPr>
          <p:cNvSpPr>
            <a:spLocks noGrp="1"/>
          </p:cNvSpPr>
          <p:nvPr>
            <p:ph type="sldNum" sz="quarter" idx="5"/>
          </p:nvPr>
        </p:nvSpPr>
        <p:spPr/>
        <p:txBody>
          <a:bodyPr/>
          <a:lstStyle/>
          <a:p>
            <a:fld id="{35986A12-67B0-4A98-BB8E-E3EC762BF6BC}" type="slidenum">
              <a:rPr lang="en-US" smtClean="0"/>
              <a:t>6</a:t>
            </a:fld>
            <a:endParaRPr lang="en-US"/>
          </a:p>
        </p:txBody>
      </p:sp>
    </p:spTree>
    <p:extLst>
      <p:ext uri="{BB962C8B-B14F-4D97-AF65-F5344CB8AC3E}">
        <p14:creationId xmlns:p14="http://schemas.microsoft.com/office/powerpoint/2010/main" val="2367082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268EE-C9E1-3FC4-5435-3B3043FB1E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82F1D9-8448-5BC8-103E-B82A945994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43FF6C-9D10-9DB1-384D-78D89F2E4413}"/>
              </a:ext>
            </a:extLst>
          </p:cNvPr>
          <p:cNvSpPr>
            <a:spLocks noGrp="1"/>
          </p:cNvSpPr>
          <p:nvPr>
            <p:ph type="body" idx="1"/>
          </p:nvPr>
        </p:nvSpPr>
        <p:spPr/>
        <p:txBody>
          <a:bodyPr/>
          <a:lstStyle/>
          <a:p>
            <a:pPr algn="l"/>
            <a:r>
              <a:rPr lang="en-US" b="0" i="0" dirty="0">
                <a:solidFill>
                  <a:srgbClr val="0D0D0D"/>
                </a:solidFill>
                <a:effectLst/>
                <a:latin typeface="Segoe UI Variable Text" pitchFamily="2" charset="0"/>
              </a:rPr>
              <a:t>One of the key innovations of the EddySonix ECS is its ability to utilize </a:t>
            </a:r>
            <a:r>
              <a:rPr lang="en-US" b="1" i="0" dirty="0">
                <a:solidFill>
                  <a:srgbClr val="0D0D0D"/>
                </a:solidFill>
                <a:effectLst/>
                <a:latin typeface="Segoe UI Variable Text" pitchFamily="2" charset="0"/>
              </a:rPr>
              <a:t>Multi-Frequency Processing</a:t>
            </a:r>
            <a:r>
              <a:rPr lang="en-US" b="0" i="0" dirty="0">
                <a:solidFill>
                  <a:srgbClr val="0D0D0D"/>
                </a:solidFill>
                <a:effectLst/>
                <a:latin typeface="Segoe UI Variable Text" pitchFamily="2" charset="0"/>
              </a:rPr>
              <a:t>, which enhances both the depth and precision of case depth measurements.</a:t>
            </a:r>
          </a:p>
          <a:p>
            <a:pPr algn="l">
              <a:buFont typeface="Arial" panose="020B0604020202020204" pitchFamily="34" charset="0"/>
              <a:buChar char="•"/>
            </a:pPr>
            <a:r>
              <a:rPr lang="en-US" b="1" i="0" dirty="0">
                <a:solidFill>
                  <a:srgbClr val="0D0D0D"/>
                </a:solidFill>
                <a:effectLst/>
                <a:latin typeface="Segoe UI Variable Text" pitchFamily="2" charset="0"/>
              </a:rPr>
              <a:t>Low Frequencies</a:t>
            </a:r>
            <a:r>
              <a:rPr lang="en-US" b="0" i="0" dirty="0">
                <a:solidFill>
                  <a:srgbClr val="0D0D0D"/>
                </a:solidFill>
                <a:effectLst/>
                <a:latin typeface="Segoe UI Variable Text" pitchFamily="2" charset="0"/>
              </a:rPr>
              <a:t> are used to penetrate deeper into the material, providing accurate measurements for the overall case depth. This ensures we capture the full depth profile reliably.</a:t>
            </a:r>
          </a:p>
          <a:p>
            <a:pPr algn="l">
              <a:buFont typeface="Arial" panose="020B0604020202020204" pitchFamily="34" charset="0"/>
              <a:buChar char="•"/>
            </a:pPr>
            <a:r>
              <a:rPr lang="en-US" b="1" i="0" dirty="0">
                <a:solidFill>
                  <a:srgbClr val="0D0D0D"/>
                </a:solidFill>
                <a:effectLst/>
                <a:latin typeface="Segoe UI Variable Text" pitchFamily="2" charset="0"/>
              </a:rPr>
              <a:t>Medium Frequencies</a:t>
            </a:r>
            <a:r>
              <a:rPr lang="en-US" b="0" i="0" dirty="0">
                <a:solidFill>
                  <a:srgbClr val="0D0D0D"/>
                </a:solidFill>
                <a:effectLst/>
                <a:latin typeface="Segoe UI Variable Text" pitchFamily="2" charset="0"/>
              </a:rPr>
              <a:t> strike a balance between penetration depth and surface resolution, delivering optimal accuracy for a wide range of material geometries and conditions.</a:t>
            </a:r>
          </a:p>
          <a:p>
            <a:pPr algn="l">
              <a:buFont typeface="Arial" panose="020B0604020202020204" pitchFamily="34" charset="0"/>
              <a:buChar char="•"/>
            </a:pPr>
            <a:r>
              <a:rPr lang="en-US" b="1" i="0" dirty="0">
                <a:solidFill>
                  <a:srgbClr val="0D0D0D"/>
                </a:solidFill>
                <a:effectLst/>
                <a:latin typeface="Segoe UI Variable Text" pitchFamily="2" charset="0"/>
              </a:rPr>
              <a:t>High Frequencies</a:t>
            </a:r>
            <a:r>
              <a:rPr lang="en-US" b="0" i="0" dirty="0">
                <a:solidFill>
                  <a:srgbClr val="0D0D0D"/>
                </a:solidFill>
                <a:effectLst/>
                <a:latin typeface="Segoe UI Variable Text" pitchFamily="2" charset="0"/>
              </a:rPr>
              <a:t> focus on capturing fine surface details. This is especially critical for parts with complex geometries or surface-level characteristics that need detailed analysis.</a:t>
            </a:r>
          </a:p>
          <a:p>
            <a:pPr algn="l">
              <a:buFont typeface="Arial" panose="020B0604020202020204" pitchFamily="34" charset="0"/>
              <a:buChar char="•"/>
            </a:pPr>
            <a:r>
              <a:rPr lang="en-US" b="0" i="0" dirty="0">
                <a:solidFill>
                  <a:srgbClr val="0D0D0D"/>
                </a:solidFill>
                <a:effectLst/>
                <a:latin typeface="Segoe UI Variable Text" pitchFamily="2" charset="0"/>
              </a:rPr>
              <a:t>Finally, the system’s </a:t>
            </a:r>
            <a:r>
              <a:rPr lang="en-US" b="1" i="0" dirty="0">
                <a:solidFill>
                  <a:srgbClr val="0D0D0D"/>
                </a:solidFill>
                <a:effectLst/>
                <a:latin typeface="Segoe UI Variable Text" pitchFamily="2" charset="0"/>
              </a:rPr>
              <a:t>Integrated Processing</a:t>
            </a:r>
            <a:r>
              <a:rPr lang="en-US" b="0" i="0" dirty="0">
                <a:solidFill>
                  <a:srgbClr val="0D0D0D"/>
                </a:solidFill>
                <a:effectLst/>
                <a:latin typeface="Segoe UI Variable Text" pitchFamily="2" charset="0"/>
              </a:rPr>
              <a:t> combines all these frequency bands to create a comprehensive and reliable profile, tailored specifically to the material being tested. This multi-layered approach ensures no details are missed, whether at the surface or deeper within the part.</a:t>
            </a:r>
          </a:p>
          <a:p>
            <a:pPr algn="l"/>
            <a:r>
              <a:rPr lang="en-US" b="0" i="0" dirty="0">
                <a:solidFill>
                  <a:srgbClr val="0D0D0D"/>
                </a:solidFill>
                <a:effectLst/>
                <a:latin typeface="Segoe UI Variable Text" pitchFamily="2" charset="0"/>
              </a:rPr>
              <a:t>The scatter plots here illustrate how the system evaluates the material’s characteristics across different frequency ranges, ensuring accuracy and consistency.</a:t>
            </a:r>
          </a:p>
          <a:p>
            <a:pPr algn="l"/>
            <a:endParaRPr lang="en-US" dirty="0"/>
          </a:p>
        </p:txBody>
      </p:sp>
      <p:sp>
        <p:nvSpPr>
          <p:cNvPr id="4" name="Slide Number Placeholder 3">
            <a:extLst>
              <a:ext uri="{FF2B5EF4-FFF2-40B4-BE49-F238E27FC236}">
                <a16:creationId xmlns:a16="http://schemas.microsoft.com/office/drawing/2014/main" id="{7E7810CA-F805-C045-83C7-89E984053B3B}"/>
              </a:ext>
            </a:extLst>
          </p:cNvPr>
          <p:cNvSpPr>
            <a:spLocks noGrp="1"/>
          </p:cNvSpPr>
          <p:nvPr>
            <p:ph type="sldNum" sz="quarter" idx="5"/>
          </p:nvPr>
        </p:nvSpPr>
        <p:spPr/>
        <p:txBody>
          <a:bodyPr/>
          <a:lstStyle/>
          <a:p>
            <a:fld id="{35986A12-67B0-4A98-BB8E-E3EC762BF6BC}" type="slidenum">
              <a:rPr lang="en-US" smtClean="0"/>
              <a:t>7</a:t>
            </a:fld>
            <a:endParaRPr lang="en-US"/>
          </a:p>
        </p:txBody>
      </p:sp>
    </p:spTree>
    <p:extLst>
      <p:ext uri="{BB962C8B-B14F-4D97-AF65-F5344CB8AC3E}">
        <p14:creationId xmlns:p14="http://schemas.microsoft.com/office/powerpoint/2010/main" val="121557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C825C-F71C-1D8A-5EC8-6FE9A03C1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4DA241-EB05-7340-AF76-6F7E1F55CA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9D0027-3070-ADF3-CC8D-D48955B609A2}"/>
              </a:ext>
            </a:extLst>
          </p:cNvPr>
          <p:cNvSpPr>
            <a:spLocks noGrp="1"/>
          </p:cNvSpPr>
          <p:nvPr>
            <p:ph type="body" idx="1"/>
          </p:nvPr>
        </p:nvSpPr>
        <p:spPr/>
        <p:txBody>
          <a:bodyPr/>
          <a:lstStyle/>
          <a:p>
            <a:pPr algn="l"/>
            <a:r>
              <a:rPr lang="en-US" b="0" i="0" dirty="0">
                <a:solidFill>
                  <a:srgbClr val="0D0D0D"/>
                </a:solidFill>
                <a:effectLst/>
                <a:latin typeface="Segoe UI Variable Text" pitchFamily="2" charset="0"/>
              </a:rPr>
              <a:t>The EddySonix ECS is designed with scalability in mind, making it adaptable to axle bars of all sizes. The system features an </a:t>
            </a:r>
            <a:r>
              <a:rPr lang="en-US" b="1" i="0" dirty="0">
                <a:solidFill>
                  <a:srgbClr val="0D0D0D"/>
                </a:solidFill>
                <a:effectLst/>
                <a:latin typeface="Segoe UI Variable Text" pitchFamily="2" charset="0"/>
              </a:rPr>
              <a:t>adjustable tailstock</a:t>
            </a:r>
            <a:r>
              <a:rPr lang="en-US" b="0" i="0" dirty="0">
                <a:solidFill>
                  <a:srgbClr val="0D0D0D"/>
                </a:solidFill>
                <a:effectLst/>
                <a:latin typeface="Segoe UI Variable Text" pitchFamily="2" charset="0"/>
              </a:rPr>
              <a:t> that can be reconfigured quickly and easily for new bar types.</a:t>
            </a:r>
          </a:p>
          <a:p>
            <a:pPr algn="l"/>
            <a:r>
              <a:rPr lang="en-US" b="0" i="0" dirty="0">
                <a:solidFill>
                  <a:srgbClr val="0D0D0D"/>
                </a:solidFill>
                <a:effectLst/>
                <a:latin typeface="Segoe UI Variable Text" pitchFamily="2" charset="0"/>
              </a:rPr>
              <a:t>It supports axle bars of up to </a:t>
            </a:r>
            <a:r>
              <a:rPr lang="en-US" b="1" i="0" dirty="0">
                <a:solidFill>
                  <a:srgbClr val="0D0D0D"/>
                </a:solidFill>
                <a:effectLst/>
                <a:latin typeface="Segoe UI Variable Text" pitchFamily="2" charset="0"/>
              </a:rPr>
              <a:t>1000mm in length</a:t>
            </a:r>
            <a:r>
              <a:rPr lang="en-US" b="0" i="0" dirty="0">
                <a:solidFill>
                  <a:srgbClr val="0D0D0D"/>
                </a:solidFill>
                <a:effectLst/>
                <a:latin typeface="Segoe UI Variable Text" pitchFamily="2" charset="0"/>
              </a:rPr>
              <a:t> and </a:t>
            </a:r>
            <a:r>
              <a:rPr lang="en-US" b="1" i="0" dirty="0">
                <a:solidFill>
                  <a:srgbClr val="0D0D0D"/>
                </a:solidFill>
                <a:effectLst/>
                <a:latin typeface="Segoe UI Variable Text" pitchFamily="2" charset="0"/>
              </a:rPr>
              <a:t>40mm in diameter</a:t>
            </a:r>
            <a:r>
              <a:rPr lang="en-US" b="0" i="0" dirty="0">
                <a:solidFill>
                  <a:srgbClr val="0D0D0D"/>
                </a:solidFill>
                <a:effectLst/>
                <a:latin typeface="Segoe UI Variable Text" pitchFamily="2" charset="0"/>
              </a:rPr>
              <a:t>, providing unmatched versatility in its class. Whether you’re testing small or large parts, the ECS ensures precision without additional complexity.</a:t>
            </a:r>
          </a:p>
          <a:p>
            <a:pPr algn="l"/>
            <a:r>
              <a:rPr lang="en-US" b="0" i="0" dirty="0">
                <a:solidFill>
                  <a:srgbClr val="0D0D0D"/>
                </a:solidFill>
                <a:effectLst/>
                <a:latin typeface="Segoe UI Variable Text" pitchFamily="2" charset="0"/>
              </a:rPr>
              <a:t>The system’s scalability means that manufacturers can integrate it into various production lines without hassle, accommodating diverse axle bar types with minimal setup adjustments. </a:t>
            </a:r>
            <a:r>
              <a:rPr lang="en-US" b="0" i="0">
                <a:solidFill>
                  <a:srgbClr val="0D0D0D"/>
                </a:solidFill>
                <a:effectLst/>
                <a:latin typeface="Segoe UI Variable Text" pitchFamily="2" charset="0"/>
              </a:rPr>
              <a:t>This flexibility saves valuable time and maximizes efficiency during operations.</a:t>
            </a:r>
          </a:p>
        </p:txBody>
      </p:sp>
      <p:sp>
        <p:nvSpPr>
          <p:cNvPr id="4" name="Slide Number Placeholder 3">
            <a:extLst>
              <a:ext uri="{FF2B5EF4-FFF2-40B4-BE49-F238E27FC236}">
                <a16:creationId xmlns:a16="http://schemas.microsoft.com/office/drawing/2014/main" id="{D323800D-642C-6B4D-B06C-04222BBDE8F5}"/>
              </a:ext>
            </a:extLst>
          </p:cNvPr>
          <p:cNvSpPr>
            <a:spLocks noGrp="1"/>
          </p:cNvSpPr>
          <p:nvPr>
            <p:ph type="sldNum" sz="quarter" idx="5"/>
          </p:nvPr>
        </p:nvSpPr>
        <p:spPr/>
        <p:txBody>
          <a:bodyPr/>
          <a:lstStyle/>
          <a:p>
            <a:fld id="{35986A12-67B0-4A98-BB8E-E3EC762BF6BC}" type="slidenum">
              <a:rPr lang="en-US" smtClean="0"/>
              <a:t>8</a:t>
            </a:fld>
            <a:endParaRPr lang="en-US"/>
          </a:p>
        </p:txBody>
      </p:sp>
    </p:spTree>
    <p:extLst>
      <p:ext uri="{BB962C8B-B14F-4D97-AF65-F5344CB8AC3E}">
        <p14:creationId xmlns:p14="http://schemas.microsoft.com/office/powerpoint/2010/main" val="3920265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CE824-1851-CA10-F42F-9332561D0A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78BCB9-A735-9791-EA91-3F95F0CD9E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EB99F4-AEA0-05F7-E799-D0F9E4E2560F}"/>
              </a:ext>
            </a:extLst>
          </p:cNvPr>
          <p:cNvSpPr>
            <a:spLocks noGrp="1"/>
          </p:cNvSpPr>
          <p:nvPr>
            <p:ph type="body" idx="1"/>
          </p:nvPr>
        </p:nvSpPr>
        <p:spPr/>
        <p:txBody>
          <a:bodyPr/>
          <a:lstStyle/>
          <a:p>
            <a:pPr algn="l"/>
            <a:r>
              <a:rPr lang="en-US" b="0" i="0" dirty="0">
                <a:solidFill>
                  <a:srgbClr val="0D0D0D"/>
                </a:solidFill>
                <a:effectLst/>
                <a:latin typeface="Segoe UI Variable Text" pitchFamily="2" charset="0"/>
              </a:rPr>
              <a:t>Our advanced coil technology is designed to ensure both precision and efficiency during testing.</a:t>
            </a:r>
          </a:p>
          <a:p>
            <a:pPr algn="l"/>
            <a:r>
              <a:rPr lang="en-US" b="0" i="0" dirty="0">
                <a:solidFill>
                  <a:srgbClr val="0D0D0D"/>
                </a:solidFill>
                <a:effectLst/>
                <a:latin typeface="Segoe UI Variable Text" pitchFamily="2" charset="0"/>
              </a:rPr>
              <a:t>First, each coil is equipped with a </a:t>
            </a:r>
            <a:r>
              <a:rPr lang="en-US" b="1" i="0" dirty="0">
                <a:solidFill>
                  <a:srgbClr val="0D0D0D"/>
                </a:solidFill>
                <a:effectLst/>
                <a:latin typeface="Segoe UI Variable Text" pitchFamily="2" charset="0"/>
              </a:rPr>
              <a:t>unique ID</a:t>
            </a:r>
            <a:r>
              <a:rPr lang="en-US" b="0" i="0" dirty="0">
                <a:solidFill>
                  <a:srgbClr val="0D0D0D"/>
                </a:solidFill>
                <a:effectLst/>
                <a:latin typeface="Segoe UI Variable Text" pitchFamily="2" charset="0"/>
              </a:rPr>
              <a:t>, which communicates directly with the system to verify compatibility with the selected axle bar program. This eliminates the risk of errors and ensures a seamless workflow.</a:t>
            </a:r>
          </a:p>
          <a:p>
            <a:pPr algn="l"/>
            <a:r>
              <a:rPr lang="en-US" b="0" i="0" dirty="0">
                <a:solidFill>
                  <a:srgbClr val="0D0D0D"/>
                </a:solidFill>
                <a:effectLst/>
                <a:latin typeface="Segoe UI Variable Text" pitchFamily="2" charset="0"/>
              </a:rPr>
              <a:t>In terms of sizing, the ECS supports </a:t>
            </a:r>
            <a:r>
              <a:rPr lang="en-US" b="1" i="0" dirty="0">
                <a:solidFill>
                  <a:srgbClr val="0D0D0D"/>
                </a:solidFill>
                <a:effectLst/>
                <a:latin typeface="Segoe UI Variable Text" pitchFamily="2" charset="0"/>
              </a:rPr>
              <a:t>standard coil diameters</a:t>
            </a:r>
            <a:r>
              <a:rPr lang="en-US" b="0" i="0" dirty="0">
                <a:solidFill>
                  <a:srgbClr val="0D0D0D"/>
                </a:solidFill>
                <a:effectLst/>
                <a:latin typeface="Segoe UI Variable Text" pitchFamily="2" charset="0"/>
              </a:rPr>
              <a:t> of 27mm, 32mm, and 37mm, with the flexibility to design </a:t>
            </a:r>
            <a:r>
              <a:rPr lang="en-US" b="1" i="0" dirty="0">
                <a:solidFill>
                  <a:srgbClr val="0D0D0D"/>
                </a:solidFill>
                <a:effectLst/>
                <a:latin typeface="Segoe UI Variable Text" pitchFamily="2" charset="0"/>
              </a:rPr>
              <a:t>custom coils</a:t>
            </a:r>
            <a:r>
              <a:rPr lang="en-US" b="0" i="0" dirty="0">
                <a:solidFill>
                  <a:srgbClr val="0D0D0D"/>
                </a:solidFill>
                <a:effectLst/>
                <a:latin typeface="Segoe UI Variable Text" pitchFamily="2" charset="0"/>
              </a:rPr>
              <a:t> up to 100mm, allowing manufacturers to adapt to a wide range of axle bar specifications.</a:t>
            </a:r>
          </a:p>
          <a:p>
            <a:pPr algn="l"/>
            <a:r>
              <a:rPr lang="en-US" b="0" i="0" dirty="0">
                <a:solidFill>
                  <a:srgbClr val="0D0D0D"/>
                </a:solidFill>
                <a:effectLst/>
                <a:latin typeface="Segoe UI Variable Text" pitchFamily="2" charset="0"/>
              </a:rPr>
              <a:t>When it’s time for a replacement, the coils are designed for </a:t>
            </a:r>
            <a:r>
              <a:rPr lang="en-US" b="1" i="0" dirty="0">
                <a:solidFill>
                  <a:srgbClr val="0D0D0D"/>
                </a:solidFill>
                <a:effectLst/>
                <a:latin typeface="Segoe UI Variable Text" pitchFamily="2" charset="0"/>
              </a:rPr>
              <a:t>rapid changeovers</a:t>
            </a:r>
            <a:r>
              <a:rPr lang="en-US" b="0" i="0" dirty="0">
                <a:solidFill>
                  <a:srgbClr val="0D0D0D"/>
                </a:solidFill>
                <a:effectLst/>
                <a:latin typeface="Segoe UI Variable Text" pitchFamily="2" charset="0"/>
              </a:rPr>
              <a:t>—a quick and easy process that takes only </a:t>
            </a:r>
            <a:r>
              <a:rPr lang="en-US" b="1" i="0" dirty="0">
                <a:solidFill>
                  <a:srgbClr val="0D0D0D"/>
                </a:solidFill>
                <a:effectLst/>
                <a:latin typeface="Segoe UI Variable Text" pitchFamily="2" charset="0"/>
              </a:rPr>
              <a:t>30 seconds</a:t>
            </a:r>
            <a:r>
              <a:rPr lang="en-US" b="0" i="0" dirty="0">
                <a:solidFill>
                  <a:srgbClr val="0D0D0D"/>
                </a:solidFill>
                <a:effectLst/>
                <a:latin typeface="Segoe UI Variable Text" pitchFamily="2" charset="0"/>
              </a:rPr>
              <a:t>, reducing downtime and maintaining high throughput.</a:t>
            </a:r>
          </a:p>
          <a:p>
            <a:pPr algn="l"/>
            <a:r>
              <a:rPr lang="en-US" b="0" i="0" dirty="0">
                <a:solidFill>
                  <a:srgbClr val="0D0D0D"/>
                </a:solidFill>
                <a:effectLst/>
                <a:latin typeface="Segoe UI Variable Text" pitchFamily="2" charset="0"/>
              </a:rPr>
              <a:t>Lastly, the coils are built with </a:t>
            </a:r>
            <a:r>
              <a:rPr lang="en-US" b="1" i="0" dirty="0">
                <a:solidFill>
                  <a:srgbClr val="0D0D0D"/>
                </a:solidFill>
                <a:effectLst/>
                <a:latin typeface="Segoe UI Variable Text" pitchFamily="2" charset="0"/>
              </a:rPr>
              <a:t>ferrite concentrators</a:t>
            </a:r>
            <a:r>
              <a:rPr lang="en-US" b="0" i="0" dirty="0">
                <a:solidFill>
                  <a:srgbClr val="0D0D0D"/>
                </a:solidFill>
                <a:effectLst/>
                <a:latin typeface="Segoe UI Variable Text" pitchFamily="2" charset="0"/>
              </a:rPr>
              <a:t>, which enhance magnetic focus for precise and accurate measurements, even in demanding testing environments. This cutting-edge design demonstrates our commitment to quality and innovation in non-destructive testing.</a:t>
            </a:r>
          </a:p>
          <a:p>
            <a:pPr algn="l"/>
            <a:endParaRPr lang="en-US" b="0" i="0" dirty="0">
              <a:solidFill>
                <a:srgbClr val="0D0D0D"/>
              </a:solidFill>
              <a:effectLst/>
              <a:latin typeface="Segoe UI Variable Text" pitchFamily="2" charset="0"/>
            </a:endParaRPr>
          </a:p>
        </p:txBody>
      </p:sp>
      <p:sp>
        <p:nvSpPr>
          <p:cNvPr id="4" name="Slide Number Placeholder 3">
            <a:extLst>
              <a:ext uri="{FF2B5EF4-FFF2-40B4-BE49-F238E27FC236}">
                <a16:creationId xmlns:a16="http://schemas.microsoft.com/office/drawing/2014/main" id="{39435033-D43F-07D8-2D29-1C1C9BC8EF35}"/>
              </a:ext>
            </a:extLst>
          </p:cNvPr>
          <p:cNvSpPr>
            <a:spLocks noGrp="1"/>
          </p:cNvSpPr>
          <p:nvPr>
            <p:ph type="sldNum" sz="quarter" idx="5"/>
          </p:nvPr>
        </p:nvSpPr>
        <p:spPr/>
        <p:txBody>
          <a:bodyPr/>
          <a:lstStyle/>
          <a:p>
            <a:fld id="{35986A12-67B0-4A98-BB8E-E3EC762BF6BC}" type="slidenum">
              <a:rPr lang="en-US" smtClean="0"/>
              <a:t>9</a:t>
            </a:fld>
            <a:endParaRPr lang="en-US"/>
          </a:p>
        </p:txBody>
      </p:sp>
    </p:spTree>
    <p:extLst>
      <p:ext uri="{BB962C8B-B14F-4D97-AF65-F5344CB8AC3E}">
        <p14:creationId xmlns:p14="http://schemas.microsoft.com/office/powerpoint/2010/main" val="1636832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55CBF-8069-27AA-566B-6B09BDA046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010168-FB4B-1747-1AC3-19DAAD9310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8357BD-0BE5-B5D4-839C-7C35B412D66E}"/>
              </a:ext>
            </a:extLst>
          </p:cNvPr>
          <p:cNvSpPr>
            <a:spLocks noGrp="1"/>
          </p:cNvSpPr>
          <p:nvPr>
            <p:ph type="dt" sz="half" idx="10"/>
          </p:nvPr>
        </p:nvSpPr>
        <p:spPr>
          <a:xfrm>
            <a:off x="838200" y="6356350"/>
            <a:ext cx="2743200" cy="365125"/>
          </a:xfrm>
          <a:prstGeom prst="rect">
            <a:avLst/>
          </a:prstGeom>
        </p:spPr>
        <p:txBody>
          <a:bodyPr/>
          <a:lstStyle/>
          <a:p>
            <a:fld id="{D01A87BC-FD71-4DBF-AB5A-6FE45F8EEFF1}" type="datetime6">
              <a:rPr lang="en-US" smtClean="0"/>
              <a:t>November 24</a:t>
            </a:fld>
            <a:endParaRPr lang="en-US" dirty="0"/>
          </a:p>
        </p:txBody>
      </p:sp>
      <p:sp>
        <p:nvSpPr>
          <p:cNvPr id="5" name="Footer Placeholder 4">
            <a:extLst>
              <a:ext uri="{FF2B5EF4-FFF2-40B4-BE49-F238E27FC236}">
                <a16:creationId xmlns:a16="http://schemas.microsoft.com/office/drawing/2014/main" id="{84E4E2E7-C0A1-8352-F9A6-4A57F542F3DB}"/>
              </a:ext>
            </a:extLst>
          </p:cNvPr>
          <p:cNvSpPr>
            <a:spLocks noGrp="1"/>
          </p:cNvSpPr>
          <p:nvPr>
            <p:ph type="ftr" sz="quarter" idx="11"/>
          </p:nvPr>
        </p:nvSpPr>
        <p:spPr/>
        <p:txBody>
          <a:bodyPr/>
          <a:lstStyle>
            <a:lvl1pPr>
              <a:defRPr baseline="0"/>
            </a:lvl1pPr>
          </a:lstStyle>
          <a:p>
            <a:r>
              <a:rPr lang="en-US" dirty="0"/>
              <a:t>EddySonix® | Advanced NDT Solutions | November 2024</a:t>
            </a:r>
          </a:p>
        </p:txBody>
      </p:sp>
      <p:sp>
        <p:nvSpPr>
          <p:cNvPr id="6" name="Slide Number Placeholder 5">
            <a:extLst>
              <a:ext uri="{FF2B5EF4-FFF2-40B4-BE49-F238E27FC236}">
                <a16:creationId xmlns:a16="http://schemas.microsoft.com/office/drawing/2014/main" id="{4D2FC4D2-84B5-6157-08DD-41206702529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101930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2B39-4CF7-E4C1-B11B-1274431817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9D6CF0-7D51-E9F0-BAE2-34B6F0F865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74B36D-07D3-4AC1-42BC-C21FAF3F45A0}"/>
              </a:ext>
            </a:extLst>
          </p:cNvPr>
          <p:cNvSpPr>
            <a:spLocks noGrp="1"/>
          </p:cNvSpPr>
          <p:nvPr>
            <p:ph type="dt" sz="half" idx="10"/>
          </p:nvPr>
        </p:nvSpPr>
        <p:spPr>
          <a:xfrm>
            <a:off x="838200" y="6356350"/>
            <a:ext cx="2743200" cy="365125"/>
          </a:xfrm>
          <a:prstGeom prst="rect">
            <a:avLst/>
          </a:prstGeom>
        </p:spPr>
        <p:txBody>
          <a:bodyPr/>
          <a:lstStyle/>
          <a:p>
            <a:fld id="{EB8103CE-0B42-45AE-AC5F-24C82C415D63}" type="datetime6">
              <a:rPr lang="en-US" smtClean="0"/>
              <a:t>November 24</a:t>
            </a:fld>
            <a:endParaRPr lang="en-US" dirty="0"/>
          </a:p>
        </p:txBody>
      </p:sp>
      <p:sp>
        <p:nvSpPr>
          <p:cNvPr id="5" name="Footer Placeholder 4">
            <a:extLst>
              <a:ext uri="{FF2B5EF4-FFF2-40B4-BE49-F238E27FC236}">
                <a16:creationId xmlns:a16="http://schemas.microsoft.com/office/drawing/2014/main" id="{7B8C7064-F18D-59F3-DFDA-4A61D7EDA832}"/>
              </a:ext>
            </a:extLst>
          </p:cNvPr>
          <p:cNvSpPr>
            <a:spLocks noGrp="1"/>
          </p:cNvSpPr>
          <p:nvPr>
            <p:ph type="ftr" sz="quarter" idx="11"/>
          </p:nvPr>
        </p:nvSpPr>
        <p:spPr/>
        <p:txBody>
          <a:bodyPr/>
          <a:lstStyle/>
          <a:p>
            <a:r>
              <a:rPr lang="en-US" noProof="0" dirty="0"/>
              <a:t>EddySonix® | Advanced NDT Solutions | November 2024</a:t>
            </a:r>
          </a:p>
        </p:txBody>
      </p:sp>
      <p:sp>
        <p:nvSpPr>
          <p:cNvPr id="6" name="Slide Number Placeholder 5">
            <a:extLst>
              <a:ext uri="{FF2B5EF4-FFF2-40B4-BE49-F238E27FC236}">
                <a16:creationId xmlns:a16="http://schemas.microsoft.com/office/drawing/2014/main" id="{9FA3BBED-E234-6B3C-C91E-FEB5B11BEF7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117480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34F1DB-C37F-2ECA-6F2D-BD1D196072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24D24B-237B-B06D-A3C3-524240E6FD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4ECA45-B9E2-81F3-8533-0A19AD434362}"/>
              </a:ext>
            </a:extLst>
          </p:cNvPr>
          <p:cNvSpPr>
            <a:spLocks noGrp="1"/>
          </p:cNvSpPr>
          <p:nvPr>
            <p:ph type="dt" sz="half" idx="10"/>
          </p:nvPr>
        </p:nvSpPr>
        <p:spPr>
          <a:xfrm>
            <a:off x="838200" y="6356350"/>
            <a:ext cx="2743200" cy="365125"/>
          </a:xfrm>
          <a:prstGeom prst="rect">
            <a:avLst/>
          </a:prstGeom>
        </p:spPr>
        <p:txBody>
          <a:bodyPr/>
          <a:lstStyle/>
          <a:p>
            <a:fld id="{9494643C-51FC-4D9E-AD68-D7CA5C06DD98}" type="datetime6">
              <a:rPr lang="en-US" smtClean="0"/>
              <a:t>November 24</a:t>
            </a:fld>
            <a:endParaRPr lang="en-US" dirty="0"/>
          </a:p>
        </p:txBody>
      </p:sp>
      <p:sp>
        <p:nvSpPr>
          <p:cNvPr id="5" name="Footer Placeholder 4">
            <a:extLst>
              <a:ext uri="{FF2B5EF4-FFF2-40B4-BE49-F238E27FC236}">
                <a16:creationId xmlns:a16="http://schemas.microsoft.com/office/drawing/2014/main" id="{32DF576C-E1AD-6CC6-1299-CD0BE6A7DFB8}"/>
              </a:ext>
            </a:extLst>
          </p:cNvPr>
          <p:cNvSpPr>
            <a:spLocks noGrp="1"/>
          </p:cNvSpPr>
          <p:nvPr>
            <p:ph type="ftr" sz="quarter" idx="11"/>
          </p:nvPr>
        </p:nvSpPr>
        <p:spPr/>
        <p:txBody>
          <a:bodyPr/>
          <a:lstStyle/>
          <a:p>
            <a:r>
              <a:rPr lang="en-US" dirty="0"/>
              <a:t>EddySonix® | Advanced NDT Solutions | November 2024</a:t>
            </a:r>
          </a:p>
        </p:txBody>
      </p:sp>
      <p:sp>
        <p:nvSpPr>
          <p:cNvPr id="6" name="Slide Number Placeholder 5">
            <a:extLst>
              <a:ext uri="{FF2B5EF4-FFF2-40B4-BE49-F238E27FC236}">
                <a16:creationId xmlns:a16="http://schemas.microsoft.com/office/drawing/2014/main" id="{D285F28B-2493-97CF-DD23-5EFB9E8559B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321157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8762B-8F97-DC1F-0DE1-829D31ECBC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EBC6A4-4C53-22A6-C3A3-489F126693D6}"/>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4366F5-8B1D-943E-B700-F69238DC1A81}"/>
              </a:ext>
            </a:extLst>
          </p:cNvPr>
          <p:cNvSpPr>
            <a:spLocks noGrp="1"/>
          </p:cNvSpPr>
          <p:nvPr>
            <p:ph type="dt" sz="half" idx="10"/>
          </p:nvPr>
        </p:nvSpPr>
        <p:spPr>
          <a:xfrm>
            <a:off x="838200" y="6356350"/>
            <a:ext cx="2743200" cy="365125"/>
          </a:xfrm>
          <a:prstGeom prst="rect">
            <a:avLst/>
          </a:prstGeom>
        </p:spPr>
        <p:txBody>
          <a:bodyPr/>
          <a:lstStyle/>
          <a:p>
            <a:fld id="{912517FD-8FDD-4CCA-B71C-EBDDA09CDF63}" type="datetime6">
              <a:rPr lang="en-US" smtClean="0"/>
              <a:t>November 24</a:t>
            </a:fld>
            <a:endParaRPr lang="en-US" dirty="0"/>
          </a:p>
        </p:txBody>
      </p:sp>
      <p:sp>
        <p:nvSpPr>
          <p:cNvPr id="5" name="Footer Placeholder 4">
            <a:extLst>
              <a:ext uri="{FF2B5EF4-FFF2-40B4-BE49-F238E27FC236}">
                <a16:creationId xmlns:a16="http://schemas.microsoft.com/office/drawing/2014/main" id="{9ED7ABF8-C9D5-DC74-A3FC-3878CB96374D}"/>
              </a:ext>
            </a:extLst>
          </p:cNvPr>
          <p:cNvSpPr>
            <a:spLocks noGrp="1"/>
          </p:cNvSpPr>
          <p:nvPr>
            <p:ph type="ftr" sz="quarter" idx="11"/>
          </p:nvPr>
        </p:nvSpPr>
        <p:spPr/>
        <p:txBody>
          <a:bodyPr/>
          <a:lstStyle/>
          <a:p>
            <a:r>
              <a:rPr lang="en-US"/>
              <a:t>EddySonix® | Advanced NDT Solutions | November 2024</a:t>
            </a:r>
            <a:endParaRPr lang="en-US" dirty="0"/>
          </a:p>
        </p:txBody>
      </p:sp>
      <p:sp>
        <p:nvSpPr>
          <p:cNvPr id="6" name="Slide Number Placeholder 5">
            <a:extLst>
              <a:ext uri="{FF2B5EF4-FFF2-40B4-BE49-F238E27FC236}">
                <a16:creationId xmlns:a16="http://schemas.microsoft.com/office/drawing/2014/main" id="{DA90126E-C238-1D75-8A36-0BFAB1F0C7D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02943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9A060-A21C-CCC6-C1B0-ACA7DAF287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0B0617-5ADE-7096-37DE-5FECABCC4B4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10FDEA35-E62C-FBDF-318B-ECB30818D238}"/>
              </a:ext>
            </a:extLst>
          </p:cNvPr>
          <p:cNvSpPr>
            <a:spLocks noGrp="1"/>
          </p:cNvSpPr>
          <p:nvPr>
            <p:ph type="dt" sz="half" idx="10"/>
          </p:nvPr>
        </p:nvSpPr>
        <p:spPr>
          <a:xfrm>
            <a:off x="838200" y="6356350"/>
            <a:ext cx="2743200" cy="365125"/>
          </a:xfrm>
          <a:prstGeom prst="rect">
            <a:avLst/>
          </a:prstGeom>
        </p:spPr>
        <p:txBody>
          <a:bodyPr/>
          <a:lstStyle/>
          <a:p>
            <a:fld id="{B0A53EA8-A763-41ED-BF5F-5A9B99250DF7}" type="datetime6">
              <a:rPr lang="en-US" smtClean="0"/>
              <a:t>November 24</a:t>
            </a:fld>
            <a:endParaRPr lang="en-US" dirty="0"/>
          </a:p>
        </p:txBody>
      </p:sp>
      <p:sp>
        <p:nvSpPr>
          <p:cNvPr id="5" name="Footer Placeholder 4">
            <a:extLst>
              <a:ext uri="{FF2B5EF4-FFF2-40B4-BE49-F238E27FC236}">
                <a16:creationId xmlns:a16="http://schemas.microsoft.com/office/drawing/2014/main" id="{9ECDA0B0-A0F5-AF20-D339-2F37D0FB6E7B}"/>
              </a:ext>
            </a:extLst>
          </p:cNvPr>
          <p:cNvSpPr>
            <a:spLocks noGrp="1"/>
          </p:cNvSpPr>
          <p:nvPr>
            <p:ph type="ftr" sz="quarter" idx="11"/>
          </p:nvPr>
        </p:nvSpPr>
        <p:spPr/>
        <p:txBody>
          <a:bodyPr/>
          <a:lstStyle/>
          <a:p>
            <a:r>
              <a:rPr lang="en-US"/>
              <a:t>EddySonix® | Advanced NDT Solutions | November 2024</a:t>
            </a:r>
            <a:endParaRPr lang="en-US" dirty="0"/>
          </a:p>
        </p:txBody>
      </p:sp>
      <p:sp>
        <p:nvSpPr>
          <p:cNvPr id="6" name="Slide Number Placeholder 5">
            <a:extLst>
              <a:ext uri="{FF2B5EF4-FFF2-40B4-BE49-F238E27FC236}">
                <a16:creationId xmlns:a16="http://schemas.microsoft.com/office/drawing/2014/main" id="{A37A2DD9-09E3-F4DB-9F4E-1D9A0246E6C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934096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A0AD9-9505-2F2A-57BE-22E2A492C0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965800-1AEB-A868-37A8-6031D725A8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0F8912-2C54-2EBE-6734-B293BF9DFB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C0DA69-453B-8F07-8200-C880CD8FF469}"/>
              </a:ext>
            </a:extLst>
          </p:cNvPr>
          <p:cNvSpPr>
            <a:spLocks noGrp="1"/>
          </p:cNvSpPr>
          <p:nvPr>
            <p:ph type="dt" sz="half" idx="10"/>
          </p:nvPr>
        </p:nvSpPr>
        <p:spPr>
          <a:xfrm>
            <a:off x="838200" y="6356350"/>
            <a:ext cx="2743200" cy="365125"/>
          </a:xfrm>
          <a:prstGeom prst="rect">
            <a:avLst/>
          </a:prstGeom>
        </p:spPr>
        <p:txBody>
          <a:bodyPr/>
          <a:lstStyle/>
          <a:p>
            <a:fld id="{B2AA001E-40D7-45CC-A5D0-586515ED8A72}" type="datetime6">
              <a:rPr lang="en-US" smtClean="0"/>
              <a:t>November 24</a:t>
            </a:fld>
            <a:endParaRPr lang="en-US" dirty="0"/>
          </a:p>
        </p:txBody>
      </p:sp>
      <p:sp>
        <p:nvSpPr>
          <p:cNvPr id="6" name="Footer Placeholder 5">
            <a:extLst>
              <a:ext uri="{FF2B5EF4-FFF2-40B4-BE49-F238E27FC236}">
                <a16:creationId xmlns:a16="http://schemas.microsoft.com/office/drawing/2014/main" id="{D7D34014-447F-C51D-7393-795CFBAA9AA1}"/>
              </a:ext>
            </a:extLst>
          </p:cNvPr>
          <p:cNvSpPr>
            <a:spLocks noGrp="1"/>
          </p:cNvSpPr>
          <p:nvPr>
            <p:ph type="ftr" sz="quarter" idx="11"/>
          </p:nvPr>
        </p:nvSpPr>
        <p:spPr/>
        <p:txBody>
          <a:bodyPr/>
          <a:lstStyle/>
          <a:p>
            <a:r>
              <a:rPr lang="en-US"/>
              <a:t>EddySonix® | Advanced NDT Solutions | November 2024</a:t>
            </a:r>
            <a:endParaRPr lang="en-US" dirty="0"/>
          </a:p>
        </p:txBody>
      </p:sp>
      <p:sp>
        <p:nvSpPr>
          <p:cNvPr id="7" name="Slide Number Placeholder 6">
            <a:extLst>
              <a:ext uri="{FF2B5EF4-FFF2-40B4-BE49-F238E27FC236}">
                <a16:creationId xmlns:a16="http://schemas.microsoft.com/office/drawing/2014/main" id="{357859D9-C2C8-1966-5D81-D95EA428ECE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987173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9C4BF-EEA8-21E5-DA58-46594BB559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1EFCA2-F4FE-F8C7-1470-3E9E277CEC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9271EC-3970-A9A1-DB3B-8F59F1C68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C03362-354C-D886-8A6F-6E472BA3ED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2026C1-8873-52C0-B6AE-FBB1228675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0AF03C-712E-6D47-F7C7-6AF318EFE073}"/>
              </a:ext>
            </a:extLst>
          </p:cNvPr>
          <p:cNvSpPr>
            <a:spLocks noGrp="1"/>
          </p:cNvSpPr>
          <p:nvPr>
            <p:ph type="dt" sz="half" idx="10"/>
          </p:nvPr>
        </p:nvSpPr>
        <p:spPr>
          <a:xfrm>
            <a:off x="838200" y="6356350"/>
            <a:ext cx="2743200" cy="365125"/>
          </a:xfrm>
          <a:prstGeom prst="rect">
            <a:avLst/>
          </a:prstGeom>
        </p:spPr>
        <p:txBody>
          <a:bodyPr/>
          <a:lstStyle/>
          <a:p>
            <a:fld id="{D4B4CC23-BD8E-40DC-8AD5-58064F69BE08}" type="datetime6">
              <a:rPr lang="en-US" smtClean="0"/>
              <a:t>November 24</a:t>
            </a:fld>
            <a:endParaRPr lang="en-US" dirty="0"/>
          </a:p>
        </p:txBody>
      </p:sp>
      <p:sp>
        <p:nvSpPr>
          <p:cNvPr id="8" name="Footer Placeholder 7">
            <a:extLst>
              <a:ext uri="{FF2B5EF4-FFF2-40B4-BE49-F238E27FC236}">
                <a16:creationId xmlns:a16="http://schemas.microsoft.com/office/drawing/2014/main" id="{D9216D86-65F9-894A-C7BF-0C72637C5441}"/>
              </a:ext>
            </a:extLst>
          </p:cNvPr>
          <p:cNvSpPr>
            <a:spLocks noGrp="1"/>
          </p:cNvSpPr>
          <p:nvPr>
            <p:ph type="ftr" sz="quarter" idx="11"/>
          </p:nvPr>
        </p:nvSpPr>
        <p:spPr/>
        <p:txBody>
          <a:bodyPr/>
          <a:lstStyle/>
          <a:p>
            <a:r>
              <a:rPr lang="en-US"/>
              <a:t>EddySonix® | Advanced NDT Solutions | November 2024</a:t>
            </a:r>
            <a:endParaRPr lang="en-US" dirty="0"/>
          </a:p>
        </p:txBody>
      </p:sp>
      <p:sp>
        <p:nvSpPr>
          <p:cNvPr id="9" name="Slide Number Placeholder 8">
            <a:extLst>
              <a:ext uri="{FF2B5EF4-FFF2-40B4-BE49-F238E27FC236}">
                <a16:creationId xmlns:a16="http://schemas.microsoft.com/office/drawing/2014/main" id="{13075FF9-D0B1-97FA-0B28-FD0E75FEB1BD}"/>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717946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D43DE-BB3C-A6ED-2564-D6369D0C23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85EB8D-6DA2-2AFD-8B58-E4281217B121}"/>
              </a:ext>
            </a:extLst>
          </p:cNvPr>
          <p:cNvSpPr>
            <a:spLocks noGrp="1"/>
          </p:cNvSpPr>
          <p:nvPr>
            <p:ph type="dt" sz="half" idx="10"/>
          </p:nvPr>
        </p:nvSpPr>
        <p:spPr>
          <a:xfrm>
            <a:off x="838200" y="6356350"/>
            <a:ext cx="2743200" cy="365125"/>
          </a:xfrm>
          <a:prstGeom prst="rect">
            <a:avLst/>
          </a:prstGeom>
        </p:spPr>
        <p:txBody>
          <a:bodyPr/>
          <a:lstStyle/>
          <a:p>
            <a:fld id="{1F794E65-8E89-4FC5-9921-C73ABD97DA81}" type="datetime6">
              <a:rPr lang="en-US" smtClean="0"/>
              <a:t>November 24</a:t>
            </a:fld>
            <a:endParaRPr lang="en-US" dirty="0"/>
          </a:p>
        </p:txBody>
      </p:sp>
      <p:sp>
        <p:nvSpPr>
          <p:cNvPr id="4" name="Footer Placeholder 3">
            <a:extLst>
              <a:ext uri="{FF2B5EF4-FFF2-40B4-BE49-F238E27FC236}">
                <a16:creationId xmlns:a16="http://schemas.microsoft.com/office/drawing/2014/main" id="{A400D3D8-3C21-8326-72AC-9A12A4E028CF}"/>
              </a:ext>
            </a:extLst>
          </p:cNvPr>
          <p:cNvSpPr>
            <a:spLocks noGrp="1"/>
          </p:cNvSpPr>
          <p:nvPr>
            <p:ph type="ftr" sz="quarter" idx="11"/>
          </p:nvPr>
        </p:nvSpPr>
        <p:spPr/>
        <p:txBody>
          <a:bodyPr/>
          <a:lstStyle/>
          <a:p>
            <a:r>
              <a:rPr lang="en-US"/>
              <a:t>EddySonix® | Advanced NDT Solutions | November 2024</a:t>
            </a:r>
            <a:endParaRPr lang="en-US" dirty="0"/>
          </a:p>
        </p:txBody>
      </p:sp>
      <p:sp>
        <p:nvSpPr>
          <p:cNvPr id="5" name="Slide Number Placeholder 4">
            <a:extLst>
              <a:ext uri="{FF2B5EF4-FFF2-40B4-BE49-F238E27FC236}">
                <a16:creationId xmlns:a16="http://schemas.microsoft.com/office/drawing/2014/main" id="{E326D9AD-5FE8-8C49-4849-BDC2E57CF26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0834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B33EC7-FCF4-E5D0-864D-9A0A30D9CAD5}"/>
              </a:ext>
            </a:extLst>
          </p:cNvPr>
          <p:cNvSpPr>
            <a:spLocks noGrp="1"/>
          </p:cNvSpPr>
          <p:nvPr>
            <p:ph type="dt" sz="half" idx="10"/>
          </p:nvPr>
        </p:nvSpPr>
        <p:spPr>
          <a:xfrm>
            <a:off x="838200" y="6356350"/>
            <a:ext cx="2743200" cy="365125"/>
          </a:xfrm>
          <a:prstGeom prst="rect">
            <a:avLst/>
          </a:prstGeom>
        </p:spPr>
        <p:txBody>
          <a:bodyPr/>
          <a:lstStyle/>
          <a:p>
            <a:fld id="{D47D22C7-8E6D-405A-A34E-3BA6561CEC92}" type="datetime6">
              <a:rPr lang="en-US" smtClean="0"/>
              <a:t>November 24</a:t>
            </a:fld>
            <a:endParaRPr lang="en-US" dirty="0"/>
          </a:p>
        </p:txBody>
      </p:sp>
      <p:sp>
        <p:nvSpPr>
          <p:cNvPr id="3" name="Footer Placeholder 2">
            <a:extLst>
              <a:ext uri="{FF2B5EF4-FFF2-40B4-BE49-F238E27FC236}">
                <a16:creationId xmlns:a16="http://schemas.microsoft.com/office/drawing/2014/main" id="{9F26B4C6-1278-7106-154F-8C7FB280456A}"/>
              </a:ext>
            </a:extLst>
          </p:cNvPr>
          <p:cNvSpPr>
            <a:spLocks noGrp="1"/>
          </p:cNvSpPr>
          <p:nvPr>
            <p:ph type="ftr" sz="quarter" idx="11"/>
          </p:nvPr>
        </p:nvSpPr>
        <p:spPr/>
        <p:txBody>
          <a:bodyPr/>
          <a:lstStyle>
            <a:lvl1pPr>
              <a:defRPr baseline="0">
                <a:solidFill>
                  <a:schemeClr val="tx1">
                    <a:lumMod val="50000"/>
                    <a:lumOff val="50000"/>
                  </a:schemeClr>
                </a:solidFill>
              </a:defRPr>
            </a:lvl1pPr>
          </a:lstStyle>
          <a:p>
            <a:r>
              <a:rPr lang="en-US" dirty="0"/>
              <a:t>EddySonix® | Advanced NDT Solutions | November 2024</a:t>
            </a:r>
          </a:p>
        </p:txBody>
      </p:sp>
      <p:sp>
        <p:nvSpPr>
          <p:cNvPr id="4" name="Slide Number Placeholder 3">
            <a:extLst>
              <a:ext uri="{FF2B5EF4-FFF2-40B4-BE49-F238E27FC236}">
                <a16:creationId xmlns:a16="http://schemas.microsoft.com/office/drawing/2014/main" id="{12365DE7-CEDF-797D-132E-992B7BE6F975}"/>
              </a:ext>
            </a:extLst>
          </p:cNvPr>
          <p:cNvSpPr>
            <a:spLocks noGrp="1"/>
          </p:cNvSpPr>
          <p:nvPr>
            <p:ph type="sldNum" sz="quarter" idx="12"/>
          </p:nvPr>
        </p:nvSpPr>
        <p:spPr/>
        <p:txBody>
          <a:bodyPr/>
          <a:lstStyle>
            <a:lvl1pPr>
              <a:defRPr baseline="0">
                <a:solidFill>
                  <a:schemeClr val="tx1">
                    <a:lumMod val="50000"/>
                    <a:lumOff val="50000"/>
                  </a:schemeClr>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147228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C144-103A-9305-CD29-8CFC92E8DF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F07DBB-5CD2-DC80-E46F-C1D68092BB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C58DC5-F1ED-4607-1E47-14AD7806E4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F5A186-835E-7BE0-0765-4EB583E6B8A2}"/>
              </a:ext>
            </a:extLst>
          </p:cNvPr>
          <p:cNvSpPr>
            <a:spLocks noGrp="1"/>
          </p:cNvSpPr>
          <p:nvPr>
            <p:ph type="dt" sz="half" idx="10"/>
          </p:nvPr>
        </p:nvSpPr>
        <p:spPr>
          <a:xfrm>
            <a:off x="838200" y="6356350"/>
            <a:ext cx="2743200" cy="365125"/>
          </a:xfrm>
          <a:prstGeom prst="rect">
            <a:avLst/>
          </a:prstGeom>
        </p:spPr>
        <p:txBody>
          <a:bodyPr/>
          <a:lstStyle/>
          <a:p>
            <a:fld id="{DF4AF6F1-7DF4-4941-9D5A-9E98B4CFD20F}" type="datetime6">
              <a:rPr lang="en-US" smtClean="0"/>
              <a:t>November 24</a:t>
            </a:fld>
            <a:endParaRPr lang="en-US" dirty="0"/>
          </a:p>
        </p:txBody>
      </p:sp>
      <p:sp>
        <p:nvSpPr>
          <p:cNvPr id="6" name="Footer Placeholder 5">
            <a:extLst>
              <a:ext uri="{FF2B5EF4-FFF2-40B4-BE49-F238E27FC236}">
                <a16:creationId xmlns:a16="http://schemas.microsoft.com/office/drawing/2014/main" id="{465287CC-3D88-2687-7763-374B496396C5}"/>
              </a:ext>
            </a:extLst>
          </p:cNvPr>
          <p:cNvSpPr>
            <a:spLocks noGrp="1"/>
          </p:cNvSpPr>
          <p:nvPr>
            <p:ph type="ftr" sz="quarter" idx="11"/>
          </p:nvPr>
        </p:nvSpPr>
        <p:spPr/>
        <p:txBody>
          <a:bodyPr/>
          <a:lstStyle/>
          <a:p>
            <a:r>
              <a:rPr lang="en-US"/>
              <a:t>EddySonix® | Advanced NDT Solutions | November 2024</a:t>
            </a:r>
            <a:endParaRPr lang="en-US" dirty="0"/>
          </a:p>
        </p:txBody>
      </p:sp>
      <p:sp>
        <p:nvSpPr>
          <p:cNvPr id="7" name="Slide Number Placeholder 6">
            <a:extLst>
              <a:ext uri="{FF2B5EF4-FFF2-40B4-BE49-F238E27FC236}">
                <a16:creationId xmlns:a16="http://schemas.microsoft.com/office/drawing/2014/main" id="{28726B43-D86A-82A0-2D24-A3404C671143}"/>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2947919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D525C-5E04-0EFB-F94C-FE06C875AA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133B2B-C04E-EBB4-FFF9-20D66E9321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2951C4-9CBB-387B-BC91-929CB7B83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4DA0C5-02F4-9C91-C39C-637FFA562CC0}"/>
              </a:ext>
            </a:extLst>
          </p:cNvPr>
          <p:cNvSpPr>
            <a:spLocks noGrp="1"/>
          </p:cNvSpPr>
          <p:nvPr>
            <p:ph type="dt" sz="half" idx="10"/>
          </p:nvPr>
        </p:nvSpPr>
        <p:spPr>
          <a:xfrm>
            <a:off x="838200" y="6356350"/>
            <a:ext cx="2743200" cy="365125"/>
          </a:xfrm>
          <a:prstGeom prst="rect">
            <a:avLst/>
          </a:prstGeom>
        </p:spPr>
        <p:txBody>
          <a:bodyPr/>
          <a:lstStyle/>
          <a:p>
            <a:fld id="{1BC200FF-A995-4282-86C6-14294C2299B4}" type="datetime6">
              <a:rPr lang="en-US" smtClean="0"/>
              <a:t>November 24</a:t>
            </a:fld>
            <a:endParaRPr lang="en-US" dirty="0"/>
          </a:p>
        </p:txBody>
      </p:sp>
      <p:sp>
        <p:nvSpPr>
          <p:cNvPr id="6" name="Footer Placeholder 5">
            <a:extLst>
              <a:ext uri="{FF2B5EF4-FFF2-40B4-BE49-F238E27FC236}">
                <a16:creationId xmlns:a16="http://schemas.microsoft.com/office/drawing/2014/main" id="{5382FBC1-64A7-B9EF-68E0-D6484DCCAB8E}"/>
              </a:ext>
            </a:extLst>
          </p:cNvPr>
          <p:cNvSpPr>
            <a:spLocks noGrp="1"/>
          </p:cNvSpPr>
          <p:nvPr>
            <p:ph type="ftr" sz="quarter" idx="11"/>
          </p:nvPr>
        </p:nvSpPr>
        <p:spPr/>
        <p:txBody>
          <a:bodyPr/>
          <a:lstStyle/>
          <a:p>
            <a:r>
              <a:rPr lang="en-US" dirty="0"/>
              <a:t>EddySonix® | Advanced NDT Solutions | November 2024</a:t>
            </a:r>
          </a:p>
        </p:txBody>
      </p:sp>
      <p:sp>
        <p:nvSpPr>
          <p:cNvPr id="7" name="Slide Number Placeholder 6">
            <a:extLst>
              <a:ext uri="{FF2B5EF4-FFF2-40B4-BE49-F238E27FC236}">
                <a16:creationId xmlns:a16="http://schemas.microsoft.com/office/drawing/2014/main" id="{FCAB411C-D55D-9479-8E86-5C23E0FB965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945660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248F4C-FAE4-F4C6-46CD-2A0A48821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61BD9E-25F3-688B-F442-A404C0B832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288C45-312E-2A64-5204-B2871C4A0B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D9D2E8-8580-48EB-9E5C-F1F366F51526}" type="datetime6">
              <a:rPr lang="en-US" smtClean="0"/>
              <a:t>November 24</a:t>
            </a:fld>
            <a:endParaRPr lang="en-US" dirty="0"/>
          </a:p>
        </p:txBody>
      </p:sp>
      <p:sp>
        <p:nvSpPr>
          <p:cNvPr id="5" name="Footer Placeholder 4">
            <a:extLst>
              <a:ext uri="{FF2B5EF4-FFF2-40B4-BE49-F238E27FC236}">
                <a16:creationId xmlns:a16="http://schemas.microsoft.com/office/drawing/2014/main" id="{EC4DACA4-ECE3-CA75-ED0D-9A1C40E1FD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aseline="0">
                <a:solidFill>
                  <a:schemeClr val="tx1">
                    <a:lumMod val="50000"/>
                    <a:lumOff val="50000"/>
                  </a:schemeClr>
                </a:solidFill>
              </a:defRPr>
            </a:lvl1pPr>
          </a:lstStyle>
          <a:p>
            <a:r>
              <a:rPr lang="en-US" dirty="0"/>
              <a:t>EddySonix® | Advanced NDT Solutions | November 2024</a:t>
            </a:r>
          </a:p>
        </p:txBody>
      </p:sp>
      <p:sp>
        <p:nvSpPr>
          <p:cNvPr id="6" name="Slide Number Placeholder 5">
            <a:extLst>
              <a:ext uri="{FF2B5EF4-FFF2-40B4-BE49-F238E27FC236}">
                <a16:creationId xmlns:a16="http://schemas.microsoft.com/office/drawing/2014/main" id="{02E824C2-72E4-D95D-1FDF-6C02FAB7E3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aseline="0">
                <a:solidFill>
                  <a:schemeClr val="tx1">
                    <a:lumMod val="50000"/>
                    <a:lumOff val="50000"/>
                  </a:schemeClr>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899006474"/>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3.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8E57E-5146-DC8A-6C1D-0BAF02907D38}"/>
              </a:ext>
            </a:extLst>
          </p:cNvPr>
          <p:cNvSpPr>
            <a:spLocks noGrp="1"/>
          </p:cNvSpPr>
          <p:nvPr>
            <p:ph type="ctrTitle"/>
          </p:nvPr>
        </p:nvSpPr>
        <p:spPr>
          <a:xfrm>
            <a:off x="1290299" y="379923"/>
            <a:ext cx="9611402" cy="1847888"/>
          </a:xfrm>
        </p:spPr>
        <p:txBody>
          <a:bodyPr>
            <a:normAutofit fontScale="90000"/>
          </a:bodyPr>
          <a:lstStyle/>
          <a:p>
            <a:r>
              <a:rPr lang="en-US" sz="4400"/>
              <a:t>EddySonix ECS Technology: Redefining Precision in Non-Destructive Case Depth Measurement</a:t>
            </a:r>
            <a:endParaRPr lang="en-US" sz="4400" dirty="0"/>
          </a:p>
        </p:txBody>
      </p:sp>
      <p:sp>
        <p:nvSpPr>
          <p:cNvPr id="3" name="Subtitle 2">
            <a:extLst>
              <a:ext uri="{FF2B5EF4-FFF2-40B4-BE49-F238E27FC236}">
                <a16:creationId xmlns:a16="http://schemas.microsoft.com/office/drawing/2014/main" id="{AA6FB887-62B2-2439-851C-230A38472F55}"/>
              </a:ext>
            </a:extLst>
          </p:cNvPr>
          <p:cNvSpPr>
            <a:spLocks noGrp="1"/>
          </p:cNvSpPr>
          <p:nvPr>
            <p:ph type="subTitle" idx="1"/>
          </p:nvPr>
        </p:nvSpPr>
        <p:spPr>
          <a:xfrm>
            <a:off x="1219420" y="4752801"/>
            <a:ext cx="9753160" cy="1238616"/>
          </a:xfrm>
        </p:spPr>
        <p:txBody>
          <a:bodyPr>
            <a:normAutofit/>
          </a:bodyPr>
          <a:lstStyle/>
          <a:p>
            <a:pPr>
              <a:lnSpc>
                <a:spcPct val="110000"/>
              </a:lnSpc>
              <a:spcBef>
                <a:spcPts val="600"/>
              </a:spcBef>
            </a:pPr>
            <a:r>
              <a:rPr lang="en-US" sz="2200" dirty="0"/>
              <a:t>Advanced NDT Solutions for High-Precision Automotive Components</a:t>
            </a:r>
          </a:p>
          <a:p>
            <a:pPr>
              <a:lnSpc>
                <a:spcPct val="110000"/>
              </a:lnSpc>
              <a:spcBef>
                <a:spcPts val="600"/>
              </a:spcBef>
            </a:pPr>
            <a:r>
              <a:rPr lang="en-US" sz="2200" dirty="0"/>
              <a:t>Powered by Eddy Current Scanner (ECS) Technology</a:t>
            </a:r>
          </a:p>
        </p:txBody>
      </p:sp>
      <p:sp>
        <p:nvSpPr>
          <p:cNvPr id="5" name="Footer Placeholder 4">
            <a:extLst>
              <a:ext uri="{FF2B5EF4-FFF2-40B4-BE49-F238E27FC236}">
                <a16:creationId xmlns:a16="http://schemas.microsoft.com/office/drawing/2014/main" id="{05CBA01E-02A6-3A0A-11FB-AC48424E8C75}"/>
              </a:ext>
            </a:extLst>
          </p:cNvPr>
          <p:cNvSpPr>
            <a:spLocks noGrp="1"/>
          </p:cNvSpPr>
          <p:nvPr>
            <p:ph type="ftr" sz="quarter" idx="11"/>
          </p:nvPr>
        </p:nvSpPr>
        <p:spPr>
          <a:xfrm>
            <a:off x="4361466" y="6339804"/>
            <a:ext cx="3469066" cy="398215"/>
          </a:xfrm>
        </p:spPr>
        <p:txBody>
          <a:bodyPr>
            <a:normAutofit fontScale="92500"/>
          </a:bodyPr>
          <a:lstStyle/>
          <a:p>
            <a:pPr>
              <a:spcAft>
                <a:spcPts val="600"/>
              </a:spcAft>
            </a:pPr>
            <a:r>
              <a:rPr lang="en-US" dirty="0"/>
              <a:t>EddySonix® | Advanced NDT Solutions | November 2024</a:t>
            </a:r>
          </a:p>
        </p:txBody>
      </p:sp>
      <p:sp>
        <p:nvSpPr>
          <p:cNvPr id="7" name="Slide Number Placeholder 6">
            <a:extLst>
              <a:ext uri="{FF2B5EF4-FFF2-40B4-BE49-F238E27FC236}">
                <a16:creationId xmlns:a16="http://schemas.microsoft.com/office/drawing/2014/main" id="{0CF3662B-5FBC-9C08-5A18-4CAA2F228CD9}"/>
              </a:ext>
            </a:extLst>
          </p:cNvPr>
          <p:cNvSpPr>
            <a:spLocks noGrp="1"/>
          </p:cNvSpPr>
          <p:nvPr>
            <p:ph type="sldNum" sz="quarter" idx="12"/>
          </p:nvPr>
        </p:nvSpPr>
        <p:spPr/>
        <p:txBody>
          <a:bodyPr/>
          <a:lstStyle/>
          <a:p>
            <a:fld id="{3A98EE3D-8CD1-4C3F-BD1C-C98C9596463C}" type="slidenum">
              <a:rPr lang="en-US" smtClean="0"/>
              <a:t>1</a:t>
            </a:fld>
            <a:endParaRPr lang="en-US" dirty="0"/>
          </a:p>
        </p:txBody>
      </p:sp>
      <p:pic>
        <p:nvPicPr>
          <p:cNvPr id="6" name="Picture 5" descr="A close-up of a drive shaft&#10;&#10;Description automatically generated">
            <a:extLst>
              <a:ext uri="{FF2B5EF4-FFF2-40B4-BE49-F238E27FC236}">
                <a16:creationId xmlns:a16="http://schemas.microsoft.com/office/drawing/2014/main" id="{26581117-538E-8783-3BA2-6EFBCA75D76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57638" y="2480310"/>
            <a:ext cx="10276723" cy="1847888"/>
          </a:xfrm>
          <a:prstGeom prst="rect">
            <a:avLst/>
          </a:prstGeom>
        </p:spPr>
      </p:pic>
    </p:spTree>
    <p:extLst>
      <p:ext uri="{BB962C8B-B14F-4D97-AF65-F5344CB8AC3E}">
        <p14:creationId xmlns:p14="http://schemas.microsoft.com/office/powerpoint/2010/main" val="5126262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F92D3-8D0A-F490-775F-E59F9EB9B0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54D6FD-2073-E284-FC46-C2479390C438}"/>
              </a:ext>
            </a:extLst>
          </p:cNvPr>
          <p:cNvSpPr>
            <a:spLocks noGrp="1"/>
          </p:cNvSpPr>
          <p:nvPr>
            <p:ph type="title"/>
          </p:nvPr>
        </p:nvSpPr>
        <p:spPr>
          <a:xfrm>
            <a:off x="998484" y="368571"/>
            <a:ext cx="10328646" cy="1190361"/>
          </a:xfrm>
        </p:spPr>
        <p:txBody>
          <a:bodyPr>
            <a:normAutofit/>
          </a:bodyPr>
          <a:lstStyle/>
          <a:p>
            <a:pPr algn="ctr"/>
            <a:r>
              <a:rPr lang="en-US" sz="3200" dirty="0"/>
              <a:t>Example: Nominal Part Test Results</a:t>
            </a:r>
          </a:p>
        </p:txBody>
      </p:sp>
      <p:sp>
        <p:nvSpPr>
          <p:cNvPr id="3" name="Content Placeholder 2">
            <a:extLst>
              <a:ext uri="{FF2B5EF4-FFF2-40B4-BE49-F238E27FC236}">
                <a16:creationId xmlns:a16="http://schemas.microsoft.com/office/drawing/2014/main" id="{6FB2F824-0735-69B4-CE7D-943F223E264D}"/>
              </a:ext>
            </a:extLst>
          </p:cNvPr>
          <p:cNvSpPr>
            <a:spLocks noGrp="1"/>
          </p:cNvSpPr>
          <p:nvPr>
            <p:ph idx="1"/>
          </p:nvPr>
        </p:nvSpPr>
        <p:spPr>
          <a:xfrm>
            <a:off x="5932170" y="1608416"/>
            <a:ext cx="5394960" cy="4438054"/>
          </a:xfrm>
        </p:spPr>
        <p:txBody>
          <a:bodyPr>
            <a:normAutofit/>
          </a:bodyPr>
          <a:lstStyle/>
          <a:p>
            <a:pPr indent="-180000">
              <a:lnSpc>
                <a:spcPct val="110000"/>
              </a:lnSpc>
              <a:spcBef>
                <a:spcPts val="600"/>
              </a:spcBef>
              <a:buClrTx/>
              <a:buFont typeface="Wingdings" panose="05000000000000000000" pitchFamily="2" charset="2"/>
              <a:buChar char="§"/>
            </a:pPr>
            <a:r>
              <a:rPr lang="en-US" sz="2200" b="1" dirty="0"/>
              <a:t>Defined Points: </a:t>
            </a:r>
          </a:p>
          <a:p>
            <a:pPr lvl="1" indent="-180000">
              <a:lnSpc>
                <a:spcPct val="110000"/>
              </a:lnSpc>
              <a:spcBef>
                <a:spcPts val="600"/>
              </a:spcBef>
              <a:buFont typeface="Wingdings" panose="05000000000000000000" pitchFamily="2" charset="2"/>
              <a:buChar char="§"/>
            </a:pPr>
            <a:r>
              <a:rPr lang="en-US" sz="1800" i="1" dirty="0"/>
              <a:t>The Eddy Current Scanner (ECS) measures the Effective Case Depth (ECD) at predefined points along the axle bar.</a:t>
            </a:r>
          </a:p>
          <a:p>
            <a:pPr indent="-180000">
              <a:lnSpc>
                <a:spcPct val="110000"/>
              </a:lnSpc>
              <a:spcBef>
                <a:spcPts val="600"/>
              </a:spcBef>
              <a:buClrTx/>
              <a:buFont typeface="Wingdings" panose="05000000000000000000" pitchFamily="2" charset="2"/>
              <a:buChar char="§"/>
            </a:pPr>
            <a:r>
              <a:rPr lang="en-US" sz="2200" b="1" dirty="0"/>
              <a:t>Accurate Measurements: </a:t>
            </a:r>
          </a:p>
          <a:p>
            <a:pPr lvl="1" indent="-180000">
              <a:lnSpc>
                <a:spcPct val="110000"/>
              </a:lnSpc>
              <a:spcBef>
                <a:spcPts val="600"/>
              </a:spcBef>
              <a:buFont typeface="Wingdings" panose="05000000000000000000" pitchFamily="2" charset="2"/>
              <a:buChar char="§"/>
            </a:pPr>
            <a:r>
              <a:rPr lang="en-US" sz="1800" i="1" dirty="0"/>
              <a:t>The results are displayed in a table for easy analysis.</a:t>
            </a:r>
          </a:p>
          <a:p>
            <a:pPr indent="-180000">
              <a:lnSpc>
                <a:spcPct val="110000"/>
              </a:lnSpc>
              <a:spcBef>
                <a:spcPts val="600"/>
              </a:spcBef>
              <a:buClrTx/>
              <a:buFont typeface="Wingdings" panose="05000000000000000000" pitchFamily="2" charset="2"/>
              <a:buChar char="§"/>
            </a:pPr>
            <a:r>
              <a:rPr lang="en-US" sz="2200" b="1" dirty="0"/>
              <a:t>High Precision: </a:t>
            </a:r>
          </a:p>
          <a:p>
            <a:pPr lvl="1" indent="-180000">
              <a:lnSpc>
                <a:spcPct val="110000"/>
              </a:lnSpc>
              <a:spcBef>
                <a:spcPts val="600"/>
              </a:spcBef>
              <a:buFont typeface="Wingdings" panose="05000000000000000000" pitchFamily="2" charset="2"/>
              <a:buChar char="§"/>
            </a:pPr>
            <a:r>
              <a:rPr lang="en-US" sz="1800" i="1" dirty="0"/>
              <a:t>The system delivers exceptional accuracy, with a standard deviation (std) of 0.15mm and a maximum deviation error of 0.3mm when compared to real microhardness tests.</a:t>
            </a:r>
          </a:p>
        </p:txBody>
      </p:sp>
      <p:sp>
        <p:nvSpPr>
          <p:cNvPr id="4" name="Footer Placeholder 3">
            <a:extLst>
              <a:ext uri="{FF2B5EF4-FFF2-40B4-BE49-F238E27FC236}">
                <a16:creationId xmlns:a16="http://schemas.microsoft.com/office/drawing/2014/main" id="{9D8F94EE-BD6F-B42A-073E-6B9BDE2FC409}"/>
              </a:ext>
            </a:extLst>
          </p:cNvPr>
          <p:cNvSpPr>
            <a:spLocks noGrp="1"/>
          </p:cNvSpPr>
          <p:nvPr>
            <p:ph type="ftr" sz="quarter" idx="11"/>
          </p:nvPr>
        </p:nvSpPr>
        <p:spPr>
          <a:xfrm>
            <a:off x="3398520" y="6356349"/>
            <a:ext cx="5394960" cy="365125"/>
          </a:xfrm>
        </p:spPr>
        <p:txBody>
          <a:bodyPr>
            <a:normAutofit/>
          </a:bodyPr>
          <a:lstStyle/>
          <a:p>
            <a:pPr>
              <a:spcAft>
                <a:spcPts val="600"/>
              </a:spcAft>
            </a:pPr>
            <a:r>
              <a:rPr lang="en-US" dirty="0"/>
              <a:t>EddySonix® | Advanced NDT Solutions | November 2024</a:t>
            </a:r>
          </a:p>
        </p:txBody>
      </p:sp>
      <p:sp>
        <p:nvSpPr>
          <p:cNvPr id="5" name="Slide Number Placeholder 4">
            <a:extLst>
              <a:ext uri="{FF2B5EF4-FFF2-40B4-BE49-F238E27FC236}">
                <a16:creationId xmlns:a16="http://schemas.microsoft.com/office/drawing/2014/main" id="{2854695C-C23D-7499-64C7-3A6578802423}"/>
              </a:ext>
            </a:extLst>
          </p:cNvPr>
          <p:cNvSpPr>
            <a:spLocks noGrp="1"/>
          </p:cNvSpPr>
          <p:nvPr>
            <p:ph type="sldNum" sz="quarter" idx="12"/>
          </p:nvPr>
        </p:nvSpPr>
        <p:spPr/>
        <p:txBody>
          <a:bodyPr>
            <a:normAutofit/>
          </a:bodyPr>
          <a:lstStyle/>
          <a:p>
            <a:pPr>
              <a:spcAft>
                <a:spcPts val="600"/>
              </a:spcAft>
            </a:pPr>
            <a:fld id="{3A98EE3D-8CD1-4C3F-BD1C-C98C9596463C}" type="slidenum">
              <a:rPr lang="en-US"/>
              <a:pPr>
                <a:spcAft>
                  <a:spcPts val="600"/>
                </a:spcAft>
              </a:pPr>
              <a:t>10</a:t>
            </a:fld>
            <a:endParaRPr lang="en-US" dirty="0"/>
          </a:p>
        </p:txBody>
      </p:sp>
      <p:pic>
        <p:nvPicPr>
          <p:cNvPr id="7" name="Picture 6">
            <a:extLst>
              <a:ext uri="{FF2B5EF4-FFF2-40B4-BE49-F238E27FC236}">
                <a16:creationId xmlns:a16="http://schemas.microsoft.com/office/drawing/2014/main" id="{634EB10A-E6C1-25A2-12C5-77313499B56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1692166"/>
            <a:ext cx="5696607" cy="3798969"/>
          </a:xfrm>
          <a:prstGeom prst="rect">
            <a:avLst/>
          </a:prstGeom>
        </p:spPr>
      </p:pic>
    </p:spTree>
    <p:extLst>
      <p:ext uri="{BB962C8B-B14F-4D97-AF65-F5344CB8AC3E}">
        <p14:creationId xmlns:p14="http://schemas.microsoft.com/office/powerpoint/2010/main" val="26122626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CF203-33C0-ABC3-59C8-133D31714D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6766B9-807C-3418-CB65-49ACA6538993}"/>
              </a:ext>
            </a:extLst>
          </p:cNvPr>
          <p:cNvSpPr>
            <a:spLocks noGrp="1"/>
          </p:cNvSpPr>
          <p:nvPr>
            <p:ph type="title"/>
          </p:nvPr>
        </p:nvSpPr>
        <p:spPr>
          <a:xfrm>
            <a:off x="998484" y="368571"/>
            <a:ext cx="10328646" cy="1190361"/>
          </a:xfrm>
        </p:spPr>
        <p:txBody>
          <a:bodyPr>
            <a:normAutofit/>
          </a:bodyPr>
          <a:lstStyle/>
          <a:p>
            <a:pPr algn="ctr"/>
            <a:r>
              <a:rPr lang="en-US" sz="3200" dirty="0"/>
              <a:t>Testing a Max-Out Part: Critical Failure Analysis</a:t>
            </a:r>
          </a:p>
        </p:txBody>
      </p:sp>
      <p:sp>
        <p:nvSpPr>
          <p:cNvPr id="3" name="Content Placeholder 2">
            <a:extLst>
              <a:ext uri="{FF2B5EF4-FFF2-40B4-BE49-F238E27FC236}">
                <a16:creationId xmlns:a16="http://schemas.microsoft.com/office/drawing/2014/main" id="{E30E0F11-6C3B-85B2-C992-1A380D235977}"/>
              </a:ext>
            </a:extLst>
          </p:cNvPr>
          <p:cNvSpPr>
            <a:spLocks noGrp="1"/>
          </p:cNvSpPr>
          <p:nvPr>
            <p:ph idx="1"/>
          </p:nvPr>
        </p:nvSpPr>
        <p:spPr>
          <a:xfrm>
            <a:off x="5958840" y="1558932"/>
            <a:ext cx="5394960" cy="4438054"/>
          </a:xfrm>
        </p:spPr>
        <p:txBody>
          <a:bodyPr>
            <a:normAutofit fontScale="92500" lnSpcReduction="10000"/>
          </a:bodyPr>
          <a:lstStyle/>
          <a:p>
            <a:pPr indent="-180000">
              <a:lnSpc>
                <a:spcPct val="110000"/>
              </a:lnSpc>
              <a:spcBef>
                <a:spcPts val="600"/>
              </a:spcBef>
              <a:buClrTx/>
              <a:buFont typeface="Wingdings" panose="05000000000000000000" pitchFamily="2" charset="2"/>
              <a:buChar char="§"/>
            </a:pPr>
            <a:r>
              <a:rPr lang="en-US" sz="2200" b="1" dirty="0"/>
              <a:t>Test Results:</a:t>
            </a:r>
          </a:p>
          <a:p>
            <a:pPr lvl="1" indent="-180000">
              <a:lnSpc>
                <a:spcPct val="110000"/>
              </a:lnSpc>
              <a:spcBef>
                <a:spcPts val="600"/>
              </a:spcBef>
              <a:buFont typeface="Wingdings" panose="05000000000000000000" pitchFamily="2" charset="2"/>
              <a:buChar char="§"/>
            </a:pPr>
            <a:r>
              <a:rPr lang="en-US" sz="1900" i="1" dirty="0"/>
              <a:t>The part fails due to excessive Effective Case Depth (ECD) at all points.</a:t>
            </a:r>
          </a:p>
          <a:p>
            <a:pPr lvl="1" indent="-180000">
              <a:lnSpc>
                <a:spcPct val="110000"/>
              </a:lnSpc>
              <a:spcBef>
                <a:spcPts val="600"/>
              </a:spcBef>
              <a:buFont typeface="Wingdings" panose="05000000000000000000" pitchFamily="2" charset="2"/>
              <a:buChar char="§"/>
            </a:pPr>
            <a:r>
              <a:rPr lang="en-US" sz="1900" i="1" dirty="0"/>
              <a:t>Failure is marked with a red ‘X’ in the table and visualized in the graphs.</a:t>
            </a:r>
          </a:p>
          <a:p>
            <a:pPr indent="-180000">
              <a:lnSpc>
                <a:spcPct val="110000"/>
              </a:lnSpc>
              <a:spcBef>
                <a:spcPts val="600"/>
              </a:spcBef>
              <a:buClrTx/>
              <a:buFont typeface="Wingdings" panose="05000000000000000000" pitchFamily="2" charset="2"/>
              <a:buChar char="§"/>
            </a:pPr>
            <a:r>
              <a:rPr lang="en-US" sz="2200" b="1" dirty="0"/>
              <a:t>Visual Indicators:</a:t>
            </a:r>
          </a:p>
          <a:p>
            <a:pPr lvl="1" indent="-180000">
              <a:lnSpc>
                <a:spcPct val="110000"/>
              </a:lnSpc>
              <a:spcBef>
                <a:spcPts val="600"/>
              </a:spcBef>
              <a:buFont typeface="Wingdings" panose="05000000000000000000" pitchFamily="2" charset="2"/>
              <a:buChar char="§"/>
            </a:pPr>
            <a:r>
              <a:rPr lang="en-US" sz="1900" i="1" dirty="0"/>
              <a:t>Envelopes clearly show ECD exceeding limits along the entire part.</a:t>
            </a:r>
          </a:p>
          <a:p>
            <a:pPr lvl="1" indent="-180000">
              <a:lnSpc>
                <a:spcPct val="110000"/>
              </a:lnSpc>
              <a:spcBef>
                <a:spcPts val="600"/>
              </a:spcBef>
              <a:buFont typeface="Wingdings" panose="05000000000000000000" pitchFamily="2" charset="2"/>
              <a:buChar char="§"/>
            </a:pPr>
            <a:r>
              <a:rPr lang="en-US" sz="1900" i="1" dirty="0"/>
              <a:t>Frequency analysis (5.2Hz &amp; 10.3Hz) confirms out-of-range readings</a:t>
            </a:r>
            <a:r>
              <a:rPr lang="en-US" sz="1800" i="1" dirty="0"/>
              <a:t>.</a:t>
            </a:r>
          </a:p>
          <a:p>
            <a:pPr indent="-180000">
              <a:lnSpc>
                <a:spcPct val="110000"/>
              </a:lnSpc>
              <a:spcBef>
                <a:spcPts val="600"/>
              </a:spcBef>
              <a:buClrTx/>
              <a:buFont typeface="Wingdings" panose="05000000000000000000" pitchFamily="2" charset="2"/>
              <a:buChar char="§"/>
            </a:pPr>
            <a:r>
              <a:rPr lang="en-US" sz="2200" b="1" dirty="0"/>
              <a:t>Database Validation:</a:t>
            </a:r>
          </a:p>
          <a:p>
            <a:pPr lvl="1" indent="-180000">
              <a:lnSpc>
                <a:spcPct val="110000"/>
              </a:lnSpc>
              <a:spcBef>
                <a:spcPts val="600"/>
              </a:spcBef>
              <a:buFont typeface="Wingdings" panose="05000000000000000000" pitchFamily="2" charset="2"/>
              <a:buChar char="§"/>
            </a:pPr>
            <a:r>
              <a:rPr lang="en-US" sz="1900" i="1" dirty="0"/>
              <a:t>Max-Out classification helps train the database for future defect detection.</a:t>
            </a:r>
          </a:p>
        </p:txBody>
      </p:sp>
      <p:sp>
        <p:nvSpPr>
          <p:cNvPr id="4" name="Footer Placeholder 3">
            <a:extLst>
              <a:ext uri="{FF2B5EF4-FFF2-40B4-BE49-F238E27FC236}">
                <a16:creationId xmlns:a16="http://schemas.microsoft.com/office/drawing/2014/main" id="{F089ED8E-D5E2-A0FD-827A-4A132A1F9135}"/>
              </a:ext>
            </a:extLst>
          </p:cNvPr>
          <p:cNvSpPr>
            <a:spLocks noGrp="1"/>
          </p:cNvSpPr>
          <p:nvPr>
            <p:ph type="ftr" sz="quarter" idx="11"/>
          </p:nvPr>
        </p:nvSpPr>
        <p:spPr>
          <a:xfrm>
            <a:off x="3465327" y="6356349"/>
            <a:ext cx="5394960" cy="365125"/>
          </a:xfrm>
        </p:spPr>
        <p:txBody>
          <a:bodyPr>
            <a:normAutofit/>
          </a:bodyPr>
          <a:lstStyle/>
          <a:p>
            <a:pPr>
              <a:spcAft>
                <a:spcPts val="600"/>
              </a:spcAft>
            </a:pPr>
            <a:r>
              <a:rPr lang="en-US" dirty="0"/>
              <a:t>EddySonix® | Advanced NDT Solutions | November 2024</a:t>
            </a:r>
          </a:p>
        </p:txBody>
      </p:sp>
      <p:sp>
        <p:nvSpPr>
          <p:cNvPr id="5" name="Slide Number Placeholder 4">
            <a:extLst>
              <a:ext uri="{FF2B5EF4-FFF2-40B4-BE49-F238E27FC236}">
                <a16:creationId xmlns:a16="http://schemas.microsoft.com/office/drawing/2014/main" id="{C43D7496-9EEC-BFD4-DC6D-55A137DE7431}"/>
              </a:ext>
            </a:extLst>
          </p:cNvPr>
          <p:cNvSpPr>
            <a:spLocks noGrp="1"/>
          </p:cNvSpPr>
          <p:nvPr>
            <p:ph type="sldNum" sz="quarter" idx="12"/>
          </p:nvPr>
        </p:nvSpPr>
        <p:spPr/>
        <p:txBody>
          <a:bodyPr>
            <a:normAutofit/>
          </a:bodyPr>
          <a:lstStyle/>
          <a:p>
            <a:pPr>
              <a:spcAft>
                <a:spcPts val="600"/>
              </a:spcAft>
            </a:pPr>
            <a:fld id="{3A98EE3D-8CD1-4C3F-BD1C-C98C9596463C}" type="slidenum">
              <a:rPr lang="en-US"/>
              <a:pPr>
                <a:spcAft>
                  <a:spcPts val="600"/>
                </a:spcAft>
              </a:pPr>
              <a:t>11</a:t>
            </a:fld>
            <a:endParaRPr lang="en-US" dirty="0"/>
          </a:p>
        </p:txBody>
      </p:sp>
      <p:pic>
        <p:nvPicPr>
          <p:cNvPr id="8" name="Picture 7">
            <a:extLst>
              <a:ext uri="{FF2B5EF4-FFF2-40B4-BE49-F238E27FC236}">
                <a16:creationId xmlns:a16="http://schemas.microsoft.com/office/drawing/2014/main" id="{9CDD9BD4-ED28-425F-2FEA-5C0FF132629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558932"/>
            <a:ext cx="5655733" cy="4019246"/>
          </a:xfrm>
          <a:prstGeom prst="rect">
            <a:avLst/>
          </a:prstGeom>
        </p:spPr>
      </p:pic>
    </p:spTree>
    <p:extLst>
      <p:ext uri="{BB962C8B-B14F-4D97-AF65-F5344CB8AC3E}">
        <p14:creationId xmlns:p14="http://schemas.microsoft.com/office/powerpoint/2010/main" val="21282097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DA429-BBC7-4AEB-2576-7818C6D35B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182391-759F-2032-F225-B25A619A0DC5}"/>
              </a:ext>
            </a:extLst>
          </p:cNvPr>
          <p:cNvSpPr>
            <a:spLocks noGrp="1"/>
          </p:cNvSpPr>
          <p:nvPr>
            <p:ph type="title"/>
          </p:nvPr>
        </p:nvSpPr>
        <p:spPr>
          <a:xfrm>
            <a:off x="998484" y="368571"/>
            <a:ext cx="10328646" cy="1190361"/>
          </a:xfrm>
        </p:spPr>
        <p:txBody>
          <a:bodyPr>
            <a:normAutofit/>
          </a:bodyPr>
          <a:lstStyle/>
          <a:p>
            <a:pPr algn="ctr"/>
            <a:r>
              <a:rPr lang="en-US" sz="3200" dirty="0"/>
              <a:t>Testing a Min-Out Part: Shallow Case Depth</a:t>
            </a:r>
          </a:p>
        </p:txBody>
      </p:sp>
      <p:sp>
        <p:nvSpPr>
          <p:cNvPr id="3" name="Content Placeholder 2">
            <a:extLst>
              <a:ext uri="{FF2B5EF4-FFF2-40B4-BE49-F238E27FC236}">
                <a16:creationId xmlns:a16="http://schemas.microsoft.com/office/drawing/2014/main" id="{144EBA16-46D5-197D-BC9F-5AFDCA47A89E}"/>
              </a:ext>
            </a:extLst>
          </p:cNvPr>
          <p:cNvSpPr>
            <a:spLocks noGrp="1"/>
          </p:cNvSpPr>
          <p:nvPr>
            <p:ph idx="1"/>
          </p:nvPr>
        </p:nvSpPr>
        <p:spPr>
          <a:xfrm>
            <a:off x="5958840" y="1558932"/>
            <a:ext cx="5394960" cy="4438054"/>
          </a:xfrm>
        </p:spPr>
        <p:txBody>
          <a:bodyPr>
            <a:normAutofit fontScale="92500" lnSpcReduction="10000"/>
          </a:bodyPr>
          <a:lstStyle/>
          <a:p>
            <a:pPr indent="-180000">
              <a:lnSpc>
                <a:spcPct val="110000"/>
              </a:lnSpc>
              <a:spcBef>
                <a:spcPts val="600"/>
              </a:spcBef>
              <a:buClrTx/>
              <a:buFont typeface="Wingdings" panose="05000000000000000000" pitchFamily="2" charset="2"/>
              <a:buChar char="§"/>
            </a:pPr>
            <a:r>
              <a:rPr lang="en-US" sz="2200" b="1" dirty="0"/>
              <a:t>Test Results:</a:t>
            </a:r>
          </a:p>
          <a:p>
            <a:pPr lvl="1" indent="-180000">
              <a:lnSpc>
                <a:spcPct val="110000"/>
              </a:lnSpc>
              <a:spcBef>
                <a:spcPts val="600"/>
              </a:spcBef>
              <a:buFont typeface="Wingdings" panose="05000000000000000000" pitchFamily="2" charset="2"/>
              <a:buChar char="§"/>
            </a:pPr>
            <a:r>
              <a:rPr lang="en-US" sz="1900" i="1" dirty="0"/>
              <a:t>The part fails due to shallow Effective Case Depth (ECD) at all points.</a:t>
            </a:r>
          </a:p>
          <a:p>
            <a:pPr lvl="1" indent="-180000">
              <a:lnSpc>
                <a:spcPct val="110000"/>
              </a:lnSpc>
              <a:spcBef>
                <a:spcPts val="600"/>
              </a:spcBef>
              <a:buFont typeface="Wingdings" panose="05000000000000000000" pitchFamily="2" charset="2"/>
              <a:buChar char="§"/>
            </a:pPr>
            <a:r>
              <a:rPr lang="en-US" sz="1900" i="1" dirty="0"/>
              <a:t>Failure is marked with a red ‘X’ in the table and visualized in the graphs.</a:t>
            </a:r>
          </a:p>
          <a:p>
            <a:pPr indent="-180000">
              <a:lnSpc>
                <a:spcPct val="110000"/>
              </a:lnSpc>
              <a:spcBef>
                <a:spcPts val="600"/>
              </a:spcBef>
              <a:buClrTx/>
              <a:buFont typeface="Wingdings" panose="05000000000000000000" pitchFamily="2" charset="2"/>
              <a:buChar char="§"/>
            </a:pPr>
            <a:r>
              <a:rPr lang="en-US" sz="2200" b="1" dirty="0"/>
              <a:t>Visual Indicators:</a:t>
            </a:r>
          </a:p>
          <a:p>
            <a:pPr lvl="1" indent="-180000">
              <a:lnSpc>
                <a:spcPct val="110000"/>
              </a:lnSpc>
              <a:spcBef>
                <a:spcPts val="600"/>
              </a:spcBef>
              <a:buFont typeface="Wingdings" panose="05000000000000000000" pitchFamily="2" charset="2"/>
              <a:buChar char="§"/>
            </a:pPr>
            <a:r>
              <a:rPr lang="en-US" sz="1900" i="1" dirty="0"/>
              <a:t>Envelopes display ECD values below the minimum threshold along the part.</a:t>
            </a:r>
          </a:p>
          <a:p>
            <a:pPr lvl="1" indent="-180000">
              <a:lnSpc>
                <a:spcPct val="110000"/>
              </a:lnSpc>
              <a:spcBef>
                <a:spcPts val="600"/>
              </a:spcBef>
              <a:buFont typeface="Wingdings" panose="05000000000000000000" pitchFamily="2" charset="2"/>
              <a:buChar char="§"/>
            </a:pPr>
            <a:r>
              <a:rPr lang="en-US" sz="1900" i="1" dirty="0"/>
              <a:t>Frequency analysis (5.2Hz &amp; 10.3Hz) confirms below-range readings.</a:t>
            </a:r>
          </a:p>
          <a:p>
            <a:pPr indent="-180000">
              <a:lnSpc>
                <a:spcPct val="110000"/>
              </a:lnSpc>
              <a:spcBef>
                <a:spcPts val="600"/>
              </a:spcBef>
              <a:buClrTx/>
              <a:buFont typeface="Wingdings" panose="05000000000000000000" pitchFamily="2" charset="2"/>
              <a:buChar char="§"/>
            </a:pPr>
            <a:r>
              <a:rPr lang="en-US" sz="2200" b="1" dirty="0"/>
              <a:t>Database Validation:</a:t>
            </a:r>
          </a:p>
          <a:p>
            <a:pPr lvl="1" indent="-180000">
              <a:lnSpc>
                <a:spcPct val="110000"/>
              </a:lnSpc>
              <a:spcBef>
                <a:spcPts val="600"/>
              </a:spcBef>
              <a:buFont typeface="Wingdings" panose="05000000000000000000" pitchFamily="2" charset="2"/>
              <a:buChar char="§"/>
            </a:pPr>
            <a:r>
              <a:rPr lang="en-US" sz="1900" i="1" dirty="0"/>
              <a:t>Min-Out classification ensures future parts with shallow case depth are reliably detected.</a:t>
            </a:r>
          </a:p>
        </p:txBody>
      </p:sp>
      <p:sp>
        <p:nvSpPr>
          <p:cNvPr id="4" name="Footer Placeholder 3">
            <a:extLst>
              <a:ext uri="{FF2B5EF4-FFF2-40B4-BE49-F238E27FC236}">
                <a16:creationId xmlns:a16="http://schemas.microsoft.com/office/drawing/2014/main" id="{FE34FF56-1CAF-837A-3F8B-EA5037FF2A20}"/>
              </a:ext>
            </a:extLst>
          </p:cNvPr>
          <p:cNvSpPr>
            <a:spLocks noGrp="1"/>
          </p:cNvSpPr>
          <p:nvPr>
            <p:ph type="ftr" sz="quarter" idx="11"/>
          </p:nvPr>
        </p:nvSpPr>
        <p:spPr>
          <a:xfrm>
            <a:off x="3465327" y="6356350"/>
            <a:ext cx="5394960" cy="365125"/>
          </a:xfrm>
        </p:spPr>
        <p:txBody>
          <a:bodyPr>
            <a:normAutofit/>
          </a:bodyPr>
          <a:lstStyle/>
          <a:p>
            <a:pPr>
              <a:spcAft>
                <a:spcPts val="600"/>
              </a:spcAft>
            </a:pPr>
            <a:r>
              <a:rPr lang="en-US" dirty="0"/>
              <a:t>EddySonix® | Advanced NDT Solutions | November 2024</a:t>
            </a:r>
          </a:p>
        </p:txBody>
      </p:sp>
      <p:sp>
        <p:nvSpPr>
          <p:cNvPr id="5" name="Slide Number Placeholder 4">
            <a:extLst>
              <a:ext uri="{FF2B5EF4-FFF2-40B4-BE49-F238E27FC236}">
                <a16:creationId xmlns:a16="http://schemas.microsoft.com/office/drawing/2014/main" id="{1CD7ECCA-81A4-34AD-9495-15382AB3B973}"/>
              </a:ext>
            </a:extLst>
          </p:cNvPr>
          <p:cNvSpPr>
            <a:spLocks noGrp="1"/>
          </p:cNvSpPr>
          <p:nvPr>
            <p:ph type="sldNum" sz="quarter" idx="12"/>
          </p:nvPr>
        </p:nvSpPr>
        <p:spPr/>
        <p:txBody>
          <a:bodyPr>
            <a:normAutofit/>
          </a:bodyPr>
          <a:lstStyle/>
          <a:p>
            <a:pPr>
              <a:spcAft>
                <a:spcPts val="600"/>
              </a:spcAft>
            </a:pPr>
            <a:fld id="{3A98EE3D-8CD1-4C3F-BD1C-C98C9596463C}" type="slidenum">
              <a:rPr lang="en-US"/>
              <a:pPr>
                <a:spcAft>
                  <a:spcPts val="600"/>
                </a:spcAft>
              </a:pPr>
              <a:t>12</a:t>
            </a:fld>
            <a:endParaRPr lang="en-US" dirty="0"/>
          </a:p>
        </p:txBody>
      </p:sp>
      <p:pic>
        <p:nvPicPr>
          <p:cNvPr id="9" name="Picture 8">
            <a:extLst>
              <a:ext uri="{FF2B5EF4-FFF2-40B4-BE49-F238E27FC236}">
                <a16:creationId xmlns:a16="http://schemas.microsoft.com/office/drawing/2014/main" id="{8CFF4D91-C36D-8230-D715-ED950FAC111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558932"/>
            <a:ext cx="5655733" cy="4007098"/>
          </a:xfrm>
          <a:prstGeom prst="rect">
            <a:avLst/>
          </a:prstGeom>
        </p:spPr>
      </p:pic>
    </p:spTree>
    <p:extLst>
      <p:ext uri="{BB962C8B-B14F-4D97-AF65-F5344CB8AC3E}">
        <p14:creationId xmlns:p14="http://schemas.microsoft.com/office/powerpoint/2010/main" val="31184659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31C37-A828-C480-D2FE-92871C01E1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EED0A4-0698-23EF-90C7-AA8BB2C9A9C0}"/>
              </a:ext>
            </a:extLst>
          </p:cNvPr>
          <p:cNvSpPr>
            <a:spLocks noGrp="1"/>
          </p:cNvSpPr>
          <p:nvPr>
            <p:ph type="title"/>
          </p:nvPr>
        </p:nvSpPr>
        <p:spPr>
          <a:xfrm>
            <a:off x="998484" y="368571"/>
            <a:ext cx="10328646" cy="1190361"/>
          </a:xfrm>
        </p:spPr>
        <p:txBody>
          <a:bodyPr>
            <a:normAutofit/>
          </a:bodyPr>
          <a:lstStyle/>
          <a:p>
            <a:pPr algn="ctr"/>
            <a:r>
              <a:rPr lang="en-US" sz="3200" dirty="0"/>
              <a:t>Testing a Local Defect: Pinpoint Accuracy</a:t>
            </a:r>
          </a:p>
        </p:txBody>
      </p:sp>
      <p:sp>
        <p:nvSpPr>
          <p:cNvPr id="3" name="Content Placeholder 2">
            <a:extLst>
              <a:ext uri="{FF2B5EF4-FFF2-40B4-BE49-F238E27FC236}">
                <a16:creationId xmlns:a16="http://schemas.microsoft.com/office/drawing/2014/main" id="{7D1945CE-9EF1-C7C9-15A6-50E279867990}"/>
              </a:ext>
            </a:extLst>
          </p:cNvPr>
          <p:cNvSpPr>
            <a:spLocks noGrp="1"/>
          </p:cNvSpPr>
          <p:nvPr>
            <p:ph idx="1"/>
          </p:nvPr>
        </p:nvSpPr>
        <p:spPr>
          <a:xfrm>
            <a:off x="5958840" y="1558932"/>
            <a:ext cx="5394960" cy="4438054"/>
          </a:xfrm>
        </p:spPr>
        <p:txBody>
          <a:bodyPr>
            <a:normAutofit/>
          </a:bodyPr>
          <a:lstStyle/>
          <a:p>
            <a:pPr indent="-180000">
              <a:lnSpc>
                <a:spcPct val="110000"/>
              </a:lnSpc>
              <a:spcBef>
                <a:spcPts val="600"/>
              </a:spcBef>
              <a:buClrTx/>
              <a:buFont typeface="Wingdings" panose="05000000000000000000" pitchFamily="2" charset="2"/>
              <a:buChar char="§"/>
            </a:pPr>
            <a:r>
              <a:rPr lang="en-US" sz="2200" b="1" dirty="0"/>
              <a:t>Localized Failure:</a:t>
            </a:r>
          </a:p>
          <a:p>
            <a:pPr lvl="1" indent="-180000">
              <a:lnSpc>
                <a:spcPct val="110000"/>
              </a:lnSpc>
              <a:spcBef>
                <a:spcPts val="600"/>
              </a:spcBef>
              <a:buFont typeface="Wingdings" panose="05000000000000000000" pitchFamily="2" charset="2"/>
              <a:buChar char="§"/>
            </a:pPr>
            <a:r>
              <a:rPr lang="en-US" sz="1800" i="1" dirty="0"/>
              <a:t>Point P(350mm) exceeds the acceptable ECD limit (7.32 X), while other points pass within acceptable ranges.</a:t>
            </a:r>
          </a:p>
          <a:p>
            <a:pPr indent="-180000">
              <a:lnSpc>
                <a:spcPct val="110000"/>
              </a:lnSpc>
              <a:spcBef>
                <a:spcPts val="600"/>
              </a:spcBef>
              <a:buClrTx/>
              <a:buFont typeface="Wingdings" panose="05000000000000000000" pitchFamily="2" charset="2"/>
              <a:buChar char="§"/>
            </a:pPr>
            <a:r>
              <a:rPr lang="en-US" sz="2200" b="1" dirty="0"/>
              <a:t>Graphical Analysis:</a:t>
            </a:r>
          </a:p>
          <a:p>
            <a:pPr lvl="1" indent="-180000">
              <a:lnSpc>
                <a:spcPct val="110000"/>
              </a:lnSpc>
              <a:spcBef>
                <a:spcPts val="600"/>
              </a:spcBef>
              <a:buFont typeface="Wingdings" panose="05000000000000000000" pitchFamily="2" charset="2"/>
              <a:buChar char="§"/>
            </a:pPr>
            <a:r>
              <a:rPr lang="en-US" sz="1800" i="1" dirty="0"/>
              <a:t>Red and lines in the ECD envelopes clearly highlight the defect.</a:t>
            </a:r>
          </a:p>
          <a:p>
            <a:pPr indent="-180000">
              <a:lnSpc>
                <a:spcPct val="110000"/>
              </a:lnSpc>
              <a:spcBef>
                <a:spcPts val="600"/>
              </a:spcBef>
              <a:buClrTx/>
              <a:buFont typeface="Wingdings" panose="05000000000000000000" pitchFamily="2" charset="2"/>
              <a:buChar char="§"/>
            </a:pPr>
            <a:r>
              <a:rPr lang="en-US" sz="2200" b="1" dirty="0"/>
              <a:t>Real-World Application:</a:t>
            </a:r>
          </a:p>
          <a:p>
            <a:pPr lvl="1" indent="-180000">
              <a:lnSpc>
                <a:spcPct val="110000"/>
              </a:lnSpc>
              <a:spcBef>
                <a:spcPts val="600"/>
              </a:spcBef>
              <a:buFont typeface="Wingdings" panose="05000000000000000000" pitchFamily="2" charset="2"/>
              <a:buChar char="§"/>
            </a:pPr>
            <a:r>
              <a:rPr lang="en-US" sz="1800" i="1" dirty="0"/>
              <a:t>Demonstrates the ECS’s ability to pinpoint discrete defects in production parts, ensuring thorough quality control.</a:t>
            </a:r>
            <a:endParaRPr lang="en-US" sz="1500" i="1" dirty="0"/>
          </a:p>
        </p:txBody>
      </p:sp>
      <p:sp>
        <p:nvSpPr>
          <p:cNvPr id="4" name="Footer Placeholder 3">
            <a:extLst>
              <a:ext uri="{FF2B5EF4-FFF2-40B4-BE49-F238E27FC236}">
                <a16:creationId xmlns:a16="http://schemas.microsoft.com/office/drawing/2014/main" id="{2BEDE12A-8A2F-48FB-4336-DF8BCB7015C2}"/>
              </a:ext>
            </a:extLst>
          </p:cNvPr>
          <p:cNvSpPr>
            <a:spLocks noGrp="1"/>
          </p:cNvSpPr>
          <p:nvPr>
            <p:ph type="ftr" sz="quarter" idx="11"/>
          </p:nvPr>
        </p:nvSpPr>
        <p:spPr>
          <a:xfrm>
            <a:off x="3398520" y="6356350"/>
            <a:ext cx="5394960" cy="365125"/>
          </a:xfrm>
        </p:spPr>
        <p:txBody>
          <a:bodyPr>
            <a:normAutofit/>
          </a:bodyPr>
          <a:lstStyle/>
          <a:p>
            <a:pPr>
              <a:spcAft>
                <a:spcPts val="600"/>
              </a:spcAft>
            </a:pPr>
            <a:r>
              <a:rPr lang="en-US" dirty="0"/>
              <a:t>EddySonix® | Advanced NDT Solutions | November 2024</a:t>
            </a:r>
          </a:p>
        </p:txBody>
      </p:sp>
      <p:sp>
        <p:nvSpPr>
          <p:cNvPr id="5" name="Slide Number Placeholder 4">
            <a:extLst>
              <a:ext uri="{FF2B5EF4-FFF2-40B4-BE49-F238E27FC236}">
                <a16:creationId xmlns:a16="http://schemas.microsoft.com/office/drawing/2014/main" id="{C9F5B0DE-56F3-191C-81E9-EF239A84699B}"/>
              </a:ext>
            </a:extLst>
          </p:cNvPr>
          <p:cNvSpPr>
            <a:spLocks noGrp="1"/>
          </p:cNvSpPr>
          <p:nvPr>
            <p:ph type="sldNum" sz="quarter" idx="12"/>
          </p:nvPr>
        </p:nvSpPr>
        <p:spPr/>
        <p:txBody>
          <a:bodyPr>
            <a:normAutofit/>
          </a:bodyPr>
          <a:lstStyle/>
          <a:p>
            <a:pPr>
              <a:spcAft>
                <a:spcPts val="600"/>
              </a:spcAft>
            </a:pPr>
            <a:fld id="{3A98EE3D-8CD1-4C3F-BD1C-C98C9596463C}" type="slidenum">
              <a:rPr lang="en-US"/>
              <a:pPr>
                <a:spcAft>
                  <a:spcPts val="600"/>
                </a:spcAft>
              </a:pPr>
              <a:t>13</a:t>
            </a:fld>
            <a:endParaRPr lang="en-US" dirty="0"/>
          </a:p>
        </p:txBody>
      </p:sp>
      <p:pic>
        <p:nvPicPr>
          <p:cNvPr id="10" name="Picture 9">
            <a:extLst>
              <a:ext uri="{FF2B5EF4-FFF2-40B4-BE49-F238E27FC236}">
                <a16:creationId xmlns:a16="http://schemas.microsoft.com/office/drawing/2014/main" id="{6C23A28C-3C47-F065-3FD5-6565DD16392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782746"/>
            <a:ext cx="5586236" cy="3990425"/>
          </a:xfrm>
          <a:prstGeom prst="rect">
            <a:avLst/>
          </a:prstGeom>
        </p:spPr>
      </p:pic>
    </p:spTree>
    <p:extLst>
      <p:ext uri="{BB962C8B-B14F-4D97-AF65-F5344CB8AC3E}">
        <p14:creationId xmlns:p14="http://schemas.microsoft.com/office/powerpoint/2010/main" val="42574885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B3957-9903-D6E7-0FD6-93DB7EE686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FBD3CD-B917-071F-2211-0D84A0DC639B}"/>
              </a:ext>
            </a:extLst>
          </p:cNvPr>
          <p:cNvSpPr>
            <a:spLocks noGrp="1"/>
          </p:cNvSpPr>
          <p:nvPr>
            <p:ph type="title"/>
          </p:nvPr>
        </p:nvSpPr>
        <p:spPr>
          <a:xfrm>
            <a:off x="998484" y="368571"/>
            <a:ext cx="10328646" cy="929965"/>
          </a:xfrm>
        </p:spPr>
        <p:txBody>
          <a:bodyPr>
            <a:normAutofit/>
          </a:bodyPr>
          <a:lstStyle/>
          <a:p>
            <a:pPr algn="ctr"/>
            <a:r>
              <a:rPr lang="en-US" sz="3200" dirty="0"/>
              <a:t>Extensive Tools for Database Training and Analysis</a:t>
            </a:r>
          </a:p>
        </p:txBody>
      </p:sp>
      <p:sp>
        <p:nvSpPr>
          <p:cNvPr id="3" name="Content Placeholder 2">
            <a:extLst>
              <a:ext uri="{FF2B5EF4-FFF2-40B4-BE49-F238E27FC236}">
                <a16:creationId xmlns:a16="http://schemas.microsoft.com/office/drawing/2014/main" id="{E8B21FCD-993A-A4FB-32CF-98EC773596BE}"/>
              </a:ext>
            </a:extLst>
          </p:cNvPr>
          <p:cNvSpPr>
            <a:spLocks noGrp="1"/>
          </p:cNvSpPr>
          <p:nvPr>
            <p:ph idx="1"/>
          </p:nvPr>
        </p:nvSpPr>
        <p:spPr>
          <a:xfrm>
            <a:off x="6309360" y="1348020"/>
            <a:ext cx="5017770" cy="4698450"/>
          </a:xfrm>
        </p:spPr>
        <p:txBody>
          <a:bodyPr>
            <a:normAutofit fontScale="92500" lnSpcReduction="20000"/>
          </a:bodyPr>
          <a:lstStyle/>
          <a:p>
            <a:pPr indent="-180000">
              <a:lnSpc>
                <a:spcPct val="110000"/>
              </a:lnSpc>
              <a:spcBef>
                <a:spcPts val="600"/>
              </a:spcBef>
              <a:buClrTx/>
              <a:buFont typeface="Wingdings" panose="05000000000000000000" pitchFamily="2" charset="2"/>
              <a:buChar char="§"/>
            </a:pPr>
            <a:r>
              <a:rPr lang="en-US" sz="2200" b="1" dirty="0"/>
              <a:t>Impedance Planes:</a:t>
            </a:r>
          </a:p>
          <a:p>
            <a:pPr lvl="1" indent="-180000">
              <a:lnSpc>
                <a:spcPct val="110000"/>
              </a:lnSpc>
              <a:spcBef>
                <a:spcPts val="600"/>
              </a:spcBef>
              <a:buFont typeface="Wingdings" panose="05000000000000000000" pitchFamily="2" charset="2"/>
              <a:buChar char="§"/>
            </a:pPr>
            <a:r>
              <a:rPr lang="en-US" sz="1800" i="1" dirty="0"/>
              <a:t>Displays the response for multiple frequencies (e.g., 5.2Hz to 164.8Hz) for detailed analysis and training validation.</a:t>
            </a:r>
          </a:p>
          <a:p>
            <a:pPr indent="-180000">
              <a:lnSpc>
                <a:spcPct val="110000"/>
              </a:lnSpc>
              <a:spcBef>
                <a:spcPts val="600"/>
              </a:spcBef>
              <a:buClrTx/>
              <a:buFont typeface="Wingdings" panose="05000000000000000000" pitchFamily="2" charset="2"/>
              <a:buChar char="§"/>
            </a:pPr>
            <a:r>
              <a:rPr lang="en-US" sz="2200" b="1" dirty="0"/>
              <a:t>ECD Estimation:</a:t>
            </a:r>
          </a:p>
          <a:p>
            <a:pPr lvl="1" indent="-180000">
              <a:lnSpc>
                <a:spcPct val="110000"/>
              </a:lnSpc>
              <a:spcBef>
                <a:spcPts val="600"/>
              </a:spcBef>
              <a:buFont typeface="Wingdings" panose="05000000000000000000" pitchFamily="2" charset="2"/>
              <a:buChar char="§"/>
            </a:pPr>
            <a:r>
              <a:rPr lang="en-US" sz="1800" i="1" dirty="0"/>
              <a:t>Provides precise Effective Case Depth (ECD) values at each defined point, visualized with curve fits and validation ranges.</a:t>
            </a:r>
          </a:p>
          <a:p>
            <a:pPr indent="-180000">
              <a:lnSpc>
                <a:spcPct val="110000"/>
              </a:lnSpc>
              <a:spcBef>
                <a:spcPts val="600"/>
              </a:spcBef>
              <a:buClrTx/>
              <a:buFont typeface="Wingdings" panose="05000000000000000000" pitchFamily="2" charset="2"/>
              <a:buChar char="§"/>
            </a:pPr>
            <a:r>
              <a:rPr lang="en-US" sz="2200" b="1" dirty="0"/>
              <a:t>Database Training:</a:t>
            </a:r>
          </a:p>
          <a:p>
            <a:pPr lvl="1" indent="-180000">
              <a:lnSpc>
                <a:spcPct val="110000"/>
              </a:lnSpc>
              <a:spcBef>
                <a:spcPts val="600"/>
              </a:spcBef>
              <a:buFont typeface="Wingdings" panose="05000000000000000000" pitchFamily="2" charset="2"/>
              <a:buChar char="§"/>
            </a:pPr>
            <a:r>
              <a:rPr lang="en-US" sz="1800" i="1" dirty="0"/>
              <a:t>Offers interactive tools for creating and validating a robust reference database for Nominal, Max, and Min criteria.</a:t>
            </a:r>
          </a:p>
          <a:p>
            <a:pPr indent="-180000">
              <a:lnSpc>
                <a:spcPct val="110000"/>
              </a:lnSpc>
              <a:spcBef>
                <a:spcPts val="600"/>
              </a:spcBef>
              <a:buClrTx/>
              <a:buFont typeface="Wingdings" panose="05000000000000000000" pitchFamily="2" charset="2"/>
              <a:buChar char="§"/>
            </a:pPr>
            <a:r>
              <a:rPr lang="en-US" sz="2200" b="1" dirty="0"/>
              <a:t>Defined Points:</a:t>
            </a:r>
          </a:p>
          <a:p>
            <a:pPr lvl="1" indent="-180000">
              <a:lnSpc>
                <a:spcPct val="110000"/>
              </a:lnSpc>
              <a:spcBef>
                <a:spcPts val="600"/>
              </a:spcBef>
              <a:buFont typeface="Wingdings" panose="05000000000000000000" pitchFamily="2" charset="2"/>
              <a:buChar char="§"/>
            </a:pPr>
            <a:r>
              <a:rPr lang="en-US" sz="1800" i="1" dirty="0"/>
              <a:t>Results are shown for each predefined point (e.g., 19mm, 73mm, etc.), ensuring accuracy across the entire axle bar.</a:t>
            </a:r>
            <a:endParaRPr lang="en-US" sz="1400" i="1" dirty="0"/>
          </a:p>
        </p:txBody>
      </p:sp>
      <p:sp>
        <p:nvSpPr>
          <p:cNvPr id="4" name="Footer Placeholder 3">
            <a:extLst>
              <a:ext uri="{FF2B5EF4-FFF2-40B4-BE49-F238E27FC236}">
                <a16:creationId xmlns:a16="http://schemas.microsoft.com/office/drawing/2014/main" id="{AFF3BCE1-0B0A-B084-C11D-9CCEC821C6E3}"/>
              </a:ext>
            </a:extLst>
          </p:cNvPr>
          <p:cNvSpPr>
            <a:spLocks noGrp="1"/>
          </p:cNvSpPr>
          <p:nvPr>
            <p:ph type="ftr" sz="quarter" idx="11"/>
          </p:nvPr>
        </p:nvSpPr>
        <p:spPr>
          <a:xfrm>
            <a:off x="3372989" y="6356350"/>
            <a:ext cx="5394960" cy="365125"/>
          </a:xfrm>
        </p:spPr>
        <p:txBody>
          <a:bodyPr>
            <a:normAutofit/>
          </a:bodyPr>
          <a:lstStyle/>
          <a:p>
            <a:pPr>
              <a:spcAft>
                <a:spcPts val="600"/>
              </a:spcAft>
            </a:pPr>
            <a:r>
              <a:rPr lang="en-US" dirty="0"/>
              <a:t>EddySonix® | Advanced NDT Solutions | November 2024</a:t>
            </a:r>
          </a:p>
        </p:txBody>
      </p:sp>
      <p:sp>
        <p:nvSpPr>
          <p:cNvPr id="5" name="Slide Number Placeholder 4">
            <a:extLst>
              <a:ext uri="{FF2B5EF4-FFF2-40B4-BE49-F238E27FC236}">
                <a16:creationId xmlns:a16="http://schemas.microsoft.com/office/drawing/2014/main" id="{900AF081-D196-3753-7D38-3E1FE1F0C63E}"/>
              </a:ext>
            </a:extLst>
          </p:cNvPr>
          <p:cNvSpPr>
            <a:spLocks noGrp="1"/>
          </p:cNvSpPr>
          <p:nvPr>
            <p:ph type="sldNum" sz="quarter" idx="12"/>
          </p:nvPr>
        </p:nvSpPr>
        <p:spPr/>
        <p:txBody>
          <a:bodyPr>
            <a:normAutofit/>
          </a:bodyPr>
          <a:lstStyle/>
          <a:p>
            <a:pPr>
              <a:spcAft>
                <a:spcPts val="600"/>
              </a:spcAft>
            </a:pPr>
            <a:fld id="{3A98EE3D-8CD1-4C3F-BD1C-C98C9596463C}" type="slidenum">
              <a:rPr lang="en-US"/>
              <a:pPr>
                <a:spcAft>
                  <a:spcPts val="600"/>
                </a:spcAft>
              </a:pPr>
              <a:t>14</a:t>
            </a:fld>
            <a:endParaRPr lang="en-US" dirty="0"/>
          </a:p>
        </p:txBody>
      </p:sp>
      <p:pic>
        <p:nvPicPr>
          <p:cNvPr id="8" name="Picture 7">
            <a:extLst>
              <a:ext uri="{FF2B5EF4-FFF2-40B4-BE49-F238E27FC236}">
                <a16:creationId xmlns:a16="http://schemas.microsoft.com/office/drawing/2014/main" id="{5699D578-BAF7-4CE4-1BEC-CD168F91283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348020"/>
            <a:ext cx="6070469" cy="4438054"/>
          </a:xfrm>
          <a:prstGeom prst="rect">
            <a:avLst/>
          </a:prstGeom>
        </p:spPr>
      </p:pic>
    </p:spTree>
    <p:extLst>
      <p:ext uri="{BB962C8B-B14F-4D97-AF65-F5344CB8AC3E}">
        <p14:creationId xmlns:p14="http://schemas.microsoft.com/office/powerpoint/2010/main" val="6814210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2EB7F-2D20-58A6-9CBA-7B7A69E27A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A13A56-D2B3-1997-A517-4DD9225ED007}"/>
              </a:ext>
            </a:extLst>
          </p:cNvPr>
          <p:cNvSpPr>
            <a:spLocks noGrp="1"/>
          </p:cNvSpPr>
          <p:nvPr>
            <p:ph type="title"/>
          </p:nvPr>
        </p:nvSpPr>
        <p:spPr>
          <a:xfrm>
            <a:off x="998484" y="368571"/>
            <a:ext cx="10328646" cy="929965"/>
          </a:xfrm>
        </p:spPr>
        <p:txBody>
          <a:bodyPr>
            <a:normAutofit/>
          </a:bodyPr>
          <a:lstStyle/>
          <a:p>
            <a:pPr algn="ctr"/>
            <a:r>
              <a:rPr lang="en-US" sz="3200" dirty="0"/>
              <a:t>Optional Reports: Surface Hardness and Runout Testing</a:t>
            </a:r>
          </a:p>
        </p:txBody>
      </p:sp>
      <p:sp>
        <p:nvSpPr>
          <p:cNvPr id="3" name="Content Placeholder 2">
            <a:extLst>
              <a:ext uri="{FF2B5EF4-FFF2-40B4-BE49-F238E27FC236}">
                <a16:creationId xmlns:a16="http://schemas.microsoft.com/office/drawing/2014/main" id="{DD0A84E1-0978-9295-51C8-5AEE8EEB1804}"/>
              </a:ext>
            </a:extLst>
          </p:cNvPr>
          <p:cNvSpPr>
            <a:spLocks noGrp="1"/>
          </p:cNvSpPr>
          <p:nvPr>
            <p:ph idx="1"/>
          </p:nvPr>
        </p:nvSpPr>
        <p:spPr>
          <a:xfrm>
            <a:off x="6309360" y="1348020"/>
            <a:ext cx="5017770" cy="4698450"/>
          </a:xfrm>
        </p:spPr>
        <p:txBody>
          <a:bodyPr>
            <a:normAutofit fontScale="92500" lnSpcReduction="20000"/>
          </a:bodyPr>
          <a:lstStyle/>
          <a:p>
            <a:pPr indent="-180000">
              <a:lnSpc>
                <a:spcPct val="110000"/>
              </a:lnSpc>
              <a:spcBef>
                <a:spcPts val="600"/>
              </a:spcBef>
              <a:buClrTx/>
              <a:buFont typeface="Wingdings" panose="05000000000000000000" pitchFamily="2" charset="2"/>
              <a:buChar char="§"/>
            </a:pPr>
            <a:r>
              <a:rPr lang="en-US" sz="2200" b="1" dirty="0"/>
              <a:t>Surface Hardness Testing:</a:t>
            </a:r>
          </a:p>
          <a:p>
            <a:pPr lvl="1" indent="-180000">
              <a:lnSpc>
                <a:spcPct val="110000"/>
              </a:lnSpc>
              <a:spcBef>
                <a:spcPts val="600"/>
              </a:spcBef>
              <a:buFont typeface="Wingdings" panose="05000000000000000000" pitchFamily="2" charset="2"/>
              <a:buChar char="§"/>
            </a:pPr>
            <a:r>
              <a:rPr lang="en-US" sz="1800" i="1" dirty="0"/>
              <a:t>Measures surface hardness at specific points with a validated error of ±1.5 HRC.</a:t>
            </a:r>
          </a:p>
          <a:p>
            <a:pPr lvl="1" indent="-180000">
              <a:lnSpc>
                <a:spcPct val="110000"/>
              </a:lnSpc>
              <a:spcBef>
                <a:spcPts val="600"/>
              </a:spcBef>
              <a:buFont typeface="Wingdings" panose="05000000000000000000" pitchFamily="2" charset="2"/>
              <a:buChar char="§"/>
            </a:pPr>
            <a:r>
              <a:rPr lang="en-US" sz="1800" i="1" dirty="0"/>
              <a:t>Provides detailed scatter plots and profiles for hardness evaluation.</a:t>
            </a:r>
          </a:p>
          <a:p>
            <a:pPr indent="-180000">
              <a:lnSpc>
                <a:spcPct val="110000"/>
              </a:lnSpc>
              <a:spcBef>
                <a:spcPts val="600"/>
              </a:spcBef>
              <a:buClrTx/>
              <a:buFont typeface="Wingdings" panose="05000000000000000000" pitchFamily="2" charset="2"/>
              <a:buChar char="§"/>
            </a:pPr>
            <a:r>
              <a:rPr lang="en-US" sz="2200" b="1" dirty="0"/>
              <a:t>Runout Testing:</a:t>
            </a:r>
          </a:p>
          <a:p>
            <a:pPr lvl="1" indent="-180000">
              <a:lnSpc>
                <a:spcPct val="110000"/>
              </a:lnSpc>
              <a:spcBef>
                <a:spcPts val="600"/>
              </a:spcBef>
              <a:buFont typeface="Wingdings" panose="05000000000000000000" pitchFamily="2" charset="2"/>
              <a:buChar char="§"/>
            </a:pPr>
            <a:r>
              <a:rPr lang="en-US" sz="1800" i="1" dirty="0"/>
              <a:t>Reports the distance from the part’s end where material remains raw (not hardened).</a:t>
            </a:r>
          </a:p>
          <a:p>
            <a:pPr lvl="1" indent="-180000">
              <a:lnSpc>
                <a:spcPct val="110000"/>
              </a:lnSpc>
              <a:spcBef>
                <a:spcPts val="600"/>
              </a:spcBef>
              <a:buFont typeface="Wingdings" panose="05000000000000000000" pitchFamily="2" charset="2"/>
              <a:buChar char="§"/>
            </a:pPr>
            <a:r>
              <a:rPr lang="en-US" sz="1800" i="1" dirty="0"/>
              <a:t>Ensures consistent runout with a maximum error of ±1mm.</a:t>
            </a:r>
          </a:p>
          <a:p>
            <a:pPr indent="-180000">
              <a:lnSpc>
                <a:spcPct val="110000"/>
              </a:lnSpc>
              <a:spcBef>
                <a:spcPts val="600"/>
              </a:spcBef>
              <a:buClrTx/>
              <a:buFont typeface="Wingdings" panose="05000000000000000000" pitchFamily="2" charset="2"/>
              <a:buChar char="§"/>
            </a:pPr>
            <a:r>
              <a:rPr lang="en-US" sz="2200" b="1" dirty="0"/>
              <a:t>Additional Insights:</a:t>
            </a:r>
          </a:p>
          <a:p>
            <a:pPr lvl="1" indent="-180000">
              <a:lnSpc>
                <a:spcPct val="110000"/>
              </a:lnSpc>
              <a:spcBef>
                <a:spcPts val="600"/>
              </a:spcBef>
              <a:buFont typeface="Wingdings" panose="05000000000000000000" pitchFamily="2" charset="2"/>
              <a:buChar char="§"/>
            </a:pPr>
            <a:r>
              <a:rPr lang="en-US" sz="1800" i="1" dirty="0"/>
              <a:t>Fully integrated with Batch Testing for efficient analysis.</a:t>
            </a:r>
          </a:p>
          <a:p>
            <a:pPr lvl="1" indent="-180000">
              <a:lnSpc>
                <a:spcPct val="110000"/>
              </a:lnSpc>
              <a:spcBef>
                <a:spcPts val="600"/>
              </a:spcBef>
              <a:buFont typeface="Wingdings" panose="05000000000000000000" pitchFamily="2" charset="2"/>
              <a:buChar char="§"/>
            </a:pPr>
            <a:r>
              <a:rPr lang="en-US" sz="1800" i="1" dirty="0"/>
              <a:t>Enhances traceability through detailed statistical and graphical reports.</a:t>
            </a:r>
            <a:endParaRPr lang="en-US" sz="1000" i="1" dirty="0"/>
          </a:p>
        </p:txBody>
      </p:sp>
      <p:sp>
        <p:nvSpPr>
          <p:cNvPr id="4" name="Footer Placeholder 3">
            <a:extLst>
              <a:ext uri="{FF2B5EF4-FFF2-40B4-BE49-F238E27FC236}">
                <a16:creationId xmlns:a16="http://schemas.microsoft.com/office/drawing/2014/main" id="{FE61A560-BBB9-EB1E-0E02-47153F5F970D}"/>
              </a:ext>
            </a:extLst>
          </p:cNvPr>
          <p:cNvSpPr>
            <a:spLocks noGrp="1"/>
          </p:cNvSpPr>
          <p:nvPr>
            <p:ph type="ftr" sz="quarter" idx="11"/>
          </p:nvPr>
        </p:nvSpPr>
        <p:spPr>
          <a:xfrm>
            <a:off x="3398520" y="6360368"/>
            <a:ext cx="5394960" cy="365125"/>
          </a:xfrm>
        </p:spPr>
        <p:txBody>
          <a:bodyPr>
            <a:normAutofit/>
          </a:bodyPr>
          <a:lstStyle/>
          <a:p>
            <a:pPr>
              <a:spcAft>
                <a:spcPts val="600"/>
              </a:spcAft>
            </a:pPr>
            <a:r>
              <a:rPr lang="en-US" dirty="0"/>
              <a:t>EddySonix® | Advanced NDT Solutions | November 2024</a:t>
            </a:r>
          </a:p>
        </p:txBody>
      </p:sp>
      <p:sp>
        <p:nvSpPr>
          <p:cNvPr id="5" name="Slide Number Placeholder 4">
            <a:extLst>
              <a:ext uri="{FF2B5EF4-FFF2-40B4-BE49-F238E27FC236}">
                <a16:creationId xmlns:a16="http://schemas.microsoft.com/office/drawing/2014/main" id="{A12A89C3-9ED4-F2C5-B239-9F656E0C815C}"/>
              </a:ext>
            </a:extLst>
          </p:cNvPr>
          <p:cNvSpPr>
            <a:spLocks noGrp="1"/>
          </p:cNvSpPr>
          <p:nvPr>
            <p:ph type="sldNum" sz="quarter" idx="12"/>
          </p:nvPr>
        </p:nvSpPr>
        <p:spPr/>
        <p:txBody>
          <a:bodyPr>
            <a:normAutofit/>
          </a:bodyPr>
          <a:lstStyle/>
          <a:p>
            <a:pPr>
              <a:spcAft>
                <a:spcPts val="600"/>
              </a:spcAft>
            </a:pPr>
            <a:fld id="{3A98EE3D-8CD1-4C3F-BD1C-C98C9596463C}" type="slidenum">
              <a:rPr lang="en-US"/>
              <a:pPr>
                <a:spcAft>
                  <a:spcPts val="600"/>
                </a:spcAft>
              </a:pPr>
              <a:t>15</a:t>
            </a:fld>
            <a:endParaRPr lang="en-US" dirty="0"/>
          </a:p>
        </p:txBody>
      </p:sp>
      <p:pic>
        <p:nvPicPr>
          <p:cNvPr id="7" name="Picture 6">
            <a:extLst>
              <a:ext uri="{FF2B5EF4-FFF2-40B4-BE49-F238E27FC236}">
                <a16:creationId xmlns:a16="http://schemas.microsoft.com/office/drawing/2014/main" id="{EB61A0EA-7F0C-25DF-91B0-4DEC8BC3E6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244162"/>
            <a:ext cx="6227180" cy="4714741"/>
          </a:xfrm>
          <a:prstGeom prst="rect">
            <a:avLst/>
          </a:prstGeom>
        </p:spPr>
      </p:pic>
      <p:sp>
        <p:nvSpPr>
          <p:cNvPr id="9" name="Rectangle 8">
            <a:extLst>
              <a:ext uri="{FF2B5EF4-FFF2-40B4-BE49-F238E27FC236}">
                <a16:creationId xmlns:a16="http://schemas.microsoft.com/office/drawing/2014/main" id="{A002B928-CAF1-07AE-D55B-6FB0FD432E82}"/>
              </a:ext>
            </a:extLst>
          </p:cNvPr>
          <p:cNvSpPr/>
          <p:nvPr/>
        </p:nvSpPr>
        <p:spPr>
          <a:xfrm>
            <a:off x="4584731" y="2083443"/>
            <a:ext cx="1329931" cy="1613802"/>
          </a:xfrm>
          <a:prstGeom prst="rect">
            <a:avLst/>
          </a:prstGeom>
          <a:solidFill>
            <a:srgbClr val="FF0000">
              <a:alpha val="9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 name="TextBox 9">
            <a:extLst>
              <a:ext uri="{FF2B5EF4-FFF2-40B4-BE49-F238E27FC236}">
                <a16:creationId xmlns:a16="http://schemas.microsoft.com/office/drawing/2014/main" id="{0080E82E-317C-BD1F-A722-610668AA43F8}"/>
              </a:ext>
            </a:extLst>
          </p:cNvPr>
          <p:cNvSpPr txBox="1"/>
          <p:nvPr/>
        </p:nvSpPr>
        <p:spPr>
          <a:xfrm>
            <a:off x="266218" y="6020721"/>
            <a:ext cx="6227180" cy="307777"/>
          </a:xfrm>
          <a:prstGeom prst="rect">
            <a:avLst/>
          </a:prstGeom>
          <a:noFill/>
        </p:spPr>
        <p:txBody>
          <a:bodyPr wrap="square" rtlCol="0">
            <a:spAutoFit/>
          </a:bodyPr>
          <a:lstStyle/>
          <a:p>
            <a:r>
              <a:rPr lang="en-US" sz="1400" i="1" dirty="0"/>
              <a:t>Comprehensive Reports: ECD, Surface Hardness, and Runout Measurements</a:t>
            </a:r>
          </a:p>
        </p:txBody>
      </p:sp>
    </p:spTree>
    <p:extLst>
      <p:ext uri="{BB962C8B-B14F-4D97-AF65-F5344CB8AC3E}">
        <p14:creationId xmlns:p14="http://schemas.microsoft.com/office/powerpoint/2010/main" val="11593813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AA8BF-44E2-BD57-C6DD-6807B03514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FB8505-AF40-7904-9958-9A99D0EA3D02}"/>
              </a:ext>
            </a:extLst>
          </p:cNvPr>
          <p:cNvSpPr>
            <a:spLocks noGrp="1"/>
          </p:cNvSpPr>
          <p:nvPr>
            <p:ph type="title"/>
          </p:nvPr>
        </p:nvSpPr>
        <p:spPr>
          <a:xfrm>
            <a:off x="998484" y="368571"/>
            <a:ext cx="10328646" cy="929965"/>
          </a:xfrm>
        </p:spPr>
        <p:txBody>
          <a:bodyPr>
            <a:normAutofit/>
          </a:bodyPr>
          <a:lstStyle/>
          <a:p>
            <a:pPr algn="ctr"/>
            <a:r>
              <a:rPr lang="en-US" sz="3200" dirty="0"/>
              <a:t>Batch Test: Comprehensive Statistical Analysis</a:t>
            </a:r>
          </a:p>
        </p:txBody>
      </p:sp>
      <p:sp>
        <p:nvSpPr>
          <p:cNvPr id="3" name="Content Placeholder 2">
            <a:extLst>
              <a:ext uri="{FF2B5EF4-FFF2-40B4-BE49-F238E27FC236}">
                <a16:creationId xmlns:a16="http://schemas.microsoft.com/office/drawing/2014/main" id="{0D143857-8046-1A49-3A7F-77481F48AF35}"/>
              </a:ext>
            </a:extLst>
          </p:cNvPr>
          <p:cNvSpPr>
            <a:spLocks noGrp="1"/>
          </p:cNvSpPr>
          <p:nvPr>
            <p:ph idx="1"/>
          </p:nvPr>
        </p:nvSpPr>
        <p:spPr>
          <a:xfrm>
            <a:off x="5486400" y="1348020"/>
            <a:ext cx="6031243" cy="4915730"/>
          </a:xfrm>
        </p:spPr>
        <p:txBody>
          <a:bodyPr>
            <a:normAutofit/>
          </a:bodyPr>
          <a:lstStyle/>
          <a:p>
            <a:pPr indent="-180000">
              <a:lnSpc>
                <a:spcPct val="100000"/>
              </a:lnSpc>
              <a:spcBef>
                <a:spcPts val="600"/>
              </a:spcBef>
              <a:buClrTx/>
              <a:buFont typeface="Wingdings" panose="05000000000000000000" pitchFamily="2" charset="2"/>
              <a:buChar char="§"/>
            </a:pPr>
            <a:r>
              <a:rPr lang="en-US" sz="2200" b="1" dirty="0"/>
              <a:t>Offline Analysis: </a:t>
            </a:r>
          </a:p>
          <a:p>
            <a:pPr lvl="1" indent="-180000">
              <a:lnSpc>
                <a:spcPct val="100000"/>
              </a:lnSpc>
              <a:spcBef>
                <a:spcPts val="600"/>
              </a:spcBef>
              <a:buFont typeface="Wingdings" panose="05000000000000000000" pitchFamily="2" charset="2"/>
              <a:buChar char="§"/>
            </a:pPr>
            <a:r>
              <a:rPr lang="en-US" sz="1800" i="1" dirty="0"/>
              <a:t>Process all test files in a folder to generate statistical reports.</a:t>
            </a:r>
          </a:p>
          <a:p>
            <a:pPr indent="-180000">
              <a:lnSpc>
                <a:spcPct val="100000"/>
              </a:lnSpc>
              <a:spcBef>
                <a:spcPts val="600"/>
              </a:spcBef>
              <a:buClrTx/>
              <a:buFont typeface="Wingdings" panose="05000000000000000000" pitchFamily="2" charset="2"/>
              <a:buChar char="§"/>
            </a:pPr>
            <a:r>
              <a:rPr lang="en-US" sz="2200" b="1" dirty="0"/>
              <a:t>Comparison with Microhardness: </a:t>
            </a:r>
          </a:p>
          <a:p>
            <a:pPr lvl="1" indent="-180000">
              <a:lnSpc>
                <a:spcPct val="100000"/>
              </a:lnSpc>
              <a:spcBef>
                <a:spcPts val="600"/>
              </a:spcBef>
              <a:buFont typeface="Wingdings" panose="05000000000000000000" pitchFamily="2" charset="2"/>
              <a:buChar char="§"/>
            </a:pPr>
            <a:r>
              <a:rPr lang="en-US" sz="1800" i="1" dirty="0"/>
              <a:t>Validate EddySonix ECD results with known cut-check values.</a:t>
            </a:r>
          </a:p>
          <a:p>
            <a:pPr indent="-180000">
              <a:lnSpc>
                <a:spcPct val="100000"/>
              </a:lnSpc>
              <a:spcBef>
                <a:spcPts val="600"/>
              </a:spcBef>
              <a:buClrTx/>
              <a:buFont typeface="Wingdings" panose="05000000000000000000" pitchFamily="2" charset="2"/>
              <a:buChar char="§"/>
            </a:pPr>
            <a:r>
              <a:rPr lang="en-US" sz="2200" b="1" dirty="0"/>
              <a:t>Reports Generated:</a:t>
            </a:r>
          </a:p>
          <a:p>
            <a:pPr lvl="1" indent="-180000">
              <a:lnSpc>
                <a:spcPct val="100000"/>
              </a:lnSpc>
              <a:spcBef>
                <a:spcPts val="600"/>
              </a:spcBef>
              <a:buFont typeface="Wingdings" panose="05000000000000000000" pitchFamily="2" charset="2"/>
              <a:buChar char="§"/>
            </a:pPr>
            <a:r>
              <a:rPr lang="en-US" sz="1800" i="1" dirty="0"/>
              <a:t>Scatter plots and Bland-Altman analysis.</a:t>
            </a:r>
          </a:p>
          <a:p>
            <a:pPr lvl="1" indent="-180000">
              <a:lnSpc>
                <a:spcPct val="100000"/>
              </a:lnSpc>
              <a:spcBef>
                <a:spcPts val="600"/>
              </a:spcBef>
              <a:buFont typeface="Wingdings" panose="05000000000000000000" pitchFamily="2" charset="2"/>
              <a:buChar char="§"/>
            </a:pPr>
            <a:r>
              <a:rPr lang="en-US" sz="1800" i="1" dirty="0"/>
              <a:t>Excel sheets with RMSE, correlation, and error metrics.</a:t>
            </a:r>
          </a:p>
          <a:p>
            <a:pPr indent="-180000">
              <a:lnSpc>
                <a:spcPct val="100000"/>
              </a:lnSpc>
              <a:spcBef>
                <a:spcPts val="600"/>
              </a:spcBef>
              <a:buClrTx/>
              <a:buFont typeface="Wingdings" panose="05000000000000000000" pitchFamily="2" charset="2"/>
              <a:buChar char="§"/>
            </a:pPr>
            <a:r>
              <a:rPr lang="en-US" sz="2200" b="1" dirty="0"/>
              <a:t>Data Requirements: </a:t>
            </a:r>
          </a:p>
          <a:p>
            <a:pPr lvl="1" indent="-180000">
              <a:lnSpc>
                <a:spcPct val="100000"/>
              </a:lnSpc>
              <a:spcBef>
                <a:spcPts val="600"/>
              </a:spcBef>
              <a:buFont typeface="Wingdings" panose="05000000000000000000" pitchFamily="2" charset="2"/>
              <a:buChar char="§"/>
            </a:pPr>
            <a:r>
              <a:rPr lang="en-US" sz="1800" i="1" dirty="0"/>
              <a:t>At least 30 samples with a mix of nominal and defective parts.</a:t>
            </a:r>
            <a:endParaRPr lang="en-US" sz="600" i="1" dirty="0"/>
          </a:p>
        </p:txBody>
      </p:sp>
      <p:sp>
        <p:nvSpPr>
          <p:cNvPr id="4" name="Footer Placeholder 3">
            <a:extLst>
              <a:ext uri="{FF2B5EF4-FFF2-40B4-BE49-F238E27FC236}">
                <a16:creationId xmlns:a16="http://schemas.microsoft.com/office/drawing/2014/main" id="{78B6EA46-0797-2532-14A1-A3DF78E852DE}"/>
              </a:ext>
            </a:extLst>
          </p:cNvPr>
          <p:cNvSpPr>
            <a:spLocks noGrp="1"/>
          </p:cNvSpPr>
          <p:nvPr>
            <p:ph type="ftr" sz="quarter" idx="11"/>
          </p:nvPr>
        </p:nvSpPr>
        <p:spPr>
          <a:xfrm>
            <a:off x="3398520" y="6356350"/>
            <a:ext cx="5394960" cy="365125"/>
          </a:xfrm>
        </p:spPr>
        <p:txBody>
          <a:bodyPr>
            <a:normAutofit/>
          </a:bodyPr>
          <a:lstStyle/>
          <a:p>
            <a:pPr>
              <a:spcAft>
                <a:spcPts val="600"/>
              </a:spcAft>
            </a:pPr>
            <a:r>
              <a:rPr lang="en-US" dirty="0"/>
              <a:t>EddySonix® | Advanced NDT Solutions | November 2024</a:t>
            </a:r>
          </a:p>
        </p:txBody>
      </p:sp>
      <p:sp>
        <p:nvSpPr>
          <p:cNvPr id="5" name="Slide Number Placeholder 4">
            <a:extLst>
              <a:ext uri="{FF2B5EF4-FFF2-40B4-BE49-F238E27FC236}">
                <a16:creationId xmlns:a16="http://schemas.microsoft.com/office/drawing/2014/main" id="{5996A5EC-02EC-8605-E0FC-3C6CBF093FF7}"/>
              </a:ext>
            </a:extLst>
          </p:cNvPr>
          <p:cNvSpPr>
            <a:spLocks noGrp="1"/>
          </p:cNvSpPr>
          <p:nvPr>
            <p:ph type="sldNum" sz="quarter" idx="12"/>
          </p:nvPr>
        </p:nvSpPr>
        <p:spPr/>
        <p:txBody>
          <a:bodyPr>
            <a:normAutofit/>
          </a:bodyPr>
          <a:lstStyle/>
          <a:p>
            <a:pPr>
              <a:spcAft>
                <a:spcPts val="600"/>
              </a:spcAft>
            </a:pPr>
            <a:fld id="{3A98EE3D-8CD1-4C3F-BD1C-C98C9596463C}" type="slidenum">
              <a:rPr lang="en-US"/>
              <a:pPr>
                <a:spcAft>
                  <a:spcPts val="600"/>
                </a:spcAft>
              </a:pPr>
              <a:t>16</a:t>
            </a:fld>
            <a:endParaRPr lang="en-US" dirty="0"/>
          </a:p>
        </p:txBody>
      </p:sp>
      <p:grpSp>
        <p:nvGrpSpPr>
          <p:cNvPr id="10" name="Group 9">
            <a:extLst>
              <a:ext uri="{FF2B5EF4-FFF2-40B4-BE49-F238E27FC236}">
                <a16:creationId xmlns:a16="http://schemas.microsoft.com/office/drawing/2014/main" id="{5F19BB0F-DF2E-05FA-79ED-C3CDA58446A4}"/>
              </a:ext>
            </a:extLst>
          </p:cNvPr>
          <p:cNvGrpSpPr>
            <a:grpSpLocks noChangeAspect="1"/>
          </p:cNvGrpSpPr>
          <p:nvPr/>
        </p:nvGrpSpPr>
        <p:grpSpPr>
          <a:xfrm>
            <a:off x="-12699" y="1160986"/>
            <a:ext cx="5139160" cy="1685480"/>
            <a:chOff x="-150471" y="772219"/>
            <a:chExt cx="5752617" cy="1886674"/>
          </a:xfrm>
        </p:grpSpPr>
        <p:pic>
          <p:nvPicPr>
            <p:cNvPr id="6" name="Picture 5">
              <a:extLst>
                <a:ext uri="{FF2B5EF4-FFF2-40B4-BE49-F238E27FC236}">
                  <a16:creationId xmlns:a16="http://schemas.microsoft.com/office/drawing/2014/main" id="{F099B04C-5CE4-5756-35F9-F83C9FFA0D94}"/>
                </a:ext>
              </a:extLst>
            </p:cNvPr>
            <p:cNvPicPr>
              <a:picLocks noChangeAspect="1"/>
            </p:cNvPicPr>
            <p:nvPr/>
          </p:nvPicPr>
          <p:blipFill>
            <a:blip r:embed="rId3"/>
            <a:srcRect l="11298" t="2512" r="56709" b="65403"/>
            <a:stretch/>
          </p:blipFill>
          <p:spPr>
            <a:xfrm>
              <a:off x="-150471" y="772220"/>
              <a:ext cx="3900670" cy="1886673"/>
            </a:xfrm>
            <a:prstGeom prst="rect">
              <a:avLst/>
            </a:prstGeom>
          </p:spPr>
        </p:pic>
        <p:pic>
          <p:nvPicPr>
            <p:cNvPr id="8" name="Picture 7">
              <a:extLst>
                <a:ext uri="{FF2B5EF4-FFF2-40B4-BE49-F238E27FC236}">
                  <a16:creationId xmlns:a16="http://schemas.microsoft.com/office/drawing/2014/main" id="{C8240EFA-4C90-33E0-630F-111EEDF3698D}"/>
                </a:ext>
              </a:extLst>
            </p:cNvPr>
            <p:cNvPicPr>
              <a:picLocks noChangeAspect="1"/>
            </p:cNvPicPr>
            <p:nvPr/>
          </p:nvPicPr>
          <p:blipFill>
            <a:blip r:embed="rId3"/>
            <a:srcRect l="76519" t="2512" r="8291" b="65403"/>
            <a:stretch/>
          </p:blipFill>
          <p:spPr>
            <a:xfrm>
              <a:off x="3750199" y="772219"/>
              <a:ext cx="1851947" cy="1886673"/>
            </a:xfrm>
            <a:prstGeom prst="rect">
              <a:avLst/>
            </a:prstGeom>
          </p:spPr>
        </p:pic>
      </p:grpSp>
      <p:pic>
        <p:nvPicPr>
          <p:cNvPr id="12" name="Picture 11">
            <a:extLst>
              <a:ext uri="{FF2B5EF4-FFF2-40B4-BE49-F238E27FC236}">
                <a16:creationId xmlns:a16="http://schemas.microsoft.com/office/drawing/2014/main" id="{57289C70-CEDC-4619-2D58-0424EC888D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098" y="2930364"/>
            <a:ext cx="4701567" cy="3333386"/>
          </a:xfrm>
          <a:prstGeom prst="rect">
            <a:avLst/>
          </a:prstGeom>
        </p:spPr>
      </p:pic>
    </p:spTree>
    <p:extLst>
      <p:ext uri="{BB962C8B-B14F-4D97-AF65-F5344CB8AC3E}">
        <p14:creationId xmlns:p14="http://schemas.microsoft.com/office/powerpoint/2010/main" val="2863298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1B286-460D-2433-4E52-C0B854C9E5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9C8009-D926-3D34-F603-CEE4EC979F1A}"/>
              </a:ext>
            </a:extLst>
          </p:cNvPr>
          <p:cNvSpPr>
            <a:spLocks noGrp="1"/>
          </p:cNvSpPr>
          <p:nvPr>
            <p:ph type="title"/>
          </p:nvPr>
        </p:nvSpPr>
        <p:spPr>
          <a:xfrm>
            <a:off x="4143737" y="368571"/>
            <a:ext cx="7183393" cy="929965"/>
          </a:xfrm>
        </p:spPr>
        <p:txBody>
          <a:bodyPr>
            <a:normAutofit fontScale="90000"/>
          </a:bodyPr>
          <a:lstStyle/>
          <a:p>
            <a:r>
              <a:rPr lang="en-US" sz="3200" dirty="0"/>
              <a:t>Report Generation and Barcode Printing for Traceability</a:t>
            </a:r>
          </a:p>
        </p:txBody>
      </p:sp>
      <p:sp>
        <p:nvSpPr>
          <p:cNvPr id="3" name="Content Placeholder 2">
            <a:extLst>
              <a:ext uri="{FF2B5EF4-FFF2-40B4-BE49-F238E27FC236}">
                <a16:creationId xmlns:a16="http://schemas.microsoft.com/office/drawing/2014/main" id="{137A94AB-6BD8-786F-4D0F-5151E89C5CEC}"/>
              </a:ext>
            </a:extLst>
          </p:cNvPr>
          <p:cNvSpPr>
            <a:spLocks noGrp="1"/>
          </p:cNvSpPr>
          <p:nvPr>
            <p:ph idx="1"/>
          </p:nvPr>
        </p:nvSpPr>
        <p:spPr>
          <a:xfrm>
            <a:off x="4143737" y="1713053"/>
            <a:ext cx="7373906" cy="4426016"/>
          </a:xfrm>
        </p:spPr>
        <p:txBody>
          <a:bodyPr>
            <a:normAutofit/>
          </a:bodyPr>
          <a:lstStyle/>
          <a:p>
            <a:pPr indent="-180000">
              <a:lnSpc>
                <a:spcPct val="100000"/>
              </a:lnSpc>
              <a:spcBef>
                <a:spcPts val="600"/>
              </a:spcBef>
              <a:buClrTx/>
              <a:buFont typeface="Wingdings" panose="05000000000000000000" pitchFamily="2" charset="2"/>
              <a:buChar char="§"/>
            </a:pPr>
            <a:r>
              <a:rPr lang="en-US" sz="2200" b="1" dirty="0"/>
              <a:t>Generate Reports:</a:t>
            </a:r>
          </a:p>
          <a:p>
            <a:pPr lvl="1" indent="-180000">
              <a:lnSpc>
                <a:spcPct val="100000"/>
              </a:lnSpc>
              <a:spcBef>
                <a:spcPts val="600"/>
              </a:spcBef>
              <a:buFont typeface="Wingdings" panose="05000000000000000000" pitchFamily="2" charset="2"/>
              <a:buChar char="§"/>
            </a:pPr>
            <a:r>
              <a:rPr lang="en-US" sz="1800" i="1" dirty="0"/>
              <a:t>Detailed test reports, including case depth results and pass/fail decisions, are automatically created after each test.</a:t>
            </a:r>
          </a:p>
          <a:p>
            <a:pPr lvl="1" indent="-180000">
              <a:lnSpc>
                <a:spcPct val="100000"/>
              </a:lnSpc>
              <a:spcBef>
                <a:spcPts val="600"/>
              </a:spcBef>
              <a:buFont typeface="Wingdings" panose="05000000000000000000" pitchFamily="2" charset="2"/>
              <a:buChar char="§"/>
            </a:pPr>
            <a:r>
              <a:rPr lang="en-US" sz="1800" i="1" dirty="0"/>
              <a:t>Reports can be transferred to a network path for easy traceability.</a:t>
            </a:r>
          </a:p>
          <a:p>
            <a:pPr indent="-180000">
              <a:lnSpc>
                <a:spcPct val="100000"/>
              </a:lnSpc>
              <a:spcBef>
                <a:spcPts val="600"/>
              </a:spcBef>
              <a:buClrTx/>
              <a:buFont typeface="Wingdings" panose="05000000000000000000" pitchFamily="2" charset="2"/>
              <a:buChar char="§"/>
            </a:pPr>
            <a:r>
              <a:rPr lang="en-US" sz="2200" b="1" dirty="0"/>
              <a:t>Barcode Printing:</a:t>
            </a:r>
          </a:p>
          <a:p>
            <a:pPr lvl="1" indent="-180000">
              <a:lnSpc>
                <a:spcPct val="100000"/>
              </a:lnSpc>
              <a:spcBef>
                <a:spcPts val="600"/>
              </a:spcBef>
              <a:buFont typeface="Wingdings" panose="05000000000000000000" pitchFamily="2" charset="2"/>
              <a:buChar char="§"/>
            </a:pPr>
            <a:r>
              <a:rPr lang="en-US" sz="1800" i="1" dirty="0"/>
              <a:t>Generate a barcode with a unique serial number for the tested part.</a:t>
            </a:r>
          </a:p>
          <a:p>
            <a:pPr lvl="1" indent="-180000">
              <a:lnSpc>
                <a:spcPct val="100000"/>
              </a:lnSpc>
              <a:spcBef>
                <a:spcPts val="600"/>
              </a:spcBef>
              <a:buFont typeface="Wingdings" panose="05000000000000000000" pitchFamily="2" charset="2"/>
              <a:buChar char="§"/>
            </a:pPr>
            <a:r>
              <a:rPr lang="en-US" sz="1800" i="1" dirty="0"/>
              <a:t>Attach the barcode to the part for future reference and tracking.</a:t>
            </a:r>
          </a:p>
          <a:p>
            <a:pPr indent="-180000">
              <a:lnSpc>
                <a:spcPct val="100000"/>
              </a:lnSpc>
              <a:spcBef>
                <a:spcPts val="600"/>
              </a:spcBef>
              <a:buClrTx/>
              <a:buFont typeface="Wingdings" panose="05000000000000000000" pitchFamily="2" charset="2"/>
              <a:buChar char="§"/>
            </a:pPr>
            <a:r>
              <a:rPr lang="en-US" sz="2200" b="1" dirty="0"/>
              <a:t>Seamless Integration:</a:t>
            </a:r>
          </a:p>
          <a:p>
            <a:pPr lvl="1" indent="-180000">
              <a:lnSpc>
                <a:spcPct val="100000"/>
              </a:lnSpc>
              <a:spcBef>
                <a:spcPts val="600"/>
              </a:spcBef>
              <a:buFont typeface="Wingdings" panose="05000000000000000000" pitchFamily="2" charset="2"/>
              <a:buChar char="§"/>
            </a:pPr>
            <a:r>
              <a:rPr lang="en-US" sz="1800" i="1" dirty="0"/>
              <a:t>Zebra ZD410 barcode printer support for 1D or 2D (QR-code) labels.</a:t>
            </a:r>
          </a:p>
          <a:p>
            <a:pPr lvl="1" indent="-180000">
              <a:lnSpc>
                <a:spcPct val="100000"/>
              </a:lnSpc>
              <a:spcBef>
                <a:spcPts val="600"/>
              </a:spcBef>
              <a:buFont typeface="Wingdings" panose="05000000000000000000" pitchFamily="2" charset="2"/>
              <a:buChar char="§"/>
            </a:pPr>
            <a:r>
              <a:rPr lang="en-US" sz="1800" i="1" dirty="0"/>
              <a:t>Define network paths and barcode settings via the Settings menu.</a:t>
            </a:r>
            <a:endParaRPr lang="en-US" sz="600" i="1" dirty="0"/>
          </a:p>
        </p:txBody>
      </p:sp>
      <p:sp>
        <p:nvSpPr>
          <p:cNvPr id="4" name="Footer Placeholder 3">
            <a:extLst>
              <a:ext uri="{FF2B5EF4-FFF2-40B4-BE49-F238E27FC236}">
                <a16:creationId xmlns:a16="http://schemas.microsoft.com/office/drawing/2014/main" id="{3C1233F0-8CA5-8F25-7FDE-97E92F8544B4}"/>
              </a:ext>
            </a:extLst>
          </p:cNvPr>
          <p:cNvSpPr>
            <a:spLocks noGrp="1"/>
          </p:cNvSpPr>
          <p:nvPr>
            <p:ph type="ftr" sz="quarter" idx="11"/>
          </p:nvPr>
        </p:nvSpPr>
        <p:spPr>
          <a:xfrm>
            <a:off x="3398520" y="6356350"/>
            <a:ext cx="5394960" cy="365125"/>
          </a:xfrm>
        </p:spPr>
        <p:txBody>
          <a:bodyPr>
            <a:normAutofit/>
          </a:bodyPr>
          <a:lstStyle/>
          <a:p>
            <a:pPr>
              <a:spcAft>
                <a:spcPts val="600"/>
              </a:spcAft>
            </a:pPr>
            <a:r>
              <a:rPr lang="en-US" dirty="0"/>
              <a:t>EddySonix® | Advanced NDT Solutions | November 2024</a:t>
            </a:r>
          </a:p>
        </p:txBody>
      </p:sp>
      <p:sp>
        <p:nvSpPr>
          <p:cNvPr id="5" name="Slide Number Placeholder 4">
            <a:extLst>
              <a:ext uri="{FF2B5EF4-FFF2-40B4-BE49-F238E27FC236}">
                <a16:creationId xmlns:a16="http://schemas.microsoft.com/office/drawing/2014/main" id="{59E61D72-612D-2447-25C2-E8EF80AD24B6}"/>
              </a:ext>
            </a:extLst>
          </p:cNvPr>
          <p:cNvSpPr>
            <a:spLocks noGrp="1"/>
          </p:cNvSpPr>
          <p:nvPr>
            <p:ph type="sldNum" sz="quarter" idx="12"/>
          </p:nvPr>
        </p:nvSpPr>
        <p:spPr/>
        <p:txBody>
          <a:bodyPr>
            <a:normAutofit/>
          </a:bodyPr>
          <a:lstStyle/>
          <a:p>
            <a:pPr>
              <a:spcAft>
                <a:spcPts val="600"/>
              </a:spcAft>
            </a:pPr>
            <a:fld id="{3A98EE3D-8CD1-4C3F-BD1C-C98C9596463C}" type="slidenum">
              <a:rPr lang="en-US"/>
              <a:pPr>
                <a:spcAft>
                  <a:spcPts val="600"/>
                </a:spcAft>
              </a:pPr>
              <a:t>17</a:t>
            </a:fld>
            <a:endParaRPr lang="en-US" dirty="0"/>
          </a:p>
        </p:txBody>
      </p:sp>
      <p:pic>
        <p:nvPicPr>
          <p:cNvPr id="11" name="Picture 10" descr="A test report with numbers and a black and white circle&#10;&#10;Description automatically generated">
            <a:extLst>
              <a:ext uri="{FF2B5EF4-FFF2-40B4-BE49-F238E27FC236}">
                <a16:creationId xmlns:a16="http://schemas.microsoft.com/office/drawing/2014/main" id="{076E05A4-7099-1434-56B7-C7FC171092E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93541" y="662788"/>
            <a:ext cx="3178569" cy="2826647"/>
          </a:xfrm>
          <a:prstGeom prst="rect">
            <a:avLst/>
          </a:prstGeom>
        </p:spPr>
      </p:pic>
      <p:pic>
        <p:nvPicPr>
          <p:cNvPr id="13" name="Picture 12" descr="Text, whiteboard&#10;&#10;Description automatically generated">
            <a:extLst>
              <a:ext uri="{FF2B5EF4-FFF2-40B4-BE49-F238E27FC236}">
                <a16:creationId xmlns:a16="http://schemas.microsoft.com/office/drawing/2014/main" id="{246838D5-54C9-9477-9147-3E747DA1D36E}"/>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15000" contrast="5000"/>
                    </a14:imgEffect>
                  </a14:imgLayer>
                </a14:imgProps>
              </a:ext>
              <a:ext uri="{28A0092B-C50C-407E-A947-70E740481C1C}">
                <a14:useLocalDpi xmlns:a14="http://schemas.microsoft.com/office/drawing/2010/main"/>
              </a:ext>
            </a:extLst>
          </a:blip>
          <a:srcRect/>
          <a:stretch/>
        </p:blipFill>
        <p:spPr bwMode="auto">
          <a:xfrm>
            <a:off x="358816" y="3489435"/>
            <a:ext cx="3314700" cy="27743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128187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572B1-9895-76AC-549C-05A646464C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560BD5-5FE7-DCEB-D744-8F147DB6F69E}"/>
              </a:ext>
            </a:extLst>
          </p:cNvPr>
          <p:cNvSpPr>
            <a:spLocks noGrp="1"/>
          </p:cNvSpPr>
          <p:nvPr>
            <p:ph type="title"/>
          </p:nvPr>
        </p:nvSpPr>
        <p:spPr>
          <a:xfrm>
            <a:off x="4892040" y="368571"/>
            <a:ext cx="6435090" cy="1450757"/>
          </a:xfrm>
        </p:spPr>
        <p:txBody>
          <a:bodyPr>
            <a:normAutofit/>
          </a:bodyPr>
          <a:lstStyle/>
          <a:p>
            <a:r>
              <a:rPr lang="en-US" sz="3200" dirty="0"/>
              <a:t>Siemens Components: Trusted Quality for Reliable Performance</a:t>
            </a:r>
          </a:p>
        </p:txBody>
      </p:sp>
      <p:sp>
        <p:nvSpPr>
          <p:cNvPr id="3" name="Content Placeholder 2">
            <a:extLst>
              <a:ext uri="{FF2B5EF4-FFF2-40B4-BE49-F238E27FC236}">
                <a16:creationId xmlns:a16="http://schemas.microsoft.com/office/drawing/2014/main" id="{0F2E96A2-3490-B58F-005C-4D13F0CA492E}"/>
              </a:ext>
            </a:extLst>
          </p:cNvPr>
          <p:cNvSpPr>
            <a:spLocks noGrp="1"/>
          </p:cNvSpPr>
          <p:nvPr>
            <p:ph idx="1"/>
          </p:nvPr>
        </p:nvSpPr>
        <p:spPr>
          <a:xfrm>
            <a:off x="4892040" y="1868812"/>
            <a:ext cx="6435090" cy="4177658"/>
          </a:xfrm>
        </p:spPr>
        <p:txBody>
          <a:bodyPr>
            <a:normAutofit/>
          </a:bodyPr>
          <a:lstStyle/>
          <a:p>
            <a:pPr indent="-180000">
              <a:lnSpc>
                <a:spcPct val="110000"/>
              </a:lnSpc>
              <a:spcBef>
                <a:spcPts val="600"/>
              </a:spcBef>
              <a:buClrTx/>
              <a:buFont typeface="Wingdings" panose="05000000000000000000" pitchFamily="2" charset="2"/>
              <a:buChar char="§"/>
            </a:pPr>
            <a:r>
              <a:rPr lang="en-US" sz="2200" b="1" dirty="0"/>
              <a:t>Premium Design:</a:t>
            </a:r>
          </a:p>
          <a:p>
            <a:pPr lvl="1" indent="-180000">
              <a:lnSpc>
                <a:spcPct val="110000"/>
              </a:lnSpc>
              <a:spcBef>
                <a:spcPts val="600"/>
              </a:spcBef>
              <a:buFont typeface="Wingdings" panose="05000000000000000000" pitchFamily="2" charset="2"/>
              <a:buChar char="§"/>
            </a:pPr>
            <a:r>
              <a:rPr lang="en-US" sz="1800" i="1" dirty="0"/>
              <a:t>Electrical panel, servo motor, servo drive, and PLC—all Siemens.</a:t>
            </a:r>
          </a:p>
          <a:p>
            <a:pPr indent="-180000">
              <a:lnSpc>
                <a:spcPct val="110000"/>
              </a:lnSpc>
              <a:spcBef>
                <a:spcPts val="600"/>
              </a:spcBef>
              <a:buClrTx/>
              <a:buFont typeface="Wingdings" panose="05000000000000000000" pitchFamily="2" charset="2"/>
              <a:buChar char="§"/>
            </a:pPr>
            <a:r>
              <a:rPr lang="en-US" sz="2200" b="1" dirty="0"/>
              <a:t>Service-Friendly:</a:t>
            </a:r>
          </a:p>
          <a:p>
            <a:pPr lvl="1" indent="-180000">
              <a:lnSpc>
                <a:spcPct val="110000"/>
              </a:lnSpc>
              <a:spcBef>
                <a:spcPts val="600"/>
              </a:spcBef>
              <a:buFont typeface="Wingdings" panose="05000000000000000000" pitchFamily="2" charset="2"/>
              <a:buChar char="§"/>
            </a:pPr>
            <a:r>
              <a:rPr lang="en-US" sz="1800" i="1" dirty="0"/>
              <a:t>Siemens software simplifies troubleshooting, minimizing downtime.</a:t>
            </a:r>
          </a:p>
          <a:p>
            <a:pPr indent="-180000">
              <a:lnSpc>
                <a:spcPct val="110000"/>
              </a:lnSpc>
              <a:spcBef>
                <a:spcPts val="600"/>
              </a:spcBef>
              <a:buClrTx/>
              <a:buFont typeface="Wingdings" panose="05000000000000000000" pitchFamily="2" charset="2"/>
              <a:buChar char="§"/>
            </a:pPr>
            <a:r>
              <a:rPr lang="en-US" sz="2200" b="1" dirty="0"/>
              <a:t>Proven Durability:</a:t>
            </a:r>
          </a:p>
          <a:p>
            <a:pPr lvl="1" indent="-180000">
              <a:lnSpc>
                <a:spcPct val="110000"/>
              </a:lnSpc>
              <a:spcBef>
                <a:spcPts val="600"/>
              </a:spcBef>
              <a:buFont typeface="Wingdings" panose="05000000000000000000" pitchFamily="2" charset="2"/>
              <a:buChar char="§"/>
            </a:pPr>
            <a:r>
              <a:rPr lang="en-US" sz="1800" i="1" dirty="0"/>
              <a:t>Ensures high reliability and top-tier performance across all operations.</a:t>
            </a:r>
          </a:p>
        </p:txBody>
      </p:sp>
      <p:sp>
        <p:nvSpPr>
          <p:cNvPr id="4" name="Footer Placeholder 3">
            <a:extLst>
              <a:ext uri="{FF2B5EF4-FFF2-40B4-BE49-F238E27FC236}">
                <a16:creationId xmlns:a16="http://schemas.microsoft.com/office/drawing/2014/main" id="{DC44796D-5FA5-EDCD-53C1-9EA0C66B8B3D}"/>
              </a:ext>
            </a:extLst>
          </p:cNvPr>
          <p:cNvSpPr>
            <a:spLocks noGrp="1"/>
          </p:cNvSpPr>
          <p:nvPr>
            <p:ph type="ftr" sz="quarter" idx="11"/>
          </p:nvPr>
        </p:nvSpPr>
        <p:spPr>
          <a:xfrm>
            <a:off x="3398520" y="6352664"/>
            <a:ext cx="5394960" cy="365125"/>
          </a:xfrm>
        </p:spPr>
        <p:txBody>
          <a:bodyPr>
            <a:normAutofit/>
          </a:bodyPr>
          <a:lstStyle/>
          <a:p>
            <a:pPr>
              <a:spcAft>
                <a:spcPts val="600"/>
              </a:spcAft>
            </a:pPr>
            <a:r>
              <a:rPr lang="en-US" dirty="0"/>
              <a:t>EddySonix® | Advanced NDT Solutions | November 2024</a:t>
            </a:r>
          </a:p>
        </p:txBody>
      </p:sp>
      <p:sp>
        <p:nvSpPr>
          <p:cNvPr id="5" name="Slide Number Placeholder 4">
            <a:extLst>
              <a:ext uri="{FF2B5EF4-FFF2-40B4-BE49-F238E27FC236}">
                <a16:creationId xmlns:a16="http://schemas.microsoft.com/office/drawing/2014/main" id="{0674E6E0-A303-B526-B902-F192183D2BFB}"/>
              </a:ext>
            </a:extLst>
          </p:cNvPr>
          <p:cNvSpPr>
            <a:spLocks noGrp="1"/>
          </p:cNvSpPr>
          <p:nvPr>
            <p:ph type="sldNum" sz="quarter" idx="12"/>
          </p:nvPr>
        </p:nvSpPr>
        <p:spPr/>
        <p:txBody>
          <a:bodyPr>
            <a:normAutofit/>
          </a:bodyPr>
          <a:lstStyle/>
          <a:p>
            <a:pPr>
              <a:spcAft>
                <a:spcPts val="600"/>
              </a:spcAft>
            </a:pPr>
            <a:fld id="{3A98EE3D-8CD1-4C3F-BD1C-C98C9596463C}" type="slidenum">
              <a:rPr lang="en-US"/>
              <a:pPr>
                <a:spcAft>
                  <a:spcPts val="600"/>
                </a:spcAft>
              </a:pPr>
              <a:t>18</a:t>
            </a:fld>
            <a:endParaRPr lang="en-US" dirty="0"/>
          </a:p>
        </p:txBody>
      </p:sp>
      <p:pic>
        <p:nvPicPr>
          <p:cNvPr id="1026" name="Picture 2">
            <a:extLst>
              <a:ext uri="{FF2B5EF4-FFF2-40B4-BE49-F238E27FC236}">
                <a16:creationId xmlns:a16="http://schemas.microsoft.com/office/drawing/2014/main" id="{8A30B1F1-3570-5E8B-3FC9-39937E897DD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304" y="4249978"/>
            <a:ext cx="3760847" cy="6024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INAMICS S210 mid-level servo drive system - Siemens US">
            <a:extLst>
              <a:ext uri="{FF2B5EF4-FFF2-40B4-BE49-F238E27FC236}">
                <a16:creationId xmlns:a16="http://schemas.microsoft.com/office/drawing/2014/main" id="{FA7EB6BB-FBA9-9CA4-599F-064C5C4154F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1304" y="1719533"/>
            <a:ext cx="4036136" cy="2272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5906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E8117-636B-1F61-E48E-66A884F789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36D3DC-B7FD-4FF0-1AE0-D8DA5960C322}"/>
              </a:ext>
            </a:extLst>
          </p:cNvPr>
          <p:cNvSpPr>
            <a:spLocks noGrp="1"/>
          </p:cNvSpPr>
          <p:nvPr>
            <p:ph type="title"/>
          </p:nvPr>
        </p:nvSpPr>
        <p:spPr>
          <a:xfrm>
            <a:off x="5212080" y="368571"/>
            <a:ext cx="6115050" cy="1450757"/>
          </a:xfrm>
        </p:spPr>
        <p:txBody>
          <a:bodyPr>
            <a:normAutofit/>
          </a:bodyPr>
          <a:lstStyle/>
          <a:p>
            <a:r>
              <a:rPr lang="en-US" sz="3200" dirty="0"/>
              <a:t>Over-Designed for Maximum Reliability</a:t>
            </a:r>
          </a:p>
        </p:txBody>
      </p:sp>
      <p:sp>
        <p:nvSpPr>
          <p:cNvPr id="3" name="Content Placeholder 2">
            <a:extLst>
              <a:ext uri="{FF2B5EF4-FFF2-40B4-BE49-F238E27FC236}">
                <a16:creationId xmlns:a16="http://schemas.microsoft.com/office/drawing/2014/main" id="{68B2B938-7273-C936-118A-D510ACAEFAEC}"/>
              </a:ext>
            </a:extLst>
          </p:cNvPr>
          <p:cNvSpPr>
            <a:spLocks noGrp="1"/>
          </p:cNvSpPr>
          <p:nvPr>
            <p:ph idx="1"/>
          </p:nvPr>
        </p:nvSpPr>
        <p:spPr>
          <a:xfrm>
            <a:off x="5212079" y="1868812"/>
            <a:ext cx="6327879" cy="4177658"/>
          </a:xfrm>
        </p:spPr>
        <p:txBody>
          <a:bodyPr>
            <a:normAutofit fontScale="92500" lnSpcReduction="10000"/>
          </a:bodyPr>
          <a:lstStyle/>
          <a:p>
            <a:pPr indent="-180000">
              <a:lnSpc>
                <a:spcPct val="110000"/>
              </a:lnSpc>
              <a:spcBef>
                <a:spcPts val="600"/>
              </a:spcBef>
              <a:buClrTx/>
              <a:buFont typeface="Wingdings" panose="05000000000000000000" pitchFamily="2" charset="2"/>
              <a:buChar char="§"/>
            </a:pPr>
            <a:r>
              <a:rPr lang="en-US" sz="2200" b="1" dirty="0"/>
              <a:t>High-Performance Components:</a:t>
            </a:r>
          </a:p>
          <a:p>
            <a:pPr lvl="1" indent="-180000">
              <a:lnSpc>
                <a:spcPct val="110000"/>
              </a:lnSpc>
              <a:spcBef>
                <a:spcPts val="600"/>
              </a:spcBef>
              <a:buFont typeface="Wingdings" panose="05000000000000000000" pitchFamily="2" charset="2"/>
              <a:buChar char="§"/>
            </a:pPr>
            <a:r>
              <a:rPr lang="en-US" sz="1800" i="1" dirty="0"/>
              <a:t>Siemens servo motors, PLCs, and industrial-grade parts ensure zero failures since 2017.</a:t>
            </a:r>
          </a:p>
          <a:p>
            <a:pPr indent="-180000">
              <a:lnSpc>
                <a:spcPct val="110000"/>
              </a:lnSpc>
              <a:spcBef>
                <a:spcPts val="600"/>
              </a:spcBef>
              <a:buClrTx/>
              <a:buFont typeface="Wingdings" panose="05000000000000000000" pitchFamily="2" charset="2"/>
              <a:buChar char="§"/>
            </a:pPr>
            <a:r>
              <a:rPr lang="en-US" sz="2200" b="1" dirty="0"/>
              <a:t>Certified Safety:</a:t>
            </a:r>
          </a:p>
          <a:p>
            <a:pPr lvl="1" indent="-180000">
              <a:lnSpc>
                <a:spcPct val="110000"/>
              </a:lnSpc>
              <a:spcBef>
                <a:spcPts val="600"/>
              </a:spcBef>
              <a:buFont typeface="Wingdings" panose="05000000000000000000" pitchFamily="2" charset="2"/>
              <a:buChar char="§"/>
            </a:pPr>
            <a:r>
              <a:rPr lang="en-US" sz="1800" i="1" dirty="0"/>
              <a:t>CE-approved for compliance with global safety standards, ensuring operator protection.</a:t>
            </a:r>
          </a:p>
          <a:p>
            <a:pPr lvl="1" indent="-180000">
              <a:lnSpc>
                <a:spcPct val="110000"/>
              </a:lnSpc>
              <a:spcBef>
                <a:spcPts val="600"/>
              </a:spcBef>
              <a:buFont typeface="Wingdings" panose="05000000000000000000" pitchFamily="2" charset="2"/>
              <a:buChar char="§"/>
            </a:pPr>
            <a:r>
              <a:rPr lang="en-US" sz="1800" i="1" dirty="0"/>
              <a:t>Rack Unit IP65-Certified: Protects electrical components against dust and water.</a:t>
            </a:r>
          </a:p>
          <a:p>
            <a:pPr lvl="1" indent="-180000">
              <a:lnSpc>
                <a:spcPct val="110000"/>
              </a:lnSpc>
              <a:spcBef>
                <a:spcPts val="600"/>
              </a:spcBef>
              <a:buFont typeface="Wingdings" panose="05000000000000000000" pitchFamily="2" charset="2"/>
              <a:buChar char="§"/>
            </a:pPr>
            <a:r>
              <a:rPr lang="en-US" sz="1800" i="1" dirty="0"/>
              <a:t>Features advanced safety systems like Omron light curtains with a 14mm finger resolution for enhanced operator safety.</a:t>
            </a:r>
          </a:p>
          <a:p>
            <a:pPr indent="-180000">
              <a:lnSpc>
                <a:spcPct val="110000"/>
              </a:lnSpc>
              <a:spcBef>
                <a:spcPts val="600"/>
              </a:spcBef>
              <a:buClrTx/>
              <a:buFont typeface="Wingdings" panose="05000000000000000000" pitchFamily="2" charset="2"/>
              <a:buChar char="§"/>
            </a:pPr>
            <a:r>
              <a:rPr lang="en-US" sz="2200" b="1" dirty="0"/>
              <a:t>Heavy-Duty Build:</a:t>
            </a:r>
          </a:p>
          <a:p>
            <a:pPr lvl="1" indent="-180000">
              <a:lnSpc>
                <a:spcPct val="110000"/>
              </a:lnSpc>
              <a:spcBef>
                <a:spcPts val="600"/>
              </a:spcBef>
              <a:buFont typeface="Wingdings" panose="05000000000000000000" pitchFamily="2" charset="2"/>
              <a:buChar char="§"/>
            </a:pPr>
            <a:r>
              <a:rPr lang="en-US" sz="1800" i="1" dirty="0"/>
              <a:t>Robust mechanics designed for continuous use in high-production environments without downtime.</a:t>
            </a:r>
            <a:endParaRPr lang="en-US" sz="600" i="1" dirty="0"/>
          </a:p>
        </p:txBody>
      </p:sp>
      <p:sp>
        <p:nvSpPr>
          <p:cNvPr id="4" name="Footer Placeholder 3">
            <a:extLst>
              <a:ext uri="{FF2B5EF4-FFF2-40B4-BE49-F238E27FC236}">
                <a16:creationId xmlns:a16="http://schemas.microsoft.com/office/drawing/2014/main" id="{54F068C9-9443-B84C-59EB-154046CCB0F2}"/>
              </a:ext>
            </a:extLst>
          </p:cNvPr>
          <p:cNvSpPr>
            <a:spLocks noGrp="1"/>
          </p:cNvSpPr>
          <p:nvPr>
            <p:ph type="ftr" sz="quarter" idx="11"/>
          </p:nvPr>
        </p:nvSpPr>
        <p:spPr>
          <a:xfrm>
            <a:off x="3249399" y="6356349"/>
            <a:ext cx="5394960" cy="365125"/>
          </a:xfrm>
        </p:spPr>
        <p:txBody>
          <a:bodyPr>
            <a:normAutofit/>
          </a:bodyPr>
          <a:lstStyle/>
          <a:p>
            <a:pPr>
              <a:spcAft>
                <a:spcPts val="600"/>
              </a:spcAft>
            </a:pPr>
            <a:r>
              <a:rPr lang="en-US" dirty="0"/>
              <a:t>EddySonix® | Advanced NDT Solutions | November 2024</a:t>
            </a:r>
          </a:p>
        </p:txBody>
      </p:sp>
      <p:sp>
        <p:nvSpPr>
          <p:cNvPr id="5" name="Slide Number Placeholder 4">
            <a:extLst>
              <a:ext uri="{FF2B5EF4-FFF2-40B4-BE49-F238E27FC236}">
                <a16:creationId xmlns:a16="http://schemas.microsoft.com/office/drawing/2014/main" id="{7CD8DB3C-3FB3-9A72-EFF4-CE60E67930AD}"/>
              </a:ext>
            </a:extLst>
          </p:cNvPr>
          <p:cNvSpPr>
            <a:spLocks noGrp="1"/>
          </p:cNvSpPr>
          <p:nvPr>
            <p:ph type="sldNum" sz="quarter" idx="12"/>
          </p:nvPr>
        </p:nvSpPr>
        <p:spPr/>
        <p:txBody>
          <a:bodyPr>
            <a:normAutofit/>
          </a:bodyPr>
          <a:lstStyle/>
          <a:p>
            <a:pPr>
              <a:spcAft>
                <a:spcPts val="600"/>
              </a:spcAft>
            </a:pPr>
            <a:fld id="{3A98EE3D-8CD1-4C3F-BD1C-C98C9596463C}" type="slidenum">
              <a:rPr lang="en-US"/>
              <a:pPr>
                <a:spcAft>
                  <a:spcPts val="600"/>
                </a:spcAft>
              </a:pPr>
              <a:t>19</a:t>
            </a:fld>
            <a:endParaRPr lang="en-US" dirty="0"/>
          </a:p>
        </p:txBody>
      </p:sp>
      <p:pic>
        <p:nvPicPr>
          <p:cNvPr id="10" name="Picture 9" descr="A machine next to each other&#10;&#10;Description automatically generated">
            <a:extLst>
              <a:ext uri="{FF2B5EF4-FFF2-40B4-BE49-F238E27FC236}">
                <a16:creationId xmlns:a16="http://schemas.microsoft.com/office/drawing/2014/main" id="{50AC2E85-0E34-8E0C-B7D7-93EBC4BB65DB}"/>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5000" contrast="5000"/>
                    </a14:imgEffect>
                  </a14:imgLayer>
                </a14:imgProps>
              </a:ext>
              <a:ext uri="{28A0092B-C50C-407E-A947-70E740481C1C}">
                <a14:useLocalDpi xmlns:a14="http://schemas.microsoft.com/office/drawing/2010/main"/>
              </a:ext>
            </a:extLst>
          </a:blip>
          <a:srcRect l="7666" t="1990" r="8729" b="2713"/>
          <a:stretch/>
        </p:blipFill>
        <p:spPr>
          <a:xfrm>
            <a:off x="0" y="797083"/>
            <a:ext cx="4823954" cy="5263833"/>
          </a:xfrm>
          <a:prstGeom prst="rect">
            <a:avLst/>
          </a:prstGeom>
        </p:spPr>
      </p:pic>
      <p:pic>
        <p:nvPicPr>
          <p:cNvPr id="2054" name="Picture 6" descr="Premium Vector | CE mark symbol European conformity certification mark">
            <a:extLst>
              <a:ext uri="{FF2B5EF4-FFF2-40B4-BE49-F238E27FC236}">
                <a16:creationId xmlns:a16="http://schemas.microsoft.com/office/drawing/2014/main" id="{C7EE8642-A9A9-66BE-4661-BEB1961AF91F}"/>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1444633" y="3428999"/>
            <a:ext cx="1934687" cy="1934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5729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9D71E-1DC4-CE81-F9BE-EDDE9086CC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ED6524-BF7E-24AF-6129-DC5E2AE64FEF}"/>
              </a:ext>
            </a:extLst>
          </p:cNvPr>
          <p:cNvSpPr>
            <a:spLocks noGrp="1"/>
          </p:cNvSpPr>
          <p:nvPr>
            <p:ph type="title"/>
          </p:nvPr>
        </p:nvSpPr>
        <p:spPr>
          <a:xfrm>
            <a:off x="6400801" y="266218"/>
            <a:ext cx="5150733" cy="1321064"/>
          </a:xfrm>
        </p:spPr>
        <p:txBody>
          <a:bodyPr>
            <a:normAutofit/>
          </a:bodyPr>
          <a:lstStyle/>
          <a:p>
            <a:r>
              <a:rPr lang="en-US" sz="3200" dirty="0"/>
              <a:t>The ECS System: Built for Precision and Reliability</a:t>
            </a:r>
          </a:p>
        </p:txBody>
      </p:sp>
      <p:sp>
        <p:nvSpPr>
          <p:cNvPr id="3" name="Content Placeholder 2">
            <a:extLst>
              <a:ext uri="{FF2B5EF4-FFF2-40B4-BE49-F238E27FC236}">
                <a16:creationId xmlns:a16="http://schemas.microsoft.com/office/drawing/2014/main" id="{CB54827E-9F1A-5526-1C10-1488DD676971}"/>
              </a:ext>
            </a:extLst>
          </p:cNvPr>
          <p:cNvSpPr>
            <a:spLocks noGrp="1"/>
          </p:cNvSpPr>
          <p:nvPr>
            <p:ph idx="1"/>
          </p:nvPr>
        </p:nvSpPr>
        <p:spPr>
          <a:xfrm>
            <a:off x="6400800" y="1737361"/>
            <a:ext cx="5150734" cy="4397222"/>
          </a:xfrm>
        </p:spPr>
        <p:txBody>
          <a:bodyPr>
            <a:normAutofit fontScale="92500" lnSpcReduction="20000"/>
          </a:bodyPr>
          <a:lstStyle/>
          <a:p>
            <a:pPr indent="-180000">
              <a:lnSpc>
                <a:spcPct val="100000"/>
              </a:lnSpc>
              <a:spcBef>
                <a:spcPts val="0"/>
              </a:spcBef>
              <a:buClrTx/>
              <a:buFont typeface="Wingdings" panose="05000000000000000000" pitchFamily="2" charset="2"/>
              <a:buChar char="§"/>
            </a:pPr>
            <a:r>
              <a:rPr lang="en-US" sz="2400" b="1" dirty="0"/>
              <a:t>Advanced Eddy Current Scanner Technology:</a:t>
            </a:r>
          </a:p>
          <a:p>
            <a:pPr lvl="1" indent="-180000">
              <a:lnSpc>
                <a:spcPct val="100000"/>
              </a:lnSpc>
              <a:spcBef>
                <a:spcPts val="300"/>
              </a:spcBef>
              <a:buFont typeface="Wingdings" panose="05000000000000000000" pitchFamily="2" charset="2"/>
              <a:buChar char="§"/>
            </a:pPr>
            <a:r>
              <a:rPr lang="en-US" sz="1800" i="1" dirty="0"/>
              <a:t>Precision, speed, and robustness tailored for the automotive industry.</a:t>
            </a:r>
          </a:p>
          <a:p>
            <a:pPr indent="-180000">
              <a:lnSpc>
                <a:spcPct val="100000"/>
              </a:lnSpc>
              <a:spcBef>
                <a:spcPts val="600"/>
              </a:spcBef>
              <a:buClrTx/>
              <a:buFont typeface="Wingdings" panose="05000000000000000000" pitchFamily="2" charset="2"/>
              <a:buChar char="§"/>
            </a:pPr>
            <a:r>
              <a:rPr lang="en-US" sz="2400" b="1" dirty="0"/>
              <a:t>Globally Trusted:</a:t>
            </a:r>
          </a:p>
          <a:p>
            <a:pPr lvl="1" indent="-180000">
              <a:lnSpc>
                <a:spcPct val="100000"/>
              </a:lnSpc>
              <a:spcBef>
                <a:spcPts val="300"/>
              </a:spcBef>
              <a:buFont typeface="Wingdings" panose="05000000000000000000" pitchFamily="2" charset="2"/>
              <a:buChar char="§"/>
            </a:pPr>
            <a:r>
              <a:rPr lang="en-US" sz="1800" i="1" dirty="0"/>
              <a:t>Reliable performance with industry leaders worldwide since 2017.</a:t>
            </a:r>
          </a:p>
          <a:p>
            <a:pPr indent="-180000">
              <a:lnSpc>
                <a:spcPct val="100000"/>
              </a:lnSpc>
              <a:spcBef>
                <a:spcPts val="600"/>
              </a:spcBef>
              <a:buClrTx/>
              <a:buFont typeface="Wingdings" panose="05000000000000000000" pitchFamily="2" charset="2"/>
              <a:buChar char="§"/>
            </a:pPr>
            <a:r>
              <a:rPr lang="en-US" sz="2400" b="1" dirty="0"/>
              <a:t>Unmatched Accuracy:</a:t>
            </a:r>
          </a:p>
          <a:p>
            <a:pPr lvl="1" indent="-180000">
              <a:lnSpc>
                <a:spcPct val="100000"/>
              </a:lnSpc>
              <a:spcBef>
                <a:spcPts val="300"/>
              </a:spcBef>
              <a:buFont typeface="Wingdings" panose="05000000000000000000" pitchFamily="2" charset="2"/>
              <a:buChar char="§"/>
            </a:pPr>
            <a:r>
              <a:rPr lang="en-US" sz="1800" i="1" dirty="0"/>
              <a:t>Non-destructive testing delivering precise, consistent results.</a:t>
            </a:r>
          </a:p>
          <a:p>
            <a:pPr indent="-180000">
              <a:lnSpc>
                <a:spcPct val="100000"/>
              </a:lnSpc>
              <a:spcBef>
                <a:spcPts val="600"/>
              </a:spcBef>
              <a:buClrTx/>
              <a:buFont typeface="Wingdings" panose="05000000000000000000" pitchFamily="2" charset="2"/>
              <a:buChar char="§"/>
            </a:pPr>
            <a:r>
              <a:rPr lang="en-US" sz="2400" b="1" dirty="0"/>
              <a:t>Robust Design:</a:t>
            </a:r>
          </a:p>
          <a:p>
            <a:pPr lvl="1" indent="-180000">
              <a:lnSpc>
                <a:spcPct val="100000"/>
              </a:lnSpc>
              <a:spcBef>
                <a:spcPts val="300"/>
              </a:spcBef>
              <a:buFont typeface="Wingdings" panose="05000000000000000000" pitchFamily="2" charset="2"/>
              <a:buChar char="§"/>
            </a:pPr>
            <a:r>
              <a:rPr lang="en-US" sz="1800" i="1" dirty="0"/>
              <a:t>Industrial-grade durability with zero operational failures.</a:t>
            </a:r>
          </a:p>
          <a:p>
            <a:pPr indent="-180000">
              <a:lnSpc>
                <a:spcPct val="100000"/>
              </a:lnSpc>
              <a:spcBef>
                <a:spcPts val="600"/>
              </a:spcBef>
              <a:buClrTx/>
              <a:buFont typeface="Wingdings" panose="05000000000000000000" pitchFamily="2" charset="2"/>
              <a:buChar char="§"/>
            </a:pPr>
            <a:r>
              <a:rPr lang="en-US" sz="2400" b="1" dirty="0"/>
              <a:t>Certified Standards:</a:t>
            </a:r>
          </a:p>
          <a:p>
            <a:pPr lvl="1" indent="-180000">
              <a:lnSpc>
                <a:spcPct val="100000"/>
              </a:lnSpc>
              <a:spcBef>
                <a:spcPts val="300"/>
              </a:spcBef>
              <a:buFont typeface="Wingdings" panose="05000000000000000000" pitchFamily="2" charset="2"/>
              <a:buChar char="§"/>
            </a:pPr>
            <a:r>
              <a:rPr lang="en-US" sz="1800" i="1" dirty="0"/>
              <a:t>Compliant with global safety and performance certifications.</a:t>
            </a:r>
          </a:p>
        </p:txBody>
      </p:sp>
      <p:sp>
        <p:nvSpPr>
          <p:cNvPr id="4" name="Footer Placeholder 3">
            <a:extLst>
              <a:ext uri="{FF2B5EF4-FFF2-40B4-BE49-F238E27FC236}">
                <a16:creationId xmlns:a16="http://schemas.microsoft.com/office/drawing/2014/main" id="{45C09918-901F-8672-898E-FA7A6DFF67BE}"/>
              </a:ext>
            </a:extLst>
          </p:cNvPr>
          <p:cNvSpPr>
            <a:spLocks noGrp="1"/>
          </p:cNvSpPr>
          <p:nvPr>
            <p:ph type="ftr" sz="quarter" idx="11"/>
          </p:nvPr>
        </p:nvSpPr>
        <p:spPr>
          <a:xfrm>
            <a:off x="5414487" y="6356349"/>
            <a:ext cx="5394960" cy="365125"/>
          </a:xfrm>
        </p:spPr>
        <p:txBody>
          <a:bodyPr>
            <a:normAutofit/>
          </a:bodyPr>
          <a:lstStyle/>
          <a:p>
            <a:pPr>
              <a:spcAft>
                <a:spcPts val="600"/>
              </a:spcAft>
            </a:pPr>
            <a:r>
              <a:rPr lang="en-US" dirty="0"/>
              <a:t>EddySonix® | Advanced NDT Solutions | November 2024</a:t>
            </a:r>
          </a:p>
        </p:txBody>
      </p:sp>
      <p:sp>
        <p:nvSpPr>
          <p:cNvPr id="5" name="Slide Number Placeholder 4">
            <a:extLst>
              <a:ext uri="{FF2B5EF4-FFF2-40B4-BE49-F238E27FC236}">
                <a16:creationId xmlns:a16="http://schemas.microsoft.com/office/drawing/2014/main" id="{C23BE1C6-F6CF-87B4-B1F5-817041189BDE}"/>
              </a:ext>
            </a:extLst>
          </p:cNvPr>
          <p:cNvSpPr>
            <a:spLocks noGrp="1"/>
          </p:cNvSpPr>
          <p:nvPr>
            <p:ph type="sldNum" sz="quarter" idx="12"/>
          </p:nvPr>
        </p:nvSpPr>
        <p:spPr/>
        <p:txBody>
          <a:bodyPr>
            <a:normAutofit/>
          </a:bodyPr>
          <a:lstStyle/>
          <a:p>
            <a:pPr>
              <a:spcAft>
                <a:spcPts val="600"/>
              </a:spcAft>
            </a:pPr>
            <a:fld id="{3A98EE3D-8CD1-4C3F-BD1C-C98C9596463C}" type="slidenum">
              <a:rPr lang="en-US"/>
              <a:pPr>
                <a:spcAft>
                  <a:spcPts val="600"/>
                </a:spcAft>
              </a:pPr>
              <a:t>2</a:t>
            </a:fld>
            <a:endParaRPr lang="en-US" dirty="0"/>
          </a:p>
        </p:txBody>
      </p:sp>
      <p:pic>
        <p:nvPicPr>
          <p:cNvPr id="8" name="Picture 7" descr="A machine in a room&#10;&#10;Description automatically generated with medium confidence">
            <a:extLst>
              <a:ext uri="{FF2B5EF4-FFF2-40B4-BE49-F238E27FC236}">
                <a16:creationId xmlns:a16="http://schemas.microsoft.com/office/drawing/2014/main" id="{DA6CA61B-24D4-1609-5DFA-5A2121702F4D}"/>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6000" contrast="3000"/>
                    </a14:imgEffect>
                  </a14:imgLayer>
                </a14:imgProps>
              </a:ext>
              <a:ext uri="{28A0092B-C50C-407E-A947-70E740481C1C}">
                <a14:useLocalDpi xmlns:a14="http://schemas.microsoft.com/office/drawing/2010/main"/>
              </a:ext>
            </a:extLst>
          </a:blip>
          <a:srcRect/>
          <a:stretch/>
        </p:blipFill>
        <p:spPr>
          <a:xfrm>
            <a:off x="10074" y="521922"/>
            <a:ext cx="6085926" cy="5834426"/>
          </a:xfrm>
          <a:prstGeom prst="rect">
            <a:avLst/>
          </a:prstGeom>
        </p:spPr>
      </p:pic>
    </p:spTree>
    <p:extLst>
      <p:ext uri="{BB962C8B-B14F-4D97-AF65-F5344CB8AC3E}">
        <p14:creationId xmlns:p14="http://schemas.microsoft.com/office/powerpoint/2010/main" val="5353788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47D65-396A-DD7F-378D-52FE389A76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76B2E3-967C-F294-9D58-A37200691476}"/>
              </a:ext>
            </a:extLst>
          </p:cNvPr>
          <p:cNvSpPr>
            <a:spLocks noGrp="1"/>
          </p:cNvSpPr>
          <p:nvPr>
            <p:ph type="title"/>
          </p:nvPr>
        </p:nvSpPr>
        <p:spPr>
          <a:xfrm>
            <a:off x="998484" y="368571"/>
            <a:ext cx="10328646" cy="929965"/>
          </a:xfrm>
        </p:spPr>
        <p:txBody>
          <a:bodyPr>
            <a:normAutofit/>
          </a:bodyPr>
          <a:lstStyle/>
          <a:p>
            <a:pPr algn="ctr"/>
            <a:r>
              <a:rPr lang="en-US" sz="3200" dirty="0"/>
              <a:t>Packaging, Delivery, and On-Site Support</a:t>
            </a:r>
          </a:p>
        </p:txBody>
      </p:sp>
      <p:sp>
        <p:nvSpPr>
          <p:cNvPr id="3" name="Content Placeholder 2">
            <a:extLst>
              <a:ext uri="{FF2B5EF4-FFF2-40B4-BE49-F238E27FC236}">
                <a16:creationId xmlns:a16="http://schemas.microsoft.com/office/drawing/2014/main" id="{811935F4-3C58-FD32-FD3F-784F6DCA8045}"/>
              </a:ext>
            </a:extLst>
          </p:cNvPr>
          <p:cNvSpPr>
            <a:spLocks noGrp="1"/>
          </p:cNvSpPr>
          <p:nvPr>
            <p:ph idx="1"/>
          </p:nvPr>
        </p:nvSpPr>
        <p:spPr>
          <a:xfrm>
            <a:off x="5567423" y="1423686"/>
            <a:ext cx="5950220" cy="4932664"/>
          </a:xfrm>
        </p:spPr>
        <p:txBody>
          <a:bodyPr>
            <a:normAutofit fontScale="92500" lnSpcReduction="20000"/>
          </a:bodyPr>
          <a:lstStyle/>
          <a:p>
            <a:pPr indent="-180000">
              <a:lnSpc>
                <a:spcPct val="110000"/>
              </a:lnSpc>
              <a:spcBef>
                <a:spcPts val="300"/>
              </a:spcBef>
              <a:buClrTx/>
              <a:buFont typeface="Wingdings" panose="05000000000000000000" pitchFamily="2" charset="2"/>
              <a:buChar char="§"/>
            </a:pPr>
            <a:r>
              <a:rPr lang="en-US" sz="2000" b="1" dirty="0"/>
              <a:t>Packaging Standards:</a:t>
            </a:r>
          </a:p>
          <a:p>
            <a:pPr lvl="1" indent="-180000">
              <a:lnSpc>
                <a:spcPct val="110000"/>
              </a:lnSpc>
              <a:spcBef>
                <a:spcPts val="300"/>
              </a:spcBef>
              <a:buFont typeface="Wingdings" panose="05000000000000000000" pitchFamily="2" charset="2"/>
              <a:buChar char="§"/>
            </a:pPr>
            <a:r>
              <a:rPr lang="en-US" sz="1700" i="1" dirty="0"/>
              <a:t>Crates meet ISPM15 standards for international shipping, ensuring compliance with global regulations.</a:t>
            </a:r>
          </a:p>
          <a:p>
            <a:pPr indent="-180000">
              <a:lnSpc>
                <a:spcPct val="110000"/>
              </a:lnSpc>
              <a:spcBef>
                <a:spcPts val="300"/>
              </a:spcBef>
              <a:buClrTx/>
              <a:buFont typeface="Wingdings" panose="05000000000000000000" pitchFamily="2" charset="2"/>
              <a:buChar char="§"/>
            </a:pPr>
            <a:r>
              <a:rPr lang="en-US" sz="2000" b="1" dirty="0"/>
              <a:t>Delivery Timeline:</a:t>
            </a:r>
          </a:p>
          <a:p>
            <a:pPr lvl="1" indent="-180000">
              <a:lnSpc>
                <a:spcPct val="110000"/>
              </a:lnSpc>
              <a:spcBef>
                <a:spcPts val="300"/>
              </a:spcBef>
              <a:buFont typeface="Wingdings" panose="05000000000000000000" pitchFamily="2" charset="2"/>
              <a:buChar char="§"/>
            </a:pPr>
            <a:r>
              <a:rPr lang="en-US" sz="1700" i="1" dirty="0"/>
              <a:t>Products delivered within 4 weeks after order confirmation.</a:t>
            </a:r>
          </a:p>
          <a:p>
            <a:pPr indent="-180000">
              <a:lnSpc>
                <a:spcPct val="110000"/>
              </a:lnSpc>
              <a:spcBef>
                <a:spcPts val="300"/>
              </a:spcBef>
              <a:buClrTx/>
              <a:buFont typeface="Wingdings" panose="05000000000000000000" pitchFamily="2" charset="2"/>
              <a:buChar char="§"/>
            </a:pPr>
            <a:r>
              <a:rPr lang="en-US" sz="2000" b="1" dirty="0"/>
              <a:t>On-Site Services:</a:t>
            </a:r>
          </a:p>
          <a:p>
            <a:pPr lvl="1" indent="-180000">
              <a:lnSpc>
                <a:spcPct val="110000"/>
              </a:lnSpc>
              <a:spcBef>
                <a:spcPts val="300"/>
              </a:spcBef>
              <a:buFont typeface="Wingdings" panose="05000000000000000000" pitchFamily="2" charset="2"/>
              <a:buChar char="§"/>
            </a:pPr>
            <a:r>
              <a:rPr lang="en-US" sz="1700" i="1" dirty="0"/>
              <a:t>Includes installation, setup, and training at the plant, scheduled for 5 days, available worldwide.</a:t>
            </a:r>
          </a:p>
          <a:p>
            <a:pPr indent="-180000">
              <a:lnSpc>
                <a:spcPct val="110000"/>
              </a:lnSpc>
              <a:spcBef>
                <a:spcPts val="300"/>
              </a:spcBef>
              <a:buClrTx/>
              <a:buFont typeface="Wingdings" panose="05000000000000000000" pitchFamily="2" charset="2"/>
              <a:buChar char="§"/>
            </a:pPr>
            <a:r>
              <a:rPr lang="en-US" sz="2000" b="1" dirty="0"/>
              <a:t>Warranty and Support:</a:t>
            </a:r>
          </a:p>
          <a:p>
            <a:pPr lvl="1" indent="-180000">
              <a:lnSpc>
                <a:spcPct val="110000"/>
              </a:lnSpc>
              <a:spcBef>
                <a:spcPts val="300"/>
              </a:spcBef>
              <a:buFont typeface="Wingdings" panose="05000000000000000000" pitchFamily="2" charset="2"/>
              <a:buChar char="§"/>
            </a:pPr>
            <a:r>
              <a:rPr lang="en-US" sz="1700" i="1" dirty="0"/>
              <a:t>Backed by a 24-month warranty starting from the date of delivery.</a:t>
            </a:r>
          </a:p>
          <a:p>
            <a:pPr lvl="1" indent="-180000">
              <a:lnSpc>
                <a:spcPct val="110000"/>
              </a:lnSpc>
              <a:spcBef>
                <a:spcPts val="300"/>
              </a:spcBef>
              <a:buFont typeface="Wingdings" panose="05000000000000000000" pitchFamily="2" charset="2"/>
              <a:buChar char="§"/>
            </a:pPr>
            <a:r>
              <a:rPr lang="en-US" sz="1700" i="1" dirty="0"/>
              <a:t>Includes 2 years of comprehensive support to ensure smooth operations.</a:t>
            </a:r>
          </a:p>
          <a:p>
            <a:pPr indent="-180000">
              <a:lnSpc>
                <a:spcPct val="110000"/>
              </a:lnSpc>
              <a:spcBef>
                <a:spcPts val="300"/>
              </a:spcBef>
              <a:buClrTx/>
              <a:buFont typeface="Wingdings" panose="05000000000000000000" pitchFamily="2" charset="2"/>
              <a:buChar char="§"/>
            </a:pPr>
            <a:r>
              <a:rPr lang="en-US" sz="2000" b="1" dirty="0"/>
              <a:t>Specifications:</a:t>
            </a:r>
          </a:p>
          <a:p>
            <a:pPr lvl="1" indent="-180000">
              <a:lnSpc>
                <a:spcPct val="110000"/>
              </a:lnSpc>
              <a:spcBef>
                <a:spcPts val="300"/>
              </a:spcBef>
              <a:buFont typeface="Wingdings" panose="05000000000000000000" pitchFamily="2" charset="2"/>
              <a:buChar char="§"/>
            </a:pPr>
            <a:r>
              <a:rPr lang="en-US" sz="1700" i="1" dirty="0"/>
              <a:t>Palette 1 (Hardware Rack): 2100x1080x1100mm, 400kg gross, 290kg net.</a:t>
            </a:r>
          </a:p>
          <a:p>
            <a:pPr lvl="1" indent="-180000">
              <a:lnSpc>
                <a:spcPct val="110000"/>
              </a:lnSpc>
              <a:spcBef>
                <a:spcPts val="300"/>
              </a:spcBef>
              <a:buFont typeface="Wingdings" panose="05000000000000000000" pitchFamily="2" charset="2"/>
              <a:buChar char="§"/>
            </a:pPr>
            <a:r>
              <a:rPr lang="en-US" sz="1700" i="1" dirty="0"/>
              <a:t>Palette 2 (Mechanical Unit): 2100x1080x1100mm, 500kg gross, 400kg net</a:t>
            </a:r>
          </a:p>
        </p:txBody>
      </p:sp>
      <p:sp>
        <p:nvSpPr>
          <p:cNvPr id="4" name="Footer Placeholder 3">
            <a:extLst>
              <a:ext uri="{FF2B5EF4-FFF2-40B4-BE49-F238E27FC236}">
                <a16:creationId xmlns:a16="http://schemas.microsoft.com/office/drawing/2014/main" id="{2A6ACE6A-A1EF-4BD0-250C-D01438C76E2D}"/>
              </a:ext>
            </a:extLst>
          </p:cNvPr>
          <p:cNvSpPr>
            <a:spLocks noGrp="1"/>
          </p:cNvSpPr>
          <p:nvPr>
            <p:ph type="ftr" sz="quarter" idx="11"/>
          </p:nvPr>
        </p:nvSpPr>
        <p:spPr>
          <a:xfrm>
            <a:off x="3398520" y="6356350"/>
            <a:ext cx="5394960" cy="365125"/>
          </a:xfrm>
        </p:spPr>
        <p:txBody>
          <a:bodyPr>
            <a:normAutofit/>
          </a:bodyPr>
          <a:lstStyle/>
          <a:p>
            <a:pPr>
              <a:spcAft>
                <a:spcPts val="600"/>
              </a:spcAft>
            </a:pPr>
            <a:r>
              <a:rPr lang="en-US" dirty="0"/>
              <a:t>EddySonix® | Advanced NDT Solutions | November 2024</a:t>
            </a:r>
          </a:p>
        </p:txBody>
      </p:sp>
      <p:sp>
        <p:nvSpPr>
          <p:cNvPr id="5" name="Slide Number Placeholder 4">
            <a:extLst>
              <a:ext uri="{FF2B5EF4-FFF2-40B4-BE49-F238E27FC236}">
                <a16:creationId xmlns:a16="http://schemas.microsoft.com/office/drawing/2014/main" id="{CB29F22D-1F80-A6C4-DB15-12569888A383}"/>
              </a:ext>
            </a:extLst>
          </p:cNvPr>
          <p:cNvSpPr>
            <a:spLocks noGrp="1"/>
          </p:cNvSpPr>
          <p:nvPr>
            <p:ph type="sldNum" sz="quarter" idx="12"/>
          </p:nvPr>
        </p:nvSpPr>
        <p:spPr/>
        <p:txBody>
          <a:bodyPr>
            <a:normAutofit/>
          </a:bodyPr>
          <a:lstStyle/>
          <a:p>
            <a:pPr>
              <a:spcAft>
                <a:spcPts val="600"/>
              </a:spcAft>
            </a:pPr>
            <a:fld id="{3A98EE3D-8CD1-4C3F-BD1C-C98C9596463C}" type="slidenum">
              <a:rPr lang="en-US"/>
              <a:pPr>
                <a:spcAft>
                  <a:spcPts val="600"/>
                </a:spcAft>
              </a:pPr>
              <a:t>20</a:t>
            </a:fld>
            <a:endParaRPr lang="en-US" dirty="0"/>
          </a:p>
        </p:txBody>
      </p:sp>
      <p:pic>
        <p:nvPicPr>
          <p:cNvPr id="7" name="Picture 6" descr="A tv on the wall&#10;&#10;Description automatically generated">
            <a:extLst>
              <a:ext uri="{FF2B5EF4-FFF2-40B4-BE49-F238E27FC236}">
                <a16:creationId xmlns:a16="http://schemas.microsoft.com/office/drawing/2014/main" id="{80C85F91-E151-BD30-66DF-3E7F8D147326}"/>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6000"/>
                    </a14:imgEffect>
                  </a14:imgLayer>
                </a14:imgProps>
              </a:ext>
              <a:ext uri="{28A0092B-C50C-407E-A947-70E740481C1C}">
                <a14:useLocalDpi xmlns:a14="http://schemas.microsoft.com/office/drawing/2010/main"/>
              </a:ext>
            </a:extLst>
          </a:blip>
          <a:srcRect t="-58"/>
          <a:stretch/>
        </p:blipFill>
        <p:spPr>
          <a:xfrm>
            <a:off x="0" y="2076574"/>
            <a:ext cx="5414371" cy="2704851"/>
          </a:xfrm>
          <a:prstGeom prst="rect">
            <a:avLst/>
          </a:prstGeom>
        </p:spPr>
      </p:pic>
    </p:spTree>
    <p:extLst>
      <p:ext uri="{BB962C8B-B14F-4D97-AF65-F5344CB8AC3E}">
        <p14:creationId xmlns:p14="http://schemas.microsoft.com/office/powerpoint/2010/main" val="765200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ng shot of a line&#10;&#10;Description automatically generated">
            <a:extLst>
              <a:ext uri="{FF2B5EF4-FFF2-40B4-BE49-F238E27FC236}">
                <a16:creationId xmlns:a16="http://schemas.microsoft.com/office/drawing/2014/main" id="{E9F21926-687D-B949-F647-8D3C0F5F1E3C}"/>
              </a:ext>
            </a:extLst>
          </p:cNvPr>
          <p:cNvPicPr>
            <a:picLocks noChangeAspect="1"/>
          </p:cNvPicPr>
          <p:nvPr/>
        </p:nvPicPr>
        <p:blipFill>
          <a:blip r:embed="rId3" cstate="screen">
            <a:extLst>
              <a:ext uri="{28A0092B-C50C-407E-A947-70E740481C1C}">
                <a14:useLocalDpi xmlns:a14="http://schemas.microsoft.com/office/drawing/2010/main"/>
              </a:ext>
            </a:extLst>
          </a:blip>
          <a:srcRect b="-2"/>
          <a:stretch/>
        </p:blipFill>
        <p:spPr>
          <a:xfrm>
            <a:off x="0" y="2628900"/>
            <a:ext cx="12192000" cy="3671262"/>
          </a:xfrm>
          <a:prstGeom prst="rect">
            <a:avLst/>
          </a:prstGeom>
        </p:spPr>
      </p:pic>
      <p:sp>
        <p:nvSpPr>
          <p:cNvPr id="4" name="Footer Placeholder 3">
            <a:extLst>
              <a:ext uri="{FF2B5EF4-FFF2-40B4-BE49-F238E27FC236}">
                <a16:creationId xmlns:a16="http://schemas.microsoft.com/office/drawing/2014/main" id="{3FFB7166-16A8-AC9B-35F1-3056AF36C124}"/>
              </a:ext>
            </a:extLst>
          </p:cNvPr>
          <p:cNvSpPr>
            <a:spLocks noGrp="1"/>
          </p:cNvSpPr>
          <p:nvPr>
            <p:ph type="ftr" sz="quarter" idx="11"/>
          </p:nvPr>
        </p:nvSpPr>
        <p:spPr/>
        <p:txBody>
          <a:bodyPr/>
          <a:lstStyle/>
          <a:p>
            <a:r>
              <a:rPr lang="en-US" dirty="0"/>
              <a:t>EddySonix® | Advanced NDT Solutions | November 2024</a:t>
            </a:r>
          </a:p>
        </p:txBody>
      </p:sp>
      <p:sp>
        <p:nvSpPr>
          <p:cNvPr id="3" name="Slide Number Placeholder 2">
            <a:extLst>
              <a:ext uri="{FF2B5EF4-FFF2-40B4-BE49-F238E27FC236}">
                <a16:creationId xmlns:a16="http://schemas.microsoft.com/office/drawing/2014/main" id="{09E0E2B1-AADE-E624-DFF2-1A6054057A7E}"/>
              </a:ext>
            </a:extLst>
          </p:cNvPr>
          <p:cNvSpPr>
            <a:spLocks noGrp="1"/>
          </p:cNvSpPr>
          <p:nvPr>
            <p:ph type="sldNum" sz="quarter" idx="12"/>
          </p:nvPr>
        </p:nvSpPr>
        <p:spPr/>
        <p:txBody>
          <a:bodyPr/>
          <a:lstStyle/>
          <a:p>
            <a:fld id="{3A98EE3D-8CD1-4C3F-BD1C-C98C9596463C}" type="slidenum">
              <a:rPr lang="en-US" smtClean="0"/>
              <a:t>21</a:t>
            </a:fld>
            <a:endParaRPr lang="en-US" dirty="0"/>
          </a:p>
        </p:txBody>
      </p:sp>
      <p:sp>
        <p:nvSpPr>
          <p:cNvPr id="2" name="Title 1">
            <a:extLst>
              <a:ext uri="{FF2B5EF4-FFF2-40B4-BE49-F238E27FC236}">
                <a16:creationId xmlns:a16="http://schemas.microsoft.com/office/drawing/2014/main" id="{CA547A7F-2DC0-87A8-4770-FAD90372F001}"/>
              </a:ext>
            </a:extLst>
          </p:cNvPr>
          <p:cNvSpPr>
            <a:spLocks noGrp="1"/>
          </p:cNvSpPr>
          <p:nvPr>
            <p:ph type="title" idx="4294967295"/>
          </p:nvPr>
        </p:nvSpPr>
        <p:spPr>
          <a:xfrm>
            <a:off x="2735580" y="1829607"/>
            <a:ext cx="6720840" cy="925789"/>
          </a:xfrm>
        </p:spPr>
        <p:txBody>
          <a:bodyPr>
            <a:normAutofit/>
          </a:bodyPr>
          <a:lstStyle/>
          <a:p>
            <a:pPr algn="ctr"/>
            <a:r>
              <a:rPr lang="en-US" sz="2200" dirty="0"/>
              <a:t>We appreciate your time and interest in EddySonix’s innovative solutions for precision defect detection.</a:t>
            </a:r>
            <a:endParaRPr lang="LID4096" sz="2200" dirty="0"/>
          </a:p>
        </p:txBody>
      </p:sp>
      <p:pic>
        <p:nvPicPr>
          <p:cNvPr id="8" name="Picture 7" descr="A black text on a white background&#10;&#10;Description automatically generated">
            <a:extLst>
              <a:ext uri="{FF2B5EF4-FFF2-40B4-BE49-F238E27FC236}">
                <a16:creationId xmlns:a16="http://schemas.microsoft.com/office/drawing/2014/main" id="{4FE418F8-F02B-BAFA-70B2-440C9E01A9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0005" y="903818"/>
            <a:ext cx="4491990" cy="925789"/>
          </a:xfrm>
          <a:prstGeom prst="rect">
            <a:avLst/>
          </a:prstGeom>
        </p:spPr>
      </p:pic>
    </p:spTree>
    <p:extLst>
      <p:ext uri="{BB962C8B-B14F-4D97-AF65-F5344CB8AC3E}">
        <p14:creationId xmlns:p14="http://schemas.microsoft.com/office/powerpoint/2010/main" val="8710641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F7F34-158E-EE09-DBB0-605A143EDE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CEE941-B976-AB91-D7D4-0AC2B8DEC445}"/>
              </a:ext>
            </a:extLst>
          </p:cNvPr>
          <p:cNvSpPr>
            <a:spLocks noGrp="1"/>
          </p:cNvSpPr>
          <p:nvPr>
            <p:ph type="title"/>
          </p:nvPr>
        </p:nvSpPr>
        <p:spPr>
          <a:xfrm>
            <a:off x="5759296" y="368571"/>
            <a:ext cx="5499254" cy="1450757"/>
          </a:xfrm>
        </p:spPr>
        <p:txBody>
          <a:bodyPr>
            <a:normAutofit/>
          </a:bodyPr>
          <a:lstStyle/>
          <a:p>
            <a:r>
              <a:rPr lang="en-US" sz="3200" dirty="0"/>
              <a:t>ECS Global Reach: Trusted by Industry Leaders Worldwide</a:t>
            </a:r>
          </a:p>
        </p:txBody>
      </p:sp>
      <p:sp>
        <p:nvSpPr>
          <p:cNvPr id="3" name="Content Placeholder 2">
            <a:extLst>
              <a:ext uri="{FF2B5EF4-FFF2-40B4-BE49-F238E27FC236}">
                <a16:creationId xmlns:a16="http://schemas.microsoft.com/office/drawing/2014/main" id="{60ECB1C2-765D-1065-213A-69A6AE2EFA94}"/>
              </a:ext>
            </a:extLst>
          </p:cNvPr>
          <p:cNvSpPr>
            <a:spLocks noGrp="1"/>
          </p:cNvSpPr>
          <p:nvPr>
            <p:ph idx="1"/>
          </p:nvPr>
        </p:nvSpPr>
        <p:spPr>
          <a:xfrm>
            <a:off x="5759296" y="2162150"/>
            <a:ext cx="5499253" cy="3760891"/>
          </a:xfrm>
        </p:spPr>
        <p:txBody>
          <a:bodyPr>
            <a:normAutofit/>
          </a:bodyPr>
          <a:lstStyle/>
          <a:p>
            <a:pPr indent="-180000">
              <a:lnSpc>
                <a:spcPct val="100000"/>
              </a:lnSpc>
              <a:spcBef>
                <a:spcPts val="600"/>
              </a:spcBef>
              <a:buClrTx/>
              <a:buFont typeface="Wingdings" panose="05000000000000000000" pitchFamily="2" charset="2"/>
              <a:buChar char="§"/>
            </a:pPr>
            <a:r>
              <a:rPr lang="en-US" sz="2400" dirty="0"/>
              <a:t>Deployed by top automotive manufacturers since 2017.</a:t>
            </a:r>
          </a:p>
          <a:p>
            <a:pPr indent="-180000">
              <a:lnSpc>
                <a:spcPct val="100000"/>
              </a:lnSpc>
              <a:spcBef>
                <a:spcPts val="600"/>
              </a:spcBef>
              <a:buClrTx/>
              <a:buFont typeface="Wingdings" panose="05000000000000000000" pitchFamily="2" charset="2"/>
              <a:buChar char="§"/>
            </a:pPr>
            <a:r>
              <a:rPr lang="en-US" sz="2400" dirty="0"/>
              <a:t>Proven reliability with installations in major global regions.</a:t>
            </a:r>
          </a:p>
          <a:p>
            <a:pPr indent="-180000">
              <a:lnSpc>
                <a:spcPct val="100000"/>
              </a:lnSpc>
              <a:spcBef>
                <a:spcPts val="600"/>
              </a:spcBef>
              <a:buClrTx/>
              <a:buFont typeface="Wingdings" panose="05000000000000000000" pitchFamily="2" charset="2"/>
              <a:buChar char="§"/>
            </a:pPr>
            <a:r>
              <a:rPr lang="en-US" sz="2400" dirty="0"/>
              <a:t>Zero-failure record across all operations.</a:t>
            </a:r>
            <a:endParaRPr lang="en-US" sz="1800" i="1" dirty="0"/>
          </a:p>
        </p:txBody>
      </p:sp>
      <p:sp>
        <p:nvSpPr>
          <p:cNvPr id="4" name="Footer Placeholder 3">
            <a:extLst>
              <a:ext uri="{FF2B5EF4-FFF2-40B4-BE49-F238E27FC236}">
                <a16:creationId xmlns:a16="http://schemas.microsoft.com/office/drawing/2014/main" id="{85289525-EB3B-7F11-30CC-1335C180C6A1}"/>
              </a:ext>
            </a:extLst>
          </p:cNvPr>
          <p:cNvSpPr>
            <a:spLocks noGrp="1"/>
          </p:cNvSpPr>
          <p:nvPr>
            <p:ph type="ftr" sz="quarter" idx="11"/>
          </p:nvPr>
        </p:nvSpPr>
        <p:spPr>
          <a:xfrm>
            <a:off x="3398520" y="6356349"/>
            <a:ext cx="5394960" cy="365125"/>
          </a:xfrm>
        </p:spPr>
        <p:txBody>
          <a:bodyPr>
            <a:normAutofit/>
          </a:bodyPr>
          <a:lstStyle/>
          <a:p>
            <a:pPr>
              <a:spcAft>
                <a:spcPts val="600"/>
              </a:spcAft>
            </a:pPr>
            <a:r>
              <a:rPr lang="en-US" dirty="0"/>
              <a:t>EddySonix® | Advanced NDT Solutions | November 2024</a:t>
            </a:r>
          </a:p>
        </p:txBody>
      </p:sp>
      <p:sp>
        <p:nvSpPr>
          <p:cNvPr id="5" name="Slide Number Placeholder 4">
            <a:extLst>
              <a:ext uri="{FF2B5EF4-FFF2-40B4-BE49-F238E27FC236}">
                <a16:creationId xmlns:a16="http://schemas.microsoft.com/office/drawing/2014/main" id="{5AAC5239-1556-B2A9-9CDB-C204E9AE5CC9}"/>
              </a:ext>
            </a:extLst>
          </p:cNvPr>
          <p:cNvSpPr>
            <a:spLocks noGrp="1"/>
          </p:cNvSpPr>
          <p:nvPr>
            <p:ph type="sldNum" sz="quarter" idx="12"/>
          </p:nvPr>
        </p:nvSpPr>
        <p:spPr/>
        <p:txBody>
          <a:bodyPr>
            <a:normAutofit/>
          </a:bodyPr>
          <a:lstStyle/>
          <a:p>
            <a:pPr>
              <a:spcAft>
                <a:spcPts val="600"/>
              </a:spcAft>
            </a:pPr>
            <a:fld id="{3A98EE3D-8CD1-4C3F-BD1C-C98C9596463C}" type="slidenum">
              <a:rPr lang="en-US"/>
              <a:pPr>
                <a:spcAft>
                  <a:spcPts val="600"/>
                </a:spcAft>
              </a:pPr>
              <a:t>3</a:t>
            </a:fld>
            <a:endParaRPr lang="en-US" dirty="0"/>
          </a:p>
        </p:txBody>
      </p:sp>
      <p:grpSp>
        <p:nvGrpSpPr>
          <p:cNvPr id="10" name="Group 9">
            <a:extLst>
              <a:ext uri="{FF2B5EF4-FFF2-40B4-BE49-F238E27FC236}">
                <a16:creationId xmlns:a16="http://schemas.microsoft.com/office/drawing/2014/main" id="{F4F226F6-79D9-046C-21D3-EBE67E7F86EF}"/>
              </a:ext>
            </a:extLst>
          </p:cNvPr>
          <p:cNvGrpSpPr/>
          <p:nvPr/>
        </p:nvGrpSpPr>
        <p:grpSpPr>
          <a:xfrm>
            <a:off x="-137159" y="1683940"/>
            <a:ext cx="5639521" cy="3490119"/>
            <a:chOff x="793750" y="330200"/>
            <a:chExt cx="10096500" cy="6248400"/>
          </a:xfrm>
        </p:grpSpPr>
        <p:sp>
          <p:nvSpPr>
            <p:cNvPr id="21" name="Greenland">
              <a:extLst>
                <a:ext uri="{FF2B5EF4-FFF2-40B4-BE49-F238E27FC236}">
                  <a16:creationId xmlns:a16="http://schemas.microsoft.com/office/drawing/2014/main" id="{6CD637D1-E204-A56F-AE3E-19D9B4FAA924}"/>
                </a:ext>
              </a:extLst>
            </p:cNvPr>
            <p:cNvSpPr>
              <a:spLocks noEditPoints="1"/>
            </p:cNvSpPr>
            <p:nvPr/>
          </p:nvSpPr>
          <p:spPr bwMode="auto">
            <a:xfrm>
              <a:off x="3792538" y="330200"/>
              <a:ext cx="1641475" cy="2389188"/>
            </a:xfrm>
            <a:custGeom>
              <a:avLst/>
              <a:gdLst>
                <a:gd name="T0" fmla="*/ 1468688 w 418"/>
                <a:gd name="T1" fmla="*/ 573719 h 608"/>
                <a:gd name="T2" fmla="*/ 1445126 w 418"/>
                <a:gd name="T3" fmla="*/ 656241 h 608"/>
                <a:gd name="T4" fmla="*/ 1413711 w 418"/>
                <a:gd name="T5" fmla="*/ 817354 h 608"/>
                <a:gd name="T6" fmla="*/ 1425491 w 418"/>
                <a:gd name="T7" fmla="*/ 1005974 h 608"/>
                <a:gd name="T8" fmla="*/ 1343025 w 418"/>
                <a:gd name="T9" fmla="*/ 1112073 h 608"/>
                <a:gd name="T10" fmla="*/ 1358733 w 418"/>
                <a:gd name="T11" fmla="*/ 1257467 h 608"/>
                <a:gd name="T12" fmla="*/ 1350879 w 418"/>
                <a:gd name="T13" fmla="*/ 1410721 h 608"/>
                <a:gd name="T14" fmla="*/ 1236997 w 418"/>
                <a:gd name="T15" fmla="*/ 1469665 h 608"/>
                <a:gd name="T16" fmla="*/ 1335171 w 418"/>
                <a:gd name="T17" fmla="*/ 1603271 h 608"/>
                <a:gd name="T18" fmla="*/ 1236997 w 418"/>
                <a:gd name="T19" fmla="*/ 1618989 h 608"/>
                <a:gd name="T20" fmla="*/ 1182019 w 418"/>
                <a:gd name="T21" fmla="*/ 1670074 h 608"/>
                <a:gd name="T22" fmla="*/ 1221289 w 418"/>
                <a:gd name="T23" fmla="*/ 1721158 h 608"/>
                <a:gd name="T24" fmla="*/ 1272339 w 418"/>
                <a:gd name="T25" fmla="*/ 1799750 h 608"/>
                <a:gd name="T26" fmla="*/ 1083845 w 418"/>
                <a:gd name="T27" fmla="*/ 1870483 h 608"/>
                <a:gd name="T28" fmla="*/ 930693 w 418"/>
                <a:gd name="T29" fmla="*/ 2039455 h 608"/>
                <a:gd name="T30" fmla="*/ 836445 w 418"/>
                <a:gd name="T31" fmla="*/ 2133765 h 608"/>
                <a:gd name="T32" fmla="*/ 816811 w 418"/>
                <a:gd name="T33" fmla="*/ 2279160 h 608"/>
                <a:gd name="T34" fmla="*/ 671513 w 418"/>
                <a:gd name="T35" fmla="*/ 2338103 h 608"/>
                <a:gd name="T36" fmla="*/ 585119 w 418"/>
                <a:gd name="T37" fmla="*/ 2184850 h 608"/>
                <a:gd name="T38" fmla="*/ 518361 w 418"/>
                <a:gd name="T39" fmla="*/ 1913708 h 608"/>
                <a:gd name="T40" fmla="*/ 604754 w 418"/>
                <a:gd name="T41" fmla="*/ 1815469 h 608"/>
                <a:gd name="T42" fmla="*/ 553703 w 418"/>
                <a:gd name="T43" fmla="*/ 1697581 h 608"/>
                <a:gd name="T44" fmla="*/ 569411 w 418"/>
                <a:gd name="T45" fmla="*/ 1607200 h 608"/>
                <a:gd name="T46" fmla="*/ 475164 w 418"/>
                <a:gd name="T47" fmla="*/ 1591482 h 608"/>
                <a:gd name="T48" fmla="*/ 479091 w 418"/>
                <a:gd name="T49" fmla="*/ 1493243 h 608"/>
                <a:gd name="T50" fmla="*/ 447675 w 418"/>
                <a:gd name="T51" fmla="*/ 1367496 h 608"/>
                <a:gd name="T52" fmla="*/ 302377 w 418"/>
                <a:gd name="T53" fmla="*/ 1174946 h 608"/>
                <a:gd name="T54" fmla="*/ 98174 w 418"/>
                <a:gd name="T55" fmla="*/ 1116002 h 608"/>
                <a:gd name="T56" fmla="*/ 149225 w 418"/>
                <a:gd name="T57" fmla="*/ 1021692 h 608"/>
                <a:gd name="T58" fmla="*/ 86393 w 418"/>
                <a:gd name="T59" fmla="*/ 864509 h 608"/>
                <a:gd name="T60" fmla="*/ 157079 w 418"/>
                <a:gd name="T61" fmla="*/ 632663 h 608"/>
                <a:gd name="T62" fmla="*/ 306304 w 418"/>
                <a:gd name="T63" fmla="*/ 471550 h 608"/>
                <a:gd name="T64" fmla="*/ 451602 w 418"/>
                <a:gd name="T65" fmla="*/ 298649 h 608"/>
                <a:gd name="T66" fmla="*/ 589046 w 418"/>
                <a:gd name="T67" fmla="*/ 353663 h 608"/>
                <a:gd name="T68" fmla="*/ 726490 w 418"/>
                <a:gd name="T69" fmla="*/ 239705 h 608"/>
                <a:gd name="T70" fmla="*/ 836445 w 418"/>
                <a:gd name="T71" fmla="*/ 204338 h 608"/>
                <a:gd name="T72" fmla="*/ 765760 w 418"/>
                <a:gd name="T73" fmla="*/ 98240 h 608"/>
                <a:gd name="T74" fmla="*/ 879642 w 418"/>
                <a:gd name="T75" fmla="*/ 86451 h 608"/>
                <a:gd name="T76" fmla="*/ 1162384 w 418"/>
                <a:gd name="T77" fmla="*/ 35366 h 608"/>
                <a:gd name="T78" fmla="*/ 1083845 w 418"/>
                <a:gd name="T79" fmla="*/ 145395 h 608"/>
                <a:gd name="T80" fmla="*/ 1343025 w 418"/>
                <a:gd name="T81" fmla="*/ 235775 h 608"/>
                <a:gd name="T82" fmla="*/ 1280193 w 418"/>
                <a:gd name="T83" fmla="*/ 361522 h 608"/>
                <a:gd name="T84" fmla="*/ 1315536 w 418"/>
                <a:gd name="T85" fmla="*/ 581579 h 608"/>
                <a:gd name="T86" fmla="*/ 1500104 w 418"/>
                <a:gd name="T87" fmla="*/ 420466 h 608"/>
                <a:gd name="T88" fmla="*/ 1288047 w 418"/>
                <a:gd name="T89" fmla="*/ 593367 h 608"/>
                <a:gd name="T90" fmla="*/ 1299828 w 418"/>
                <a:gd name="T91" fmla="*/ 1505031 h 608"/>
                <a:gd name="T92" fmla="*/ 863934 w 418"/>
                <a:gd name="T93" fmla="*/ 106099 h 608"/>
                <a:gd name="T94" fmla="*/ 1264486 w 418"/>
                <a:gd name="T95" fmla="*/ 1457876 h 608"/>
                <a:gd name="T96" fmla="*/ 1456907 w 418"/>
                <a:gd name="T97" fmla="*/ 1009903 h 608"/>
                <a:gd name="T98" fmla="*/ 1413711 w 418"/>
                <a:gd name="T99" fmla="*/ 860579 h 608"/>
                <a:gd name="T100" fmla="*/ 1288047 w 418"/>
                <a:gd name="T101" fmla="*/ 1505031 h 608"/>
                <a:gd name="T102" fmla="*/ 490872 w 418"/>
                <a:gd name="T103" fmla="*/ 1725088 h 608"/>
                <a:gd name="T104" fmla="*/ 534068 w 418"/>
                <a:gd name="T105" fmla="*/ 310437 h 608"/>
                <a:gd name="T106" fmla="*/ 447675 w 418"/>
                <a:gd name="T107" fmla="*/ 1414651 h 608"/>
                <a:gd name="T108" fmla="*/ 569411 w 418"/>
                <a:gd name="T109" fmla="*/ 1677933 h 608"/>
                <a:gd name="T110" fmla="*/ 1201654 w 418"/>
                <a:gd name="T111" fmla="*/ 1677933 h 608"/>
                <a:gd name="T112" fmla="*/ 1390149 w 418"/>
                <a:gd name="T113" fmla="*/ 1316411 h 608"/>
                <a:gd name="T114" fmla="*/ 640097 w 418"/>
                <a:gd name="T115" fmla="*/ 196479 h 608"/>
                <a:gd name="T116" fmla="*/ 1441199 w 418"/>
                <a:gd name="T117" fmla="*/ 1336059 h 608"/>
                <a:gd name="T118" fmla="*/ 459456 w 418"/>
                <a:gd name="T119" fmla="*/ 1469665 h 608"/>
                <a:gd name="T120" fmla="*/ 1405857 w 418"/>
                <a:gd name="T121" fmla="*/ 1112073 h 608"/>
                <a:gd name="T122" fmla="*/ 1366587 w 418"/>
                <a:gd name="T123" fmla="*/ 1143509 h 6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18" h="608">
                  <a:moveTo>
                    <a:pt x="121" y="395"/>
                  </a:moveTo>
                  <a:cubicBezTo>
                    <a:pt x="121" y="395"/>
                    <a:pt x="121" y="395"/>
                    <a:pt x="121" y="395"/>
                  </a:cubicBezTo>
                  <a:cubicBezTo>
                    <a:pt x="121" y="395"/>
                    <a:pt x="121" y="395"/>
                    <a:pt x="121" y="395"/>
                  </a:cubicBezTo>
                  <a:close/>
                  <a:moveTo>
                    <a:pt x="315" y="33"/>
                  </a:moveTo>
                  <a:cubicBezTo>
                    <a:pt x="315" y="33"/>
                    <a:pt x="315" y="33"/>
                    <a:pt x="315" y="33"/>
                  </a:cubicBezTo>
                  <a:cubicBezTo>
                    <a:pt x="315" y="33"/>
                    <a:pt x="315" y="33"/>
                    <a:pt x="315" y="33"/>
                  </a:cubicBezTo>
                  <a:close/>
                  <a:moveTo>
                    <a:pt x="203" y="567"/>
                  </a:moveTo>
                  <a:cubicBezTo>
                    <a:pt x="203" y="568"/>
                    <a:pt x="203" y="568"/>
                    <a:pt x="203" y="568"/>
                  </a:cubicBezTo>
                  <a:cubicBezTo>
                    <a:pt x="203" y="568"/>
                    <a:pt x="203" y="568"/>
                    <a:pt x="203" y="567"/>
                  </a:cubicBezTo>
                  <a:close/>
                  <a:moveTo>
                    <a:pt x="299" y="433"/>
                  </a:moveTo>
                  <a:cubicBezTo>
                    <a:pt x="299" y="433"/>
                    <a:pt x="300" y="433"/>
                    <a:pt x="300" y="433"/>
                  </a:cubicBezTo>
                  <a:cubicBezTo>
                    <a:pt x="299" y="433"/>
                    <a:pt x="299" y="433"/>
                    <a:pt x="299" y="433"/>
                  </a:cubicBezTo>
                  <a:close/>
                  <a:moveTo>
                    <a:pt x="65" y="129"/>
                  </a:moveTo>
                  <a:cubicBezTo>
                    <a:pt x="65" y="129"/>
                    <a:pt x="65" y="128"/>
                    <a:pt x="65" y="128"/>
                  </a:cubicBezTo>
                  <a:cubicBezTo>
                    <a:pt x="65" y="129"/>
                    <a:pt x="65" y="129"/>
                    <a:pt x="65" y="129"/>
                  </a:cubicBezTo>
                  <a:close/>
                  <a:moveTo>
                    <a:pt x="328" y="151"/>
                  </a:moveTo>
                  <a:cubicBezTo>
                    <a:pt x="328" y="151"/>
                    <a:pt x="328" y="151"/>
                    <a:pt x="328" y="151"/>
                  </a:cubicBezTo>
                  <a:cubicBezTo>
                    <a:pt x="328" y="151"/>
                    <a:pt x="328" y="151"/>
                    <a:pt x="328" y="151"/>
                  </a:cubicBezTo>
                  <a:close/>
                  <a:moveTo>
                    <a:pt x="303" y="426"/>
                  </a:moveTo>
                  <a:cubicBezTo>
                    <a:pt x="303" y="426"/>
                    <a:pt x="303" y="426"/>
                    <a:pt x="303" y="426"/>
                  </a:cubicBezTo>
                  <a:cubicBezTo>
                    <a:pt x="303" y="426"/>
                    <a:pt x="303" y="426"/>
                    <a:pt x="303" y="426"/>
                  </a:cubicBezTo>
                  <a:close/>
                  <a:moveTo>
                    <a:pt x="124" y="401"/>
                  </a:moveTo>
                  <a:cubicBezTo>
                    <a:pt x="124" y="401"/>
                    <a:pt x="124" y="401"/>
                    <a:pt x="124" y="401"/>
                  </a:cubicBezTo>
                  <a:cubicBezTo>
                    <a:pt x="124" y="401"/>
                    <a:pt x="124" y="401"/>
                    <a:pt x="124" y="401"/>
                  </a:cubicBezTo>
                  <a:close/>
                  <a:moveTo>
                    <a:pt x="374" y="146"/>
                  </a:moveTo>
                  <a:cubicBezTo>
                    <a:pt x="374" y="146"/>
                    <a:pt x="374" y="146"/>
                    <a:pt x="375" y="146"/>
                  </a:cubicBezTo>
                  <a:cubicBezTo>
                    <a:pt x="374" y="146"/>
                    <a:pt x="374" y="146"/>
                    <a:pt x="374" y="146"/>
                  </a:cubicBezTo>
                  <a:close/>
                  <a:moveTo>
                    <a:pt x="411" y="120"/>
                  </a:moveTo>
                  <a:cubicBezTo>
                    <a:pt x="410" y="122"/>
                    <a:pt x="409" y="122"/>
                    <a:pt x="408" y="124"/>
                  </a:cubicBezTo>
                  <a:cubicBezTo>
                    <a:pt x="407" y="125"/>
                    <a:pt x="407" y="127"/>
                    <a:pt x="405" y="127"/>
                  </a:cubicBezTo>
                  <a:cubicBezTo>
                    <a:pt x="405" y="129"/>
                    <a:pt x="402" y="131"/>
                    <a:pt x="402" y="133"/>
                  </a:cubicBezTo>
                  <a:cubicBezTo>
                    <a:pt x="400" y="135"/>
                    <a:pt x="398" y="132"/>
                    <a:pt x="396" y="134"/>
                  </a:cubicBezTo>
                  <a:cubicBezTo>
                    <a:pt x="395" y="134"/>
                    <a:pt x="394" y="135"/>
                    <a:pt x="394" y="136"/>
                  </a:cubicBezTo>
                  <a:cubicBezTo>
                    <a:pt x="395" y="137"/>
                    <a:pt x="396" y="136"/>
                    <a:pt x="396" y="136"/>
                  </a:cubicBezTo>
                  <a:cubicBezTo>
                    <a:pt x="397" y="136"/>
                    <a:pt x="401" y="135"/>
                    <a:pt x="401" y="137"/>
                  </a:cubicBezTo>
                  <a:cubicBezTo>
                    <a:pt x="401" y="138"/>
                    <a:pt x="397" y="141"/>
                    <a:pt x="396" y="142"/>
                  </a:cubicBezTo>
                  <a:cubicBezTo>
                    <a:pt x="396" y="142"/>
                    <a:pt x="396" y="143"/>
                    <a:pt x="395" y="143"/>
                  </a:cubicBezTo>
                  <a:cubicBezTo>
                    <a:pt x="394" y="146"/>
                    <a:pt x="392" y="146"/>
                    <a:pt x="389" y="146"/>
                  </a:cubicBezTo>
                  <a:cubicBezTo>
                    <a:pt x="388" y="149"/>
                    <a:pt x="388" y="150"/>
                    <a:pt x="384" y="150"/>
                  </a:cubicBezTo>
                  <a:cubicBezTo>
                    <a:pt x="383" y="150"/>
                    <a:pt x="382" y="149"/>
                    <a:pt x="381" y="149"/>
                  </a:cubicBezTo>
                  <a:cubicBezTo>
                    <a:pt x="379" y="149"/>
                    <a:pt x="377" y="149"/>
                    <a:pt x="376" y="146"/>
                  </a:cubicBezTo>
                  <a:cubicBezTo>
                    <a:pt x="376" y="146"/>
                    <a:pt x="375" y="146"/>
                    <a:pt x="375" y="146"/>
                  </a:cubicBezTo>
                  <a:cubicBezTo>
                    <a:pt x="376" y="149"/>
                    <a:pt x="374" y="150"/>
                    <a:pt x="372" y="151"/>
                  </a:cubicBezTo>
                  <a:cubicBezTo>
                    <a:pt x="371" y="152"/>
                    <a:pt x="370" y="153"/>
                    <a:pt x="368" y="152"/>
                  </a:cubicBezTo>
                  <a:cubicBezTo>
                    <a:pt x="367" y="152"/>
                    <a:pt x="367" y="151"/>
                    <a:pt x="366" y="152"/>
                  </a:cubicBezTo>
                  <a:cubicBezTo>
                    <a:pt x="367" y="155"/>
                    <a:pt x="370" y="156"/>
                    <a:pt x="373" y="156"/>
                  </a:cubicBezTo>
                  <a:cubicBezTo>
                    <a:pt x="375" y="156"/>
                    <a:pt x="377" y="152"/>
                    <a:pt x="379" y="154"/>
                  </a:cubicBezTo>
                  <a:cubicBezTo>
                    <a:pt x="381" y="155"/>
                    <a:pt x="381" y="156"/>
                    <a:pt x="383" y="157"/>
                  </a:cubicBezTo>
                  <a:cubicBezTo>
                    <a:pt x="385" y="157"/>
                    <a:pt x="386" y="157"/>
                    <a:pt x="386" y="159"/>
                  </a:cubicBezTo>
                  <a:cubicBezTo>
                    <a:pt x="386" y="160"/>
                    <a:pt x="383" y="164"/>
                    <a:pt x="382" y="162"/>
                  </a:cubicBezTo>
                  <a:cubicBezTo>
                    <a:pt x="382" y="162"/>
                    <a:pt x="382" y="163"/>
                    <a:pt x="382" y="163"/>
                  </a:cubicBezTo>
                  <a:cubicBezTo>
                    <a:pt x="383" y="169"/>
                    <a:pt x="377" y="168"/>
                    <a:pt x="373" y="168"/>
                  </a:cubicBezTo>
                  <a:cubicBezTo>
                    <a:pt x="372" y="167"/>
                    <a:pt x="371" y="169"/>
                    <a:pt x="370" y="168"/>
                  </a:cubicBezTo>
                  <a:cubicBezTo>
                    <a:pt x="369" y="168"/>
                    <a:pt x="368" y="168"/>
                    <a:pt x="368" y="167"/>
                  </a:cubicBezTo>
                  <a:cubicBezTo>
                    <a:pt x="366" y="167"/>
                    <a:pt x="365" y="165"/>
                    <a:pt x="363" y="165"/>
                  </a:cubicBezTo>
                  <a:cubicBezTo>
                    <a:pt x="362" y="165"/>
                    <a:pt x="362" y="165"/>
                    <a:pt x="361" y="164"/>
                  </a:cubicBezTo>
                  <a:cubicBezTo>
                    <a:pt x="360" y="167"/>
                    <a:pt x="359" y="171"/>
                    <a:pt x="356" y="171"/>
                  </a:cubicBezTo>
                  <a:cubicBezTo>
                    <a:pt x="356" y="171"/>
                    <a:pt x="358" y="171"/>
                    <a:pt x="358" y="172"/>
                  </a:cubicBezTo>
                  <a:cubicBezTo>
                    <a:pt x="358" y="173"/>
                    <a:pt x="357" y="173"/>
                    <a:pt x="357" y="174"/>
                  </a:cubicBezTo>
                  <a:cubicBezTo>
                    <a:pt x="356" y="174"/>
                    <a:pt x="357" y="176"/>
                    <a:pt x="356" y="176"/>
                  </a:cubicBezTo>
                  <a:cubicBezTo>
                    <a:pt x="356" y="177"/>
                    <a:pt x="355" y="180"/>
                    <a:pt x="355" y="181"/>
                  </a:cubicBezTo>
                  <a:cubicBezTo>
                    <a:pt x="356" y="182"/>
                    <a:pt x="357" y="181"/>
                    <a:pt x="357" y="182"/>
                  </a:cubicBezTo>
                  <a:cubicBezTo>
                    <a:pt x="357" y="183"/>
                    <a:pt x="357" y="183"/>
                    <a:pt x="357" y="184"/>
                  </a:cubicBezTo>
                  <a:cubicBezTo>
                    <a:pt x="358" y="184"/>
                    <a:pt x="358" y="183"/>
                    <a:pt x="358" y="182"/>
                  </a:cubicBezTo>
                  <a:cubicBezTo>
                    <a:pt x="358" y="180"/>
                    <a:pt x="359" y="178"/>
                    <a:pt x="360" y="176"/>
                  </a:cubicBezTo>
                  <a:cubicBezTo>
                    <a:pt x="361" y="175"/>
                    <a:pt x="364" y="172"/>
                    <a:pt x="366" y="173"/>
                  </a:cubicBezTo>
                  <a:cubicBezTo>
                    <a:pt x="368" y="174"/>
                    <a:pt x="369" y="172"/>
                    <a:pt x="370" y="172"/>
                  </a:cubicBezTo>
                  <a:cubicBezTo>
                    <a:pt x="370" y="172"/>
                    <a:pt x="371" y="172"/>
                    <a:pt x="371" y="172"/>
                  </a:cubicBezTo>
                  <a:cubicBezTo>
                    <a:pt x="374" y="171"/>
                    <a:pt x="379" y="174"/>
                    <a:pt x="375" y="176"/>
                  </a:cubicBezTo>
                  <a:cubicBezTo>
                    <a:pt x="375" y="178"/>
                    <a:pt x="375" y="179"/>
                    <a:pt x="374" y="180"/>
                  </a:cubicBezTo>
                  <a:cubicBezTo>
                    <a:pt x="374" y="182"/>
                    <a:pt x="372" y="189"/>
                    <a:pt x="368" y="186"/>
                  </a:cubicBezTo>
                  <a:cubicBezTo>
                    <a:pt x="365" y="185"/>
                    <a:pt x="363" y="185"/>
                    <a:pt x="362" y="188"/>
                  </a:cubicBezTo>
                  <a:cubicBezTo>
                    <a:pt x="362" y="190"/>
                    <a:pt x="362" y="192"/>
                    <a:pt x="361" y="194"/>
                  </a:cubicBezTo>
                  <a:cubicBezTo>
                    <a:pt x="361" y="195"/>
                    <a:pt x="360" y="196"/>
                    <a:pt x="361" y="198"/>
                  </a:cubicBezTo>
                  <a:cubicBezTo>
                    <a:pt x="362" y="199"/>
                    <a:pt x="361" y="201"/>
                    <a:pt x="361" y="202"/>
                  </a:cubicBezTo>
                  <a:cubicBezTo>
                    <a:pt x="362" y="202"/>
                    <a:pt x="364" y="201"/>
                    <a:pt x="365" y="202"/>
                  </a:cubicBezTo>
                  <a:cubicBezTo>
                    <a:pt x="365" y="204"/>
                    <a:pt x="364" y="203"/>
                    <a:pt x="364" y="204"/>
                  </a:cubicBezTo>
                  <a:cubicBezTo>
                    <a:pt x="364" y="204"/>
                    <a:pt x="365" y="205"/>
                    <a:pt x="365" y="205"/>
                  </a:cubicBezTo>
                  <a:cubicBezTo>
                    <a:pt x="365" y="206"/>
                    <a:pt x="364" y="208"/>
                    <a:pt x="363" y="207"/>
                  </a:cubicBezTo>
                  <a:cubicBezTo>
                    <a:pt x="362" y="207"/>
                    <a:pt x="363" y="206"/>
                    <a:pt x="362" y="206"/>
                  </a:cubicBezTo>
                  <a:cubicBezTo>
                    <a:pt x="362" y="207"/>
                    <a:pt x="362" y="209"/>
                    <a:pt x="360" y="208"/>
                  </a:cubicBezTo>
                  <a:cubicBezTo>
                    <a:pt x="360" y="208"/>
                    <a:pt x="359" y="208"/>
                    <a:pt x="359" y="208"/>
                  </a:cubicBezTo>
                  <a:cubicBezTo>
                    <a:pt x="357" y="211"/>
                    <a:pt x="361" y="216"/>
                    <a:pt x="358" y="217"/>
                  </a:cubicBezTo>
                  <a:cubicBezTo>
                    <a:pt x="355" y="219"/>
                    <a:pt x="353" y="216"/>
                    <a:pt x="354" y="220"/>
                  </a:cubicBezTo>
                  <a:cubicBezTo>
                    <a:pt x="350" y="218"/>
                    <a:pt x="351" y="220"/>
                    <a:pt x="351" y="223"/>
                  </a:cubicBezTo>
                  <a:cubicBezTo>
                    <a:pt x="352" y="223"/>
                    <a:pt x="353" y="224"/>
                    <a:pt x="351" y="224"/>
                  </a:cubicBezTo>
                  <a:cubicBezTo>
                    <a:pt x="351" y="224"/>
                    <a:pt x="349" y="224"/>
                    <a:pt x="349" y="225"/>
                  </a:cubicBezTo>
                  <a:cubicBezTo>
                    <a:pt x="348" y="226"/>
                    <a:pt x="350" y="225"/>
                    <a:pt x="350" y="225"/>
                  </a:cubicBezTo>
                  <a:cubicBezTo>
                    <a:pt x="351" y="226"/>
                    <a:pt x="352" y="225"/>
                    <a:pt x="352" y="226"/>
                  </a:cubicBezTo>
                  <a:cubicBezTo>
                    <a:pt x="353" y="227"/>
                    <a:pt x="351" y="228"/>
                    <a:pt x="350" y="228"/>
                  </a:cubicBezTo>
                  <a:cubicBezTo>
                    <a:pt x="350" y="229"/>
                    <a:pt x="351" y="229"/>
                    <a:pt x="350" y="230"/>
                  </a:cubicBezTo>
                  <a:cubicBezTo>
                    <a:pt x="351" y="233"/>
                    <a:pt x="349" y="235"/>
                    <a:pt x="349" y="238"/>
                  </a:cubicBezTo>
                  <a:cubicBezTo>
                    <a:pt x="350" y="239"/>
                    <a:pt x="349" y="240"/>
                    <a:pt x="349" y="241"/>
                  </a:cubicBezTo>
                  <a:cubicBezTo>
                    <a:pt x="348" y="243"/>
                    <a:pt x="347" y="245"/>
                    <a:pt x="346" y="248"/>
                  </a:cubicBezTo>
                  <a:cubicBezTo>
                    <a:pt x="346" y="250"/>
                    <a:pt x="346" y="253"/>
                    <a:pt x="344" y="255"/>
                  </a:cubicBezTo>
                  <a:cubicBezTo>
                    <a:pt x="344" y="255"/>
                    <a:pt x="344" y="255"/>
                    <a:pt x="344" y="255"/>
                  </a:cubicBezTo>
                  <a:cubicBezTo>
                    <a:pt x="344" y="255"/>
                    <a:pt x="344" y="256"/>
                    <a:pt x="344" y="256"/>
                  </a:cubicBezTo>
                  <a:cubicBezTo>
                    <a:pt x="346" y="256"/>
                    <a:pt x="347" y="256"/>
                    <a:pt x="348" y="256"/>
                  </a:cubicBezTo>
                  <a:cubicBezTo>
                    <a:pt x="348" y="253"/>
                    <a:pt x="349" y="250"/>
                    <a:pt x="351" y="248"/>
                  </a:cubicBezTo>
                  <a:cubicBezTo>
                    <a:pt x="353" y="245"/>
                    <a:pt x="354" y="248"/>
                    <a:pt x="355" y="250"/>
                  </a:cubicBezTo>
                  <a:cubicBezTo>
                    <a:pt x="356" y="251"/>
                    <a:pt x="357" y="252"/>
                    <a:pt x="358" y="252"/>
                  </a:cubicBezTo>
                  <a:cubicBezTo>
                    <a:pt x="357" y="250"/>
                    <a:pt x="356" y="249"/>
                    <a:pt x="355" y="248"/>
                  </a:cubicBezTo>
                  <a:cubicBezTo>
                    <a:pt x="357" y="247"/>
                    <a:pt x="357" y="248"/>
                    <a:pt x="359" y="249"/>
                  </a:cubicBezTo>
                  <a:cubicBezTo>
                    <a:pt x="359" y="249"/>
                    <a:pt x="362" y="250"/>
                    <a:pt x="362" y="250"/>
                  </a:cubicBezTo>
                  <a:cubicBezTo>
                    <a:pt x="363" y="251"/>
                    <a:pt x="363" y="252"/>
                    <a:pt x="362" y="253"/>
                  </a:cubicBezTo>
                  <a:cubicBezTo>
                    <a:pt x="361" y="253"/>
                    <a:pt x="360" y="252"/>
                    <a:pt x="360" y="252"/>
                  </a:cubicBezTo>
                  <a:cubicBezTo>
                    <a:pt x="359" y="252"/>
                    <a:pt x="360" y="253"/>
                    <a:pt x="360" y="253"/>
                  </a:cubicBezTo>
                  <a:cubicBezTo>
                    <a:pt x="362" y="254"/>
                    <a:pt x="363" y="254"/>
                    <a:pt x="363" y="256"/>
                  </a:cubicBezTo>
                  <a:cubicBezTo>
                    <a:pt x="365" y="258"/>
                    <a:pt x="363" y="261"/>
                    <a:pt x="361" y="259"/>
                  </a:cubicBezTo>
                  <a:cubicBezTo>
                    <a:pt x="360" y="259"/>
                    <a:pt x="359" y="257"/>
                    <a:pt x="358" y="256"/>
                  </a:cubicBezTo>
                  <a:cubicBezTo>
                    <a:pt x="356" y="255"/>
                    <a:pt x="355" y="256"/>
                    <a:pt x="353" y="256"/>
                  </a:cubicBezTo>
                  <a:cubicBezTo>
                    <a:pt x="353" y="256"/>
                    <a:pt x="352" y="256"/>
                    <a:pt x="352" y="257"/>
                  </a:cubicBezTo>
                  <a:cubicBezTo>
                    <a:pt x="352" y="258"/>
                    <a:pt x="353" y="258"/>
                    <a:pt x="353" y="259"/>
                  </a:cubicBezTo>
                  <a:cubicBezTo>
                    <a:pt x="354" y="259"/>
                    <a:pt x="356" y="259"/>
                    <a:pt x="355" y="261"/>
                  </a:cubicBezTo>
                  <a:cubicBezTo>
                    <a:pt x="354" y="263"/>
                    <a:pt x="353" y="260"/>
                    <a:pt x="352" y="262"/>
                  </a:cubicBezTo>
                  <a:cubicBezTo>
                    <a:pt x="352" y="263"/>
                    <a:pt x="353" y="263"/>
                    <a:pt x="354" y="263"/>
                  </a:cubicBezTo>
                  <a:cubicBezTo>
                    <a:pt x="355" y="263"/>
                    <a:pt x="356" y="264"/>
                    <a:pt x="357" y="264"/>
                  </a:cubicBezTo>
                  <a:cubicBezTo>
                    <a:pt x="356" y="265"/>
                    <a:pt x="355" y="264"/>
                    <a:pt x="355" y="265"/>
                  </a:cubicBezTo>
                  <a:cubicBezTo>
                    <a:pt x="354" y="266"/>
                    <a:pt x="357" y="266"/>
                    <a:pt x="357" y="266"/>
                  </a:cubicBezTo>
                  <a:cubicBezTo>
                    <a:pt x="360" y="265"/>
                    <a:pt x="360" y="267"/>
                    <a:pt x="361" y="269"/>
                  </a:cubicBezTo>
                  <a:cubicBezTo>
                    <a:pt x="362" y="270"/>
                    <a:pt x="362" y="270"/>
                    <a:pt x="363" y="269"/>
                  </a:cubicBezTo>
                  <a:cubicBezTo>
                    <a:pt x="365" y="269"/>
                    <a:pt x="364" y="266"/>
                    <a:pt x="367" y="267"/>
                  </a:cubicBezTo>
                  <a:cubicBezTo>
                    <a:pt x="369" y="268"/>
                    <a:pt x="370" y="271"/>
                    <a:pt x="369" y="273"/>
                  </a:cubicBezTo>
                  <a:cubicBezTo>
                    <a:pt x="369" y="275"/>
                    <a:pt x="370" y="280"/>
                    <a:pt x="368" y="282"/>
                  </a:cubicBezTo>
                  <a:cubicBezTo>
                    <a:pt x="367" y="284"/>
                    <a:pt x="367" y="283"/>
                    <a:pt x="365" y="283"/>
                  </a:cubicBezTo>
                  <a:cubicBezTo>
                    <a:pt x="364" y="282"/>
                    <a:pt x="362" y="282"/>
                    <a:pt x="362" y="281"/>
                  </a:cubicBezTo>
                  <a:cubicBezTo>
                    <a:pt x="359" y="279"/>
                    <a:pt x="356" y="279"/>
                    <a:pt x="353" y="277"/>
                  </a:cubicBezTo>
                  <a:cubicBezTo>
                    <a:pt x="352" y="278"/>
                    <a:pt x="351" y="277"/>
                    <a:pt x="351" y="278"/>
                  </a:cubicBezTo>
                  <a:cubicBezTo>
                    <a:pt x="351" y="279"/>
                    <a:pt x="354" y="278"/>
                    <a:pt x="353" y="280"/>
                  </a:cubicBezTo>
                  <a:cubicBezTo>
                    <a:pt x="352" y="281"/>
                    <a:pt x="350" y="280"/>
                    <a:pt x="349" y="280"/>
                  </a:cubicBezTo>
                  <a:cubicBezTo>
                    <a:pt x="348" y="280"/>
                    <a:pt x="347" y="280"/>
                    <a:pt x="346" y="280"/>
                  </a:cubicBezTo>
                  <a:cubicBezTo>
                    <a:pt x="348" y="281"/>
                    <a:pt x="349" y="281"/>
                    <a:pt x="351" y="281"/>
                  </a:cubicBezTo>
                  <a:cubicBezTo>
                    <a:pt x="351" y="283"/>
                    <a:pt x="346" y="287"/>
                    <a:pt x="345" y="285"/>
                  </a:cubicBezTo>
                  <a:cubicBezTo>
                    <a:pt x="345" y="284"/>
                    <a:pt x="344" y="282"/>
                    <a:pt x="343" y="281"/>
                  </a:cubicBezTo>
                  <a:cubicBezTo>
                    <a:pt x="342" y="281"/>
                    <a:pt x="342" y="282"/>
                    <a:pt x="342" y="283"/>
                  </a:cubicBezTo>
                  <a:cubicBezTo>
                    <a:pt x="338" y="285"/>
                    <a:pt x="341" y="287"/>
                    <a:pt x="341" y="289"/>
                  </a:cubicBezTo>
                  <a:cubicBezTo>
                    <a:pt x="342" y="286"/>
                    <a:pt x="347" y="288"/>
                    <a:pt x="344" y="292"/>
                  </a:cubicBezTo>
                  <a:cubicBezTo>
                    <a:pt x="347" y="293"/>
                    <a:pt x="347" y="294"/>
                    <a:pt x="346" y="298"/>
                  </a:cubicBezTo>
                  <a:cubicBezTo>
                    <a:pt x="347" y="298"/>
                    <a:pt x="348" y="299"/>
                    <a:pt x="348" y="299"/>
                  </a:cubicBezTo>
                  <a:cubicBezTo>
                    <a:pt x="351" y="299"/>
                    <a:pt x="350" y="295"/>
                    <a:pt x="353" y="298"/>
                  </a:cubicBezTo>
                  <a:cubicBezTo>
                    <a:pt x="355" y="300"/>
                    <a:pt x="356" y="297"/>
                    <a:pt x="358" y="298"/>
                  </a:cubicBezTo>
                  <a:cubicBezTo>
                    <a:pt x="358" y="298"/>
                    <a:pt x="360" y="301"/>
                    <a:pt x="359" y="302"/>
                  </a:cubicBezTo>
                  <a:cubicBezTo>
                    <a:pt x="359" y="303"/>
                    <a:pt x="355" y="305"/>
                    <a:pt x="354" y="305"/>
                  </a:cubicBezTo>
                  <a:cubicBezTo>
                    <a:pt x="353" y="305"/>
                    <a:pt x="352" y="305"/>
                    <a:pt x="350" y="305"/>
                  </a:cubicBezTo>
                  <a:cubicBezTo>
                    <a:pt x="349" y="305"/>
                    <a:pt x="347" y="305"/>
                    <a:pt x="345" y="306"/>
                  </a:cubicBezTo>
                  <a:cubicBezTo>
                    <a:pt x="349" y="306"/>
                    <a:pt x="352" y="305"/>
                    <a:pt x="355" y="307"/>
                  </a:cubicBezTo>
                  <a:cubicBezTo>
                    <a:pt x="356" y="307"/>
                    <a:pt x="357" y="306"/>
                    <a:pt x="358" y="307"/>
                  </a:cubicBezTo>
                  <a:cubicBezTo>
                    <a:pt x="359" y="307"/>
                    <a:pt x="359" y="309"/>
                    <a:pt x="360" y="310"/>
                  </a:cubicBezTo>
                  <a:cubicBezTo>
                    <a:pt x="360" y="310"/>
                    <a:pt x="360" y="310"/>
                    <a:pt x="360" y="311"/>
                  </a:cubicBezTo>
                  <a:cubicBezTo>
                    <a:pt x="361" y="312"/>
                    <a:pt x="360" y="313"/>
                    <a:pt x="360" y="314"/>
                  </a:cubicBezTo>
                  <a:cubicBezTo>
                    <a:pt x="360" y="315"/>
                    <a:pt x="361" y="316"/>
                    <a:pt x="361" y="317"/>
                  </a:cubicBezTo>
                  <a:cubicBezTo>
                    <a:pt x="362" y="319"/>
                    <a:pt x="362" y="322"/>
                    <a:pt x="361" y="324"/>
                  </a:cubicBezTo>
                  <a:cubicBezTo>
                    <a:pt x="362" y="327"/>
                    <a:pt x="361" y="327"/>
                    <a:pt x="359" y="328"/>
                  </a:cubicBezTo>
                  <a:cubicBezTo>
                    <a:pt x="357" y="327"/>
                    <a:pt x="358" y="324"/>
                    <a:pt x="356" y="323"/>
                  </a:cubicBezTo>
                  <a:cubicBezTo>
                    <a:pt x="354" y="322"/>
                    <a:pt x="354" y="325"/>
                    <a:pt x="351" y="322"/>
                  </a:cubicBezTo>
                  <a:cubicBezTo>
                    <a:pt x="350" y="321"/>
                    <a:pt x="349" y="319"/>
                    <a:pt x="347" y="317"/>
                  </a:cubicBezTo>
                  <a:cubicBezTo>
                    <a:pt x="347" y="317"/>
                    <a:pt x="346" y="316"/>
                    <a:pt x="346" y="316"/>
                  </a:cubicBezTo>
                  <a:cubicBezTo>
                    <a:pt x="345" y="315"/>
                    <a:pt x="344" y="315"/>
                    <a:pt x="343" y="314"/>
                  </a:cubicBezTo>
                  <a:cubicBezTo>
                    <a:pt x="342" y="314"/>
                    <a:pt x="344" y="315"/>
                    <a:pt x="343" y="315"/>
                  </a:cubicBezTo>
                  <a:cubicBezTo>
                    <a:pt x="344" y="315"/>
                    <a:pt x="345" y="316"/>
                    <a:pt x="345" y="317"/>
                  </a:cubicBezTo>
                  <a:cubicBezTo>
                    <a:pt x="347" y="318"/>
                    <a:pt x="348" y="318"/>
                    <a:pt x="346" y="320"/>
                  </a:cubicBezTo>
                  <a:cubicBezTo>
                    <a:pt x="346" y="320"/>
                    <a:pt x="346" y="320"/>
                    <a:pt x="346" y="320"/>
                  </a:cubicBezTo>
                  <a:cubicBezTo>
                    <a:pt x="348" y="320"/>
                    <a:pt x="348" y="322"/>
                    <a:pt x="348" y="323"/>
                  </a:cubicBezTo>
                  <a:cubicBezTo>
                    <a:pt x="350" y="323"/>
                    <a:pt x="351" y="324"/>
                    <a:pt x="351" y="325"/>
                  </a:cubicBezTo>
                  <a:cubicBezTo>
                    <a:pt x="352" y="325"/>
                    <a:pt x="354" y="326"/>
                    <a:pt x="354" y="327"/>
                  </a:cubicBezTo>
                  <a:cubicBezTo>
                    <a:pt x="354" y="329"/>
                    <a:pt x="352" y="328"/>
                    <a:pt x="351" y="328"/>
                  </a:cubicBezTo>
                  <a:cubicBezTo>
                    <a:pt x="349" y="329"/>
                    <a:pt x="347" y="331"/>
                    <a:pt x="346" y="333"/>
                  </a:cubicBezTo>
                  <a:cubicBezTo>
                    <a:pt x="348" y="333"/>
                    <a:pt x="349" y="329"/>
                    <a:pt x="351" y="331"/>
                  </a:cubicBezTo>
                  <a:cubicBezTo>
                    <a:pt x="352" y="330"/>
                    <a:pt x="353" y="331"/>
                    <a:pt x="353" y="331"/>
                  </a:cubicBezTo>
                  <a:cubicBezTo>
                    <a:pt x="353" y="333"/>
                    <a:pt x="353" y="334"/>
                    <a:pt x="352" y="335"/>
                  </a:cubicBezTo>
                  <a:cubicBezTo>
                    <a:pt x="353" y="336"/>
                    <a:pt x="353" y="338"/>
                    <a:pt x="353" y="339"/>
                  </a:cubicBezTo>
                  <a:cubicBezTo>
                    <a:pt x="353" y="340"/>
                    <a:pt x="353" y="340"/>
                    <a:pt x="353" y="340"/>
                  </a:cubicBezTo>
                  <a:cubicBezTo>
                    <a:pt x="354" y="340"/>
                    <a:pt x="355" y="340"/>
                    <a:pt x="356" y="340"/>
                  </a:cubicBezTo>
                  <a:cubicBezTo>
                    <a:pt x="357" y="341"/>
                    <a:pt x="358" y="341"/>
                    <a:pt x="359" y="342"/>
                  </a:cubicBezTo>
                  <a:cubicBezTo>
                    <a:pt x="362" y="341"/>
                    <a:pt x="362" y="340"/>
                    <a:pt x="362" y="343"/>
                  </a:cubicBezTo>
                  <a:cubicBezTo>
                    <a:pt x="364" y="346"/>
                    <a:pt x="364" y="346"/>
                    <a:pt x="362" y="349"/>
                  </a:cubicBezTo>
                  <a:cubicBezTo>
                    <a:pt x="361" y="350"/>
                    <a:pt x="360" y="352"/>
                    <a:pt x="358" y="350"/>
                  </a:cubicBezTo>
                  <a:cubicBezTo>
                    <a:pt x="356" y="350"/>
                    <a:pt x="356" y="349"/>
                    <a:pt x="356" y="347"/>
                  </a:cubicBezTo>
                  <a:cubicBezTo>
                    <a:pt x="355" y="346"/>
                    <a:pt x="351" y="344"/>
                    <a:pt x="351" y="346"/>
                  </a:cubicBezTo>
                  <a:cubicBezTo>
                    <a:pt x="353" y="346"/>
                    <a:pt x="354" y="347"/>
                    <a:pt x="354" y="348"/>
                  </a:cubicBezTo>
                  <a:cubicBezTo>
                    <a:pt x="355" y="349"/>
                    <a:pt x="356" y="351"/>
                    <a:pt x="356" y="351"/>
                  </a:cubicBezTo>
                  <a:cubicBezTo>
                    <a:pt x="356" y="354"/>
                    <a:pt x="351" y="354"/>
                    <a:pt x="349" y="354"/>
                  </a:cubicBezTo>
                  <a:cubicBezTo>
                    <a:pt x="348" y="354"/>
                    <a:pt x="347" y="354"/>
                    <a:pt x="347" y="353"/>
                  </a:cubicBezTo>
                  <a:cubicBezTo>
                    <a:pt x="346" y="352"/>
                    <a:pt x="342" y="352"/>
                    <a:pt x="345" y="349"/>
                  </a:cubicBezTo>
                  <a:cubicBezTo>
                    <a:pt x="345" y="349"/>
                    <a:pt x="345" y="349"/>
                    <a:pt x="344" y="349"/>
                  </a:cubicBezTo>
                  <a:cubicBezTo>
                    <a:pt x="344" y="349"/>
                    <a:pt x="343" y="349"/>
                    <a:pt x="343" y="349"/>
                  </a:cubicBezTo>
                  <a:cubicBezTo>
                    <a:pt x="342" y="349"/>
                    <a:pt x="343" y="349"/>
                    <a:pt x="343" y="350"/>
                  </a:cubicBezTo>
                  <a:cubicBezTo>
                    <a:pt x="344" y="351"/>
                    <a:pt x="342" y="354"/>
                    <a:pt x="342" y="355"/>
                  </a:cubicBezTo>
                  <a:cubicBezTo>
                    <a:pt x="342" y="356"/>
                    <a:pt x="343" y="357"/>
                    <a:pt x="344" y="359"/>
                  </a:cubicBezTo>
                  <a:cubicBezTo>
                    <a:pt x="344" y="357"/>
                    <a:pt x="345" y="356"/>
                    <a:pt x="346" y="356"/>
                  </a:cubicBezTo>
                  <a:cubicBezTo>
                    <a:pt x="348" y="356"/>
                    <a:pt x="348" y="357"/>
                    <a:pt x="349" y="358"/>
                  </a:cubicBezTo>
                  <a:cubicBezTo>
                    <a:pt x="350" y="358"/>
                    <a:pt x="352" y="359"/>
                    <a:pt x="352" y="360"/>
                  </a:cubicBezTo>
                  <a:cubicBezTo>
                    <a:pt x="354" y="360"/>
                    <a:pt x="356" y="359"/>
                    <a:pt x="356" y="361"/>
                  </a:cubicBezTo>
                  <a:cubicBezTo>
                    <a:pt x="356" y="361"/>
                    <a:pt x="354" y="362"/>
                    <a:pt x="354" y="363"/>
                  </a:cubicBezTo>
                  <a:cubicBezTo>
                    <a:pt x="354" y="363"/>
                    <a:pt x="354" y="364"/>
                    <a:pt x="354" y="365"/>
                  </a:cubicBezTo>
                  <a:cubicBezTo>
                    <a:pt x="354" y="365"/>
                    <a:pt x="354" y="365"/>
                    <a:pt x="354" y="366"/>
                  </a:cubicBezTo>
                  <a:cubicBezTo>
                    <a:pt x="354" y="365"/>
                    <a:pt x="354" y="365"/>
                    <a:pt x="354" y="365"/>
                  </a:cubicBezTo>
                  <a:cubicBezTo>
                    <a:pt x="354" y="366"/>
                    <a:pt x="356" y="369"/>
                    <a:pt x="354" y="369"/>
                  </a:cubicBezTo>
                  <a:cubicBezTo>
                    <a:pt x="352" y="371"/>
                    <a:pt x="350" y="369"/>
                    <a:pt x="348" y="370"/>
                  </a:cubicBezTo>
                  <a:cubicBezTo>
                    <a:pt x="347" y="370"/>
                    <a:pt x="347" y="371"/>
                    <a:pt x="346" y="371"/>
                  </a:cubicBezTo>
                  <a:cubicBezTo>
                    <a:pt x="345" y="372"/>
                    <a:pt x="344" y="373"/>
                    <a:pt x="343" y="373"/>
                  </a:cubicBezTo>
                  <a:cubicBezTo>
                    <a:pt x="343" y="373"/>
                    <a:pt x="343" y="373"/>
                    <a:pt x="343" y="373"/>
                  </a:cubicBezTo>
                  <a:cubicBezTo>
                    <a:pt x="343" y="374"/>
                    <a:pt x="342" y="374"/>
                    <a:pt x="341" y="374"/>
                  </a:cubicBezTo>
                  <a:cubicBezTo>
                    <a:pt x="338" y="373"/>
                    <a:pt x="335" y="371"/>
                    <a:pt x="332" y="368"/>
                  </a:cubicBezTo>
                  <a:cubicBezTo>
                    <a:pt x="332" y="368"/>
                    <a:pt x="330" y="366"/>
                    <a:pt x="330" y="364"/>
                  </a:cubicBezTo>
                  <a:cubicBezTo>
                    <a:pt x="331" y="363"/>
                    <a:pt x="333" y="364"/>
                    <a:pt x="334" y="364"/>
                  </a:cubicBezTo>
                  <a:cubicBezTo>
                    <a:pt x="334" y="364"/>
                    <a:pt x="334" y="363"/>
                    <a:pt x="334" y="363"/>
                  </a:cubicBezTo>
                  <a:cubicBezTo>
                    <a:pt x="333" y="363"/>
                    <a:pt x="331" y="364"/>
                    <a:pt x="330" y="361"/>
                  </a:cubicBezTo>
                  <a:cubicBezTo>
                    <a:pt x="330" y="362"/>
                    <a:pt x="329" y="362"/>
                    <a:pt x="328" y="362"/>
                  </a:cubicBezTo>
                  <a:cubicBezTo>
                    <a:pt x="327" y="365"/>
                    <a:pt x="328" y="368"/>
                    <a:pt x="324" y="366"/>
                  </a:cubicBezTo>
                  <a:cubicBezTo>
                    <a:pt x="325" y="368"/>
                    <a:pt x="326" y="368"/>
                    <a:pt x="324" y="370"/>
                  </a:cubicBezTo>
                  <a:cubicBezTo>
                    <a:pt x="322" y="370"/>
                    <a:pt x="321" y="369"/>
                    <a:pt x="321" y="372"/>
                  </a:cubicBezTo>
                  <a:cubicBezTo>
                    <a:pt x="320" y="372"/>
                    <a:pt x="320" y="373"/>
                    <a:pt x="320" y="373"/>
                  </a:cubicBezTo>
                  <a:cubicBezTo>
                    <a:pt x="319" y="375"/>
                    <a:pt x="318" y="376"/>
                    <a:pt x="316" y="375"/>
                  </a:cubicBezTo>
                  <a:cubicBezTo>
                    <a:pt x="316" y="374"/>
                    <a:pt x="315" y="374"/>
                    <a:pt x="315" y="374"/>
                  </a:cubicBezTo>
                  <a:cubicBezTo>
                    <a:pt x="315" y="374"/>
                    <a:pt x="315" y="374"/>
                    <a:pt x="315" y="374"/>
                  </a:cubicBezTo>
                  <a:cubicBezTo>
                    <a:pt x="313" y="377"/>
                    <a:pt x="312" y="377"/>
                    <a:pt x="310" y="376"/>
                  </a:cubicBezTo>
                  <a:cubicBezTo>
                    <a:pt x="309" y="376"/>
                    <a:pt x="308" y="376"/>
                    <a:pt x="308" y="377"/>
                  </a:cubicBezTo>
                  <a:cubicBezTo>
                    <a:pt x="308" y="377"/>
                    <a:pt x="307" y="377"/>
                    <a:pt x="307" y="378"/>
                  </a:cubicBezTo>
                  <a:cubicBezTo>
                    <a:pt x="308" y="378"/>
                    <a:pt x="308" y="378"/>
                    <a:pt x="308" y="379"/>
                  </a:cubicBezTo>
                  <a:cubicBezTo>
                    <a:pt x="309" y="375"/>
                    <a:pt x="312" y="379"/>
                    <a:pt x="314" y="377"/>
                  </a:cubicBezTo>
                  <a:cubicBezTo>
                    <a:pt x="316" y="375"/>
                    <a:pt x="318" y="377"/>
                    <a:pt x="320" y="378"/>
                  </a:cubicBezTo>
                  <a:cubicBezTo>
                    <a:pt x="321" y="378"/>
                    <a:pt x="324" y="379"/>
                    <a:pt x="323" y="381"/>
                  </a:cubicBezTo>
                  <a:cubicBezTo>
                    <a:pt x="323" y="383"/>
                    <a:pt x="320" y="383"/>
                    <a:pt x="319" y="383"/>
                  </a:cubicBezTo>
                  <a:cubicBezTo>
                    <a:pt x="317" y="385"/>
                    <a:pt x="317" y="386"/>
                    <a:pt x="314" y="385"/>
                  </a:cubicBezTo>
                  <a:cubicBezTo>
                    <a:pt x="314" y="385"/>
                    <a:pt x="314" y="386"/>
                    <a:pt x="313" y="386"/>
                  </a:cubicBezTo>
                  <a:cubicBezTo>
                    <a:pt x="315" y="387"/>
                    <a:pt x="315" y="387"/>
                    <a:pt x="315" y="389"/>
                  </a:cubicBezTo>
                  <a:cubicBezTo>
                    <a:pt x="315" y="388"/>
                    <a:pt x="316" y="388"/>
                    <a:pt x="316" y="387"/>
                  </a:cubicBezTo>
                  <a:cubicBezTo>
                    <a:pt x="316" y="386"/>
                    <a:pt x="317" y="387"/>
                    <a:pt x="317" y="387"/>
                  </a:cubicBezTo>
                  <a:cubicBezTo>
                    <a:pt x="319" y="386"/>
                    <a:pt x="320" y="383"/>
                    <a:pt x="322" y="385"/>
                  </a:cubicBezTo>
                  <a:cubicBezTo>
                    <a:pt x="322" y="386"/>
                    <a:pt x="323" y="386"/>
                    <a:pt x="323" y="386"/>
                  </a:cubicBezTo>
                  <a:cubicBezTo>
                    <a:pt x="327" y="387"/>
                    <a:pt x="326" y="392"/>
                    <a:pt x="323" y="393"/>
                  </a:cubicBezTo>
                  <a:cubicBezTo>
                    <a:pt x="323" y="393"/>
                    <a:pt x="323" y="394"/>
                    <a:pt x="323" y="394"/>
                  </a:cubicBezTo>
                  <a:cubicBezTo>
                    <a:pt x="323" y="394"/>
                    <a:pt x="323" y="394"/>
                    <a:pt x="323" y="394"/>
                  </a:cubicBezTo>
                  <a:cubicBezTo>
                    <a:pt x="325" y="393"/>
                    <a:pt x="327" y="394"/>
                    <a:pt x="329" y="396"/>
                  </a:cubicBezTo>
                  <a:cubicBezTo>
                    <a:pt x="330" y="396"/>
                    <a:pt x="334" y="398"/>
                    <a:pt x="332" y="399"/>
                  </a:cubicBezTo>
                  <a:cubicBezTo>
                    <a:pt x="333" y="399"/>
                    <a:pt x="334" y="400"/>
                    <a:pt x="334" y="400"/>
                  </a:cubicBezTo>
                  <a:cubicBezTo>
                    <a:pt x="336" y="401"/>
                    <a:pt x="338" y="403"/>
                    <a:pt x="339" y="404"/>
                  </a:cubicBezTo>
                  <a:cubicBezTo>
                    <a:pt x="340" y="404"/>
                    <a:pt x="340" y="404"/>
                    <a:pt x="340" y="405"/>
                  </a:cubicBezTo>
                  <a:cubicBezTo>
                    <a:pt x="339" y="405"/>
                    <a:pt x="340" y="407"/>
                    <a:pt x="338" y="407"/>
                  </a:cubicBezTo>
                  <a:cubicBezTo>
                    <a:pt x="338" y="408"/>
                    <a:pt x="338" y="408"/>
                    <a:pt x="337" y="408"/>
                  </a:cubicBezTo>
                  <a:cubicBezTo>
                    <a:pt x="337" y="409"/>
                    <a:pt x="336" y="410"/>
                    <a:pt x="336" y="410"/>
                  </a:cubicBezTo>
                  <a:cubicBezTo>
                    <a:pt x="339" y="411"/>
                    <a:pt x="339" y="408"/>
                    <a:pt x="340" y="408"/>
                  </a:cubicBezTo>
                  <a:cubicBezTo>
                    <a:pt x="341" y="409"/>
                    <a:pt x="339" y="410"/>
                    <a:pt x="341" y="411"/>
                  </a:cubicBezTo>
                  <a:cubicBezTo>
                    <a:pt x="342" y="410"/>
                    <a:pt x="343" y="407"/>
                    <a:pt x="344" y="409"/>
                  </a:cubicBezTo>
                  <a:cubicBezTo>
                    <a:pt x="344" y="410"/>
                    <a:pt x="342" y="411"/>
                    <a:pt x="341" y="412"/>
                  </a:cubicBezTo>
                  <a:cubicBezTo>
                    <a:pt x="340" y="414"/>
                    <a:pt x="340" y="416"/>
                    <a:pt x="341" y="418"/>
                  </a:cubicBezTo>
                  <a:cubicBezTo>
                    <a:pt x="342" y="417"/>
                    <a:pt x="342" y="414"/>
                    <a:pt x="344" y="414"/>
                  </a:cubicBezTo>
                  <a:cubicBezTo>
                    <a:pt x="345" y="413"/>
                    <a:pt x="346" y="415"/>
                    <a:pt x="346" y="416"/>
                  </a:cubicBezTo>
                  <a:cubicBezTo>
                    <a:pt x="346" y="417"/>
                    <a:pt x="346" y="417"/>
                    <a:pt x="346" y="418"/>
                  </a:cubicBezTo>
                  <a:cubicBezTo>
                    <a:pt x="346" y="419"/>
                    <a:pt x="347" y="420"/>
                    <a:pt x="346" y="421"/>
                  </a:cubicBezTo>
                  <a:cubicBezTo>
                    <a:pt x="346" y="423"/>
                    <a:pt x="345" y="426"/>
                    <a:pt x="347" y="429"/>
                  </a:cubicBezTo>
                  <a:cubicBezTo>
                    <a:pt x="347" y="430"/>
                    <a:pt x="346" y="431"/>
                    <a:pt x="346" y="432"/>
                  </a:cubicBezTo>
                  <a:cubicBezTo>
                    <a:pt x="346" y="433"/>
                    <a:pt x="347" y="433"/>
                    <a:pt x="347" y="434"/>
                  </a:cubicBezTo>
                  <a:cubicBezTo>
                    <a:pt x="347" y="436"/>
                    <a:pt x="345" y="435"/>
                    <a:pt x="344" y="434"/>
                  </a:cubicBezTo>
                  <a:cubicBezTo>
                    <a:pt x="344" y="434"/>
                    <a:pt x="342" y="435"/>
                    <a:pt x="341" y="434"/>
                  </a:cubicBezTo>
                  <a:cubicBezTo>
                    <a:pt x="341" y="433"/>
                    <a:pt x="341" y="432"/>
                    <a:pt x="341" y="431"/>
                  </a:cubicBezTo>
                  <a:cubicBezTo>
                    <a:pt x="341" y="430"/>
                    <a:pt x="341" y="428"/>
                    <a:pt x="341" y="427"/>
                  </a:cubicBezTo>
                  <a:cubicBezTo>
                    <a:pt x="341" y="427"/>
                    <a:pt x="341" y="427"/>
                    <a:pt x="340" y="427"/>
                  </a:cubicBezTo>
                  <a:cubicBezTo>
                    <a:pt x="339" y="429"/>
                    <a:pt x="340" y="431"/>
                    <a:pt x="340" y="433"/>
                  </a:cubicBezTo>
                  <a:cubicBezTo>
                    <a:pt x="340" y="434"/>
                    <a:pt x="341" y="436"/>
                    <a:pt x="338" y="436"/>
                  </a:cubicBezTo>
                  <a:cubicBezTo>
                    <a:pt x="337" y="436"/>
                    <a:pt x="336" y="436"/>
                    <a:pt x="334" y="435"/>
                  </a:cubicBezTo>
                  <a:cubicBezTo>
                    <a:pt x="332" y="433"/>
                    <a:pt x="331" y="432"/>
                    <a:pt x="331" y="430"/>
                  </a:cubicBezTo>
                  <a:cubicBezTo>
                    <a:pt x="329" y="428"/>
                    <a:pt x="329" y="425"/>
                    <a:pt x="329" y="423"/>
                  </a:cubicBezTo>
                  <a:cubicBezTo>
                    <a:pt x="329" y="421"/>
                    <a:pt x="327" y="420"/>
                    <a:pt x="326" y="418"/>
                  </a:cubicBezTo>
                  <a:cubicBezTo>
                    <a:pt x="326" y="418"/>
                    <a:pt x="326" y="417"/>
                    <a:pt x="326" y="416"/>
                  </a:cubicBezTo>
                  <a:cubicBezTo>
                    <a:pt x="324" y="419"/>
                    <a:pt x="323" y="417"/>
                    <a:pt x="321" y="415"/>
                  </a:cubicBezTo>
                  <a:cubicBezTo>
                    <a:pt x="321" y="414"/>
                    <a:pt x="320" y="413"/>
                    <a:pt x="320" y="413"/>
                  </a:cubicBezTo>
                  <a:cubicBezTo>
                    <a:pt x="318" y="412"/>
                    <a:pt x="318" y="413"/>
                    <a:pt x="317" y="412"/>
                  </a:cubicBezTo>
                  <a:cubicBezTo>
                    <a:pt x="316" y="412"/>
                    <a:pt x="316" y="412"/>
                    <a:pt x="315" y="412"/>
                  </a:cubicBezTo>
                  <a:cubicBezTo>
                    <a:pt x="314" y="412"/>
                    <a:pt x="314" y="412"/>
                    <a:pt x="313" y="412"/>
                  </a:cubicBezTo>
                  <a:cubicBezTo>
                    <a:pt x="312" y="412"/>
                    <a:pt x="312" y="412"/>
                    <a:pt x="311" y="411"/>
                  </a:cubicBezTo>
                  <a:cubicBezTo>
                    <a:pt x="310" y="411"/>
                    <a:pt x="310" y="410"/>
                    <a:pt x="309" y="409"/>
                  </a:cubicBezTo>
                  <a:cubicBezTo>
                    <a:pt x="309" y="409"/>
                    <a:pt x="309" y="408"/>
                    <a:pt x="309" y="408"/>
                  </a:cubicBezTo>
                  <a:cubicBezTo>
                    <a:pt x="308" y="407"/>
                    <a:pt x="307" y="407"/>
                    <a:pt x="306" y="405"/>
                  </a:cubicBezTo>
                  <a:cubicBezTo>
                    <a:pt x="306" y="404"/>
                    <a:pt x="305" y="404"/>
                    <a:pt x="304" y="403"/>
                  </a:cubicBezTo>
                  <a:cubicBezTo>
                    <a:pt x="303" y="403"/>
                    <a:pt x="303" y="403"/>
                    <a:pt x="302" y="403"/>
                  </a:cubicBezTo>
                  <a:cubicBezTo>
                    <a:pt x="301" y="402"/>
                    <a:pt x="300" y="401"/>
                    <a:pt x="300" y="401"/>
                  </a:cubicBezTo>
                  <a:cubicBezTo>
                    <a:pt x="299" y="402"/>
                    <a:pt x="301" y="402"/>
                    <a:pt x="300" y="403"/>
                  </a:cubicBezTo>
                  <a:cubicBezTo>
                    <a:pt x="300" y="403"/>
                    <a:pt x="300" y="403"/>
                    <a:pt x="300" y="403"/>
                  </a:cubicBezTo>
                  <a:cubicBezTo>
                    <a:pt x="301" y="405"/>
                    <a:pt x="304" y="404"/>
                    <a:pt x="303" y="405"/>
                  </a:cubicBezTo>
                  <a:cubicBezTo>
                    <a:pt x="305" y="405"/>
                    <a:pt x="305" y="406"/>
                    <a:pt x="306" y="407"/>
                  </a:cubicBezTo>
                  <a:cubicBezTo>
                    <a:pt x="306" y="407"/>
                    <a:pt x="306" y="408"/>
                    <a:pt x="306" y="408"/>
                  </a:cubicBezTo>
                  <a:cubicBezTo>
                    <a:pt x="309" y="410"/>
                    <a:pt x="307" y="409"/>
                    <a:pt x="305" y="411"/>
                  </a:cubicBezTo>
                  <a:cubicBezTo>
                    <a:pt x="305" y="411"/>
                    <a:pt x="306" y="411"/>
                    <a:pt x="306" y="411"/>
                  </a:cubicBezTo>
                  <a:cubicBezTo>
                    <a:pt x="307" y="411"/>
                    <a:pt x="309" y="411"/>
                    <a:pt x="309" y="413"/>
                  </a:cubicBezTo>
                  <a:cubicBezTo>
                    <a:pt x="309" y="413"/>
                    <a:pt x="309" y="414"/>
                    <a:pt x="309" y="414"/>
                  </a:cubicBezTo>
                  <a:cubicBezTo>
                    <a:pt x="309" y="414"/>
                    <a:pt x="310" y="414"/>
                    <a:pt x="310" y="414"/>
                  </a:cubicBezTo>
                  <a:cubicBezTo>
                    <a:pt x="311" y="412"/>
                    <a:pt x="312" y="414"/>
                    <a:pt x="313" y="414"/>
                  </a:cubicBezTo>
                  <a:cubicBezTo>
                    <a:pt x="314" y="414"/>
                    <a:pt x="314" y="413"/>
                    <a:pt x="315" y="414"/>
                  </a:cubicBezTo>
                  <a:cubicBezTo>
                    <a:pt x="318" y="413"/>
                    <a:pt x="323" y="418"/>
                    <a:pt x="320" y="419"/>
                  </a:cubicBezTo>
                  <a:cubicBezTo>
                    <a:pt x="319" y="421"/>
                    <a:pt x="318" y="423"/>
                    <a:pt x="315" y="423"/>
                  </a:cubicBezTo>
                  <a:cubicBezTo>
                    <a:pt x="314" y="425"/>
                    <a:pt x="309" y="426"/>
                    <a:pt x="307" y="424"/>
                  </a:cubicBezTo>
                  <a:cubicBezTo>
                    <a:pt x="307" y="424"/>
                    <a:pt x="306" y="424"/>
                    <a:pt x="306" y="424"/>
                  </a:cubicBezTo>
                  <a:cubicBezTo>
                    <a:pt x="305" y="425"/>
                    <a:pt x="304" y="425"/>
                    <a:pt x="303" y="424"/>
                  </a:cubicBezTo>
                  <a:cubicBezTo>
                    <a:pt x="303" y="424"/>
                    <a:pt x="302" y="424"/>
                    <a:pt x="302" y="424"/>
                  </a:cubicBezTo>
                  <a:cubicBezTo>
                    <a:pt x="301" y="424"/>
                    <a:pt x="301" y="425"/>
                    <a:pt x="301" y="425"/>
                  </a:cubicBezTo>
                  <a:cubicBezTo>
                    <a:pt x="302" y="425"/>
                    <a:pt x="302" y="425"/>
                    <a:pt x="303" y="426"/>
                  </a:cubicBezTo>
                  <a:cubicBezTo>
                    <a:pt x="305" y="427"/>
                    <a:pt x="304" y="430"/>
                    <a:pt x="302" y="432"/>
                  </a:cubicBezTo>
                  <a:cubicBezTo>
                    <a:pt x="302" y="434"/>
                    <a:pt x="300" y="433"/>
                    <a:pt x="299" y="433"/>
                  </a:cubicBezTo>
                  <a:cubicBezTo>
                    <a:pt x="299" y="433"/>
                    <a:pt x="300" y="433"/>
                    <a:pt x="300" y="433"/>
                  </a:cubicBezTo>
                  <a:cubicBezTo>
                    <a:pt x="299" y="433"/>
                    <a:pt x="299" y="433"/>
                    <a:pt x="299" y="433"/>
                  </a:cubicBezTo>
                  <a:cubicBezTo>
                    <a:pt x="299" y="434"/>
                    <a:pt x="298" y="434"/>
                    <a:pt x="298" y="434"/>
                  </a:cubicBezTo>
                  <a:cubicBezTo>
                    <a:pt x="298" y="435"/>
                    <a:pt x="295" y="434"/>
                    <a:pt x="296" y="436"/>
                  </a:cubicBezTo>
                  <a:cubicBezTo>
                    <a:pt x="297" y="436"/>
                    <a:pt x="299" y="435"/>
                    <a:pt x="300" y="435"/>
                  </a:cubicBezTo>
                  <a:cubicBezTo>
                    <a:pt x="302" y="433"/>
                    <a:pt x="302" y="436"/>
                    <a:pt x="303" y="437"/>
                  </a:cubicBezTo>
                  <a:cubicBezTo>
                    <a:pt x="304" y="436"/>
                    <a:pt x="305" y="436"/>
                    <a:pt x="305" y="436"/>
                  </a:cubicBezTo>
                  <a:cubicBezTo>
                    <a:pt x="304" y="435"/>
                    <a:pt x="303" y="436"/>
                    <a:pt x="304" y="434"/>
                  </a:cubicBezTo>
                  <a:cubicBezTo>
                    <a:pt x="303" y="432"/>
                    <a:pt x="304" y="431"/>
                    <a:pt x="306" y="432"/>
                  </a:cubicBezTo>
                  <a:cubicBezTo>
                    <a:pt x="307" y="430"/>
                    <a:pt x="308" y="428"/>
                    <a:pt x="309" y="427"/>
                  </a:cubicBezTo>
                  <a:cubicBezTo>
                    <a:pt x="311" y="426"/>
                    <a:pt x="314" y="425"/>
                    <a:pt x="316" y="425"/>
                  </a:cubicBezTo>
                  <a:cubicBezTo>
                    <a:pt x="317" y="424"/>
                    <a:pt x="318" y="423"/>
                    <a:pt x="319" y="422"/>
                  </a:cubicBezTo>
                  <a:cubicBezTo>
                    <a:pt x="319" y="423"/>
                    <a:pt x="319" y="423"/>
                    <a:pt x="319" y="424"/>
                  </a:cubicBezTo>
                  <a:cubicBezTo>
                    <a:pt x="319" y="424"/>
                    <a:pt x="319" y="424"/>
                    <a:pt x="320" y="424"/>
                  </a:cubicBezTo>
                  <a:cubicBezTo>
                    <a:pt x="321" y="425"/>
                    <a:pt x="321" y="426"/>
                    <a:pt x="322" y="427"/>
                  </a:cubicBezTo>
                  <a:cubicBezTo>
                    <a:pt x="322" y="428"/>
                    <a:pt x="323" y="431"/>
                    <a:pt x="321" y="431"/>
                  </a:cubicBezTo>
                  <a:cubicBezTo>
                    <a:pt x="319" y="432"/>
                    <a:pt x="318" y="432"/>
                    <a:pt x="317" y="433"/>
                  </a:cubicBezTo>
                  <a:cubicBezTo>
                    <a:pt x="316" y="434"/>
                    <a:pt x="316" y="435"/>
                    <a:pt x="315" y="435"/>
                  </a:cubicBezTo>
                  <a:cubicBezTo>
                    <a:pt x="315" y="435"/>
                    <a:pt x="315" y="433"/>
                    <a:pt x="314" y="433"/>
                  </a:cubicBezTo>
                  <a:cubicBezTo>
                    <a:pt x="314" y="433"/>
                    <a:pt x="313" y="433"/>
                    <a:pt x="312" y="433"/>
                  </a:cubicBezTo>
                  <a:cubicBezTo>
                    <a:pt x="312" y="433"/>
                    <a:pt x="312" y="433"/>
                    <a:pt x="312" y="434"/>
                  </a:cubicBezTo>
                  <a:cubicBezTo>
                    <a:pt x="313" y="434"/>
                    <a:pt x="313" y="434"/>
                    <a:pt x="313" y="435"/>
                  </a:cubicBezTo>
                  <a:cubicBezTo>
                    <a:pt x="314" y="436"/>
                    <a:pt x="316" y="437"/>
                    <a:pt x="313" y="438"/>
                  </a:cubicBezTo>
                  <a:cubicBezTo>
                    <a:pt x="313" y="438"/>
                    <a:pt x="312" y="438"/>
                    <a:pt x="311" y="438"/>
                  </a:cubicBezTo>
                  <a:cubicBezTo>
                    <a:pt x="310" y="438"/>
                    <a:pt x="309" y="439"/>
                    <a:pt x="308" y="440"/>
                  </a:cubicBezTo>
                  <a:cubicBezTo>
                    <a:pt x="307" y="441"/>
                    <a:pt x="306" y="441"/>
                    <a:pt x="305" y="441"/>
                  </a:cubicBezTo>
                  <a:cubicBezTo>
                    <a:pt x="304" y="443"/>
                    <a:pt x="302" y="441"/>
                    <a:pt x="301" y="442"/>
                  </a:cubicBezTo>
                  <a:cubicBezTo>
                    <a:pt x="300" y="443"/>
                    <a:pt x="303" y="443"/>
                    <a:pt x="304" y="443"/>
                  </a:cubicBezTo>
                  <a:cubicBezTo>
                    <a:pt x="305" y="443"/>
                    <a:pt x="306" y="443"/>
                    <a:pt x="307" y="444"/>
                  </a:cubicBezTo>
                  <a:cubicBezTo>
                    <a:pt x="307" y="444"/>
                    <a:pt x="308" y="445"/>
                    <a:pt x="309" y="444"/>
                  </a:cubicBezTo>
                  <a:cubicBezTo>
                    <a:pt x="309" y="442"/>
                    <a:pt x="309" y="441"/>
                    <a:pt x="311" y="440"/>
                  </a:cubicBezTo>
                  <a:cubicBezTo>
                    <a:pt x="312" y="438"/>
                    <a:pt x="314" y="440"/>
                    <a:pt x="316" y="440"/>
                  </a:cubicBezTo>
                  <a:cubicBezTo>
                    <a:pt x="316" y="439"/>
                    <a:pt x="317" y="438"/>
                    <a:pt x="319" y="438"/>
                  </a:cubicBezTo>
                  <a:cubicBezTo>
                    <a:pt x="319" y="437"/>
                    <a:pt x="320" y="437"/>
                    <a:pt x="321" y="437"/>
                  </a:cubicBezTo>
                  <a:cubicBezTo>
                    <a:pt x="322" y="437"/>
                    <a:pt x="322" y="437"/>
                    <a:pt x="322" y="438"/>
                  </a:cubicBezTo>
                  <a:cubicBezTo>
                    <a:pt x="323" y="438"/>
                    <a:pt x="323" y="436"/>
                    <a:pt x="325" y="438"/>
                  </a:cubicBezTo>
                  <a:cubicBezTo>
                    <a:pt x="326" y="438"/>
                    <a:pt x="327" y="439"/>
                    <a:pt x="329" y="440"/>
                  </a:cubicBezTo>
                  <a:cubicBezTo>
                    <a:pt x="330" y="441"/>
                    <a:pt x="332" y="442"/>
                    <a:pt x="334" y="442"/>
                  </a:cubicBezTo>
                  <a:cubicBezTo>
                    <a:pt x="336" y="442"/>
                    <a:pt x="338" y="442"/>
                    <a:pt x="339" y="442"/>
                  </a:cubicBezTo>
                  <a:cubicBezTo>
                    <a:pt x="340" y="442"/>
                    <a:pt x="342" y="441"/>
                    <a:pt x="343" y="441"/>
                  </a:cubicBezTo>
                  <a:cubicBezTo>
                    <a:pt x="344" y="443"/>
                    <a:pt x="340" y="445"/>
                    <a:pt x="338" y="445"/>
                  </a:cubicBezTo>
                  <a:cubicBezTo>
                    <a:pt x="338" y="445"/>
                    <a:pt x="337" y="445"/>
                    <a:pt x="337" y="445"/>
                  </a:cubicBezTo>
                  <a:cubicBezTo>
                    <a:pt x="337" y="447"/>
                    <a:pt x="338" y="448"/>
                    <a:pt x="336" y="448"/>
                  </a:cubicBezTo>
                  <a:cubicBezTo>
                    <a:pt x="336" y="448"/>
                    <a:pt x="335" y="448"/>
                    <a:pt x="335" y="448"/>
                  </a:cubicBezTo>
                  <a:cubicBezTo>
                    <a:pt x="335" y="449"/>
                    <a:pt x="336" y="450"/>
                    <a:pt x="335" y="450"/>
                  </a:cubicBezTo>
                  <a:cubicBezTo>
                    <a:pt x="335" y="451"/>
                    <a:pt x="334" y="449"/>
                    <a:pt x="333" y="450"/>
                  </a:cubicBezTo>
                  <a:cubicBezTo>
                    <a:pt x="333" y="450"/>
                    <a:pt x="334" y="451"/>
                    <a:pt x="333" y="451"/>
                  </a:cubicBezTo>
                  <a:cubicBezTo>
                    <a:pt x="333" y="454"/>
                    <a:pt x="332" y="453"/>
                    <a:pt x="331" y="452"/>
                  </a:cubicBezTo>
                  <a:cubicBezTo>
                    <a:pt x="330" y="453"/>
                    <a:pt x="331" y="455"/>
                    <a:pt x="329" y="455"/>
                  </a:cubicBezTo>
                  <a:cubicBezTo>
                    <a:pt x="327" y="456"/>
                    <a:pt x="326" y="456"/>
                    <a:pt x="326" y="457"/>
                  </a:cubicBezTo>
                  <a:cubicBezTo>
                    <a:pt x="326" y="459"/>
                    <a:pt x="325" y="459"/>
                    <a:pt x="324" y="458"/>
                  </a:cubicBezTo>
                  <a:cubicBezTo>
                    <a:pt x="324" y="458"/>
                    <a:pt x="323" y="457"/>
                    <a:pt x="323" y="457"/>
                  </a:cubicBezTo>
                  <a:cubicBezTo>
                    <a:pt x="323" y="457"/>
                    <a:pt x="323" y="457"/>
                    <a:pt x="323" y="457"/>
                  </a:cubicBezTo>
                  <a:cubicBezTo>
                    <a:pt x="322" y="459"/>
                    <a:pt x="323" y="459"/>
                    <a:pt x="324" y="460"/>
                  </a:cubicBezTo>
                  <a:cubicBezTo>
                    <a:pt x="323" y="461"/>
                    <a:pt x="321" y="462"/>
                    <a:pt x="320" y="464"/>
                  </a:cubicBezTo>
                  <a:cubicBezTo>
                    <a:pt x="320" y="465"/>
                    <a:pt x="320" y="466"/>
                    <a:pt x="319" y="466"/>
                  </a:cubicBezTo>
                  <a:cubicBezTo>
                    <a:pt x="318" y="468"/>
                    <a:pt x="315" y="466"/>
                    <a:pt x="315" y="469"/>
                  </a:cubicBezTo>
                  <a:cubicBezTo>
                    <a:pt x="314" y="470"/>
                    <a:pt x="311" y="469"/>
                    <a:pt x="310" y="471"/>
                  </a:cubicBezTo>
                  <a:cubicBezTo>
                    <a:pt x="310" y="471"/>
                    <a:pt x="310" y="471"/>
                    <a:pt x="310" y="471"/>
                  </a:cubicBezTo>
                  <a:cubicBezTo>
                    <a:pt x="309" y="471"/>
                    <a:pt x="309" y="471"/>
                    <a:pt x="308" y="472"/>
                  </a:cubicBezTo>
                  <a:cubicBezTo>
                    <a:pt x="307" y="471"/>
                    <a:pt x="307" y="471"/>
                    <a:pt x="306" y="472"/>
                  </a:cubicBezTo>
                  <a:cubicBezTo>
                    <a:pt x="306" y="472"/>
                    <a:pt x="306" y="472"/>
                    <a:pt x="306" y="472"/>
                  </a:cubicBezTo>
                  <a:cubicBezTo>
                    <a:pt x="305" y="473"/>
                    <a:pt x="304" y="472"/>
                    <a:pt x="304" y="472"/>
                  </a:cubicBezTo>
                  <a:cubicBezTo>
                    <a:pt x="303" y="472"/>
                    <a:pt x="303" y="473"/>
                    <a:pt x="302" y="473"/>
                  </a:cubicBezTo>
                  <a:cubicBezTo>
                    <a:pt x="301" y="473"/>
                    <a:pt x="298" y="477"/>
                    <a:pt x="297" y="475"/>
                  </a:cubicBezTo>
                  <a:cubicBezTo>
                    <a:pt x="294" y="477"/>
                    <a:pt x="294" y="477"/>
                    <a:pt x="291" y="474"/>
                  </a:cubicBezTo>
                  <a:cubicBezTo>
                    <a:pt x="291" y="474"/>
                    <a:pt x="290" y="475"/>
                    <a:pt x="290" y="475"/>
                  </a:cubicBezTo>
                  <a:cubicBezTo>
                    <a:pt x="290" y="476"/>
                    <a:pt x="290" y="476"/>
                    <a:pt x="290" y="476"/>
                  </a:cubicBezTo>
                  <a:cubicBezTo>
                    <a:pt x="290" y="477"/>
                    <a:pt x="289" y="478"/>
                    <a:pt x="290" y="479"/>
                  </a:cubicBezTo>
                  <a:cubicBezTo>
                    <a:pt x="288" y="482"/>
                    <a:pt x="289" y="477"/>
                    <a:pt x="286" y="477"/>
                  </a:cubicBezTo>
                  <a:cubicBezTo>
                    <a:pt x="288" y="480"/>
                    <a:pt x="286" y="480"/>
                    <a:pt x="283" y="480"/>
                  </a:cubicBezTo>
                  <a:cubicBezTo>
                    <a:pt x="282" y="480"/>
                    <a:pt x="277" y="479"/>
                    <a:pt x="278" y="478"/>
                  </a:cubicBezTo>
                  <a:cubicBezTo>
                    <a:pt x="278" y="477"/>
                    <a:pt x="280" y="478"/>
                    <a:pt x="280" y="477"/>
                  </a:cubicBezTo>
                  <a:cubicBezTo>
                    <a:pt x="279" y="477"/>
                    <a:pt x="277" y="477"/>
                    <a:pt x="277" y="475"/>
                  </a:cubicBezTo>
                  <a:cubicBezTo>
                    <a:pt x="275" y="474"/>
                    <a:pt x="275" y="472"/>
                    <a:pt x="274" y="470"/>
                  </a:cubicBezTo>
                  <a:cubicBezTo>
                    <a:pt x="273" y="470"/>
                    <a:pt x="275" y="472"/>
                    <a:pt x="273" y="473"/>
                  </a:cubicBezTo>
                  <a:cubicBezTo>
                    <a:pt x="274" y="473"/>
                    <a:pt x="274" y="474"/>
                    <a:pt x="274" y="474"/>
                  </a:cubicBezTo>
                  <a:cubicBezTo>
                    <a:pt x="274" y="475"/>
                    <a:pt x="276" y="475"/>
                    <a:pt x="276" y="476"/>
                  </a:cubicBezTo>
                  <a:cubicBezTo>
                    <a:pt x="276" y="477"/>
                    <a:pt x="275" y="477"/>
                    <a:pt x="275" y="478"/>
                  </a:cubicBezTo>
                  <a:cubicBezTo>
                    <a:pt x="275" y="479"/>
                    <a:pt x="277" y="479"/>
                    <a:pt x="277" y="479"/>
                  </a:cubicBezTo>
                  <a:cubicBezTo>
                    <a:pt x="277" y="480"/>
                    <a:pt x="276" y="483"/>
                    <a:pt x="276" y="483"/>
                  </a:cubicBezTo>
                  <a:cubicBezTo>
                    <a:pt x="274" y="483"/>
                    <a:pt x="274" y="484"/>
                    <a:pt x="273" y="485"/>
                  </a:cubicBezTo>
                  <a:cubicBezTo>
                    <a:pt x="272" y="486"/>
                    <a:pt x="271" y="486"/>
                    <a:pt x="270" y="487"/>
                  </a:cubicBezTo>
                  <a:cubicBezTo>
                    <a:pt x="269" y="488"/>
                    <a:pt x="268" y="489"/>
                    <a:pt x="268" y="491"/>
                  </a:cubicBezTo>
                  <a:cubicBezTo>
                    <a:pt x="268" y="492"/>
                    <a:pt x="269" y="493"/>
                    <a:pt x="267" y="493"/>
                  </a:cubicBezTo>
                  <a:cubicBezTo>
                    <a:pt x="267" y="493"/>
                    <a:pt x="267" y="494"/>
                    <a:pt x="267" y="494"/>
                  </a:cubicBezTo>
                  <a:cubicBezTo>
                    <a:pt x="267" y="496"/>
                    <a:pt x="267" y="498"/>
                    <a:pt x="264" y="499"/>
                  </a:cubicBezTo>
                  <a:cubicBezTo>
                    <a:pt x="264" y="500"/>
                    <a:pt x="263" y="501"/>
                    <a:pt x="264" y="502"/>
                  </a:cubicBezTo>
                  <a:cubicBezTo>
                    <a:pt x="263" y="503"/>
                    <a:pt x="263" y="504"/>
                    <a:pt x="262" y="505"/>
                  </a:cubicBezTo>
                  <a:cubicBezTo>
                    <a:pt x="262" y="505"/>
                    <a:pt x="262" y="505"/>
                    <a:pt x="262" y="505"/>
                  </a:cubicBezTo>
                  <a:cubicBezTo>
                    <a:pt x="261" y="506"/>
                    <a:pt x="261" y="506"/>
                    <a:pt x="261" y="506"/>
                  </a:cubicBezTo>
                  <a:cubicBezTo>
                    <a:pt x="261" y="507"/>
                    <a:pt x="260" y="508"/>
                    <a:pt x="259" y="508"/>
                  </a:cubicBezTo>
                  <a:cubicBezTo>
                    <a:pt x="258" y="511"/>
                    <a:pt x="256" y="512"/>
                    <a:pt x="253" y="510"/>
                  </a:cubicBezTo>
                  <a:cubicBezTo>
                    <a:pt x="253" y="511"/>
                    <a:pt x="253" y="511"/>
                    <a:pt x="253" y="512"/>
                  </a:cubicBezTo>
                  <a:cubicBezTo>
                    <a:pt x="252" y="513"/>
                    <a:pt x="251" y="516"/>
                    <a:pt x="249" y="517"/>
                  </a:cubicBezTo>
                  <a:cubicBezTo>
                    <a:pt x="247" y="517"/>
                    <a:pt x="248" y="515"/>
                    <a:pt x="247" y="515"/>
                  </a:cubicBezTo>
                  <a:cubicBezTo>
                    <a:pt x="246" y="515"/>
                    <a:pt x="248" y="520"/>
                    <a:pt x="244" y="517"/>
                  </a:cubicBezTo>
                  <a:cubicBezTo>
                    <a:pt x="244" y="517"/>
                    <a:pt x="245" y="518"/>
                    <a:pt x="245" y="518"/>
                  </a:cubicBezTo>
                  <a:cubicBezTo>
                    <a:pt x="245" y="519"/>
                    <a:pt x="245" y="520"/>
                    <a:pt x="244" y="521"/>
                  </a:cubicBezTo>
                  <a:cubicBezTo>
                    <a:pt x="243" y="520"/>
                    <a:pt x="244" y="519"/>
                    <a:pt x="244" y="518"/>
                  </a:cubicBezTo>
                  <a:cubicBezTo>
                    <a:pt x="243" y="518"/>
                    <a:pt x="244" y="517"/>
                    <a:pt x="243" y="516"/>
                  </a:cubicBezTo>
                  <a:cubicBezTo>
                    <a:pt x="242" y="517"/>
                    <a:pt x="244" y="519"/>
                    <a:pt x="241" y="519"/>
                  </a:cubicBezTo>
                  <a:cubicBezTo>
                    <a:pt x="241" y="520"/>
                    <a:pt x="241" y="521"/>
                    <a:pt x="241" y="521"/>
                  </a:cubicBezTo>
                  <a:cubicBezTo>
                    <a:pt x="240" y="522"/>
                    <a:pt x="239" y="523"/>
                    <a:pt x="238" y="522"/>
                  </a:cubicBezTo>
                  <a:cubicBezTo>
                    <a:pt x="236" y="522"/>
                    <a:pt x="236" y="520"/>
                    <a:pt x="237" y="519"/>
                  </a:cubicBezTo>
                  <a:cubicBezTo>
                    <a:pt x="238" y="518"/>
                    <a:pt x="238" y="517"/>
                    <a:pt x="239" y="515"/>
                  </a:cubicBezTo>
                  <a:cubicBezTo>
                    <a:pt x="239" y="513"/>
                    <a:pt x="241" y="512"/>
                    <a:pt x="242" y="511"/>
                  </a:cubicBezTo>
                  <a:cubicBezTo>
                    <a:pt x="240" y="510"/>
                    <a:pt x="238" y="510"/>
                    <a:pt x="235" y="509"/>
                  </a:cubicBezTo>
                  <a:cubicBezTo>
                    <a:pt x="235" y="510"/>
                    <a:pt x="236" y="510"/>
                    <a:pt x="237" y="510"/>
                  </a:cubicBezTo>
                  <a:cubicBezTo>
                    <a:pt x="237" y="511"/>
                    <a:pt x="237" y="511"/>
                    <a:pt x="237" y="511"/>
                  </a:cubicBezTo>
                  <a:cubicBezTo>
                    <a:pt x="237" y="511"/>
                    <a:pt x="237" y="511"/>
                    <a:pt x="237" y="510"/>
                  </a:cubicBezTo>
                  <a:cubicBezTo>
                    <a:pt x="238" y="511"/>
                    <a:pt x="237" y="513"/>
                    <a:pt x="237" y="514"/>
                  </a:cubicBezTo>
                  <a:cubicBezTo>
                    <a:pt x="237" y="516"/>
                    <a:pt x="237" y="518"/>
                    <a:pt x="235" y="517"/>
                  </a:cubicBezTo>
                  <a:cubicBezTo>
                    <a:pt x="235" y="519"/>
                    <a:pt x="236" y="521"/>
                    <a:pt x="235" y="522"/>
                  </a:cubicBezTo>
                  <a:cubicBezTo>
                    <a:pt x="234" y="522"/>
                    <a:pt x="233" y="521"/>
                    <a:pt x="233" y="521"/>
                  </a:cubicBezTo>
                  <a:cubicBezTo>
                    <a:pt x="232" y="521"/>
                    <a:pt x="232" y="522"/>
                    <a:pt x="231" y="522"/>
                  </a:cubicBezTo>
                  <a:cubicBezTo>
                    <a:pt x="229" y="523"/>
                    <a:pt x="230" y="521"/>
                    <a:pt x="229" y="521"/>
                  </a:cubicBezTo>
                  <a:cubicBezTo>
                    <a:pt x="228" y="525"/>
                    <a:pt x="227" y="522"/>
                    <a:pt x="225" y="522"/>
                  </a:cubicBezTo>
                  <a:cubicBezTo>
                    <a:pt x="225" y="522"/>
                    <a:pt x="225" y="523"/>
                    <a:pt x="225" y="524"/>
                  </a:cubicBezTo>
                  <a:cubicBezTo>
                    <a:pt x="224" y="524"/>
                    <a:pt x="223" y="523"/>
                    <a:pt x="223" y="523"/>
                  </a:cubicBezTo>
                  <a:cubicBezTo>
                    <a:pt x="222" y="526"/>
                    <a:pt x="225" y="527"/>
                    <a:pt x="223" y="529"/>
                  </a:cubicBezTo>
                  <a:cubicBezTo>
                    <a:pt x="222" y="532"/>
                    <a:pt x="221" y="531"/>
                    <a:pt x="219" y="530"/>
                  </a:cubicBezTo>
                  <a:cubicBezTo>
                    <a:pt x="219" y="530"/>
                    <a:pt x="219" y="530"/>
                    <a:pt x="219" y="530"/>
                  </a:cubicBezTo>
                  <a:cubicBezTo>
                    <a:pt x="219" y="530"/>
                    <a:pt x="219" y="530"/>
                    <a:pt x="219" y="530"/>
                  </a:cubicBezTo>
                  <a:cubicBezTo>
                    <a:pt x="218" y="531"/>
                    <a:pt x="217" y="530"/>
                    <a:pt x="217" y="531"/>
                  </a:cubicBezTo>
                  <a:cubicBezTo>
                    <a:pt x="216" y="532"/>
                    <a:pt x="216" y="533"/>
                    <a:pt x="216" y="534"/>
                  </a:cubicBezTo>
                  <a:cubicBezTo>
                    <a:pt x="217" y="534"/>
                    <a:pt x="217" y="535"/>
                    <a:pt x="217" y="535"/>
                  </a:cubicBezTo>
                  <a:cubicBezTo>
                    <a:pt x="218" y="535"/>
                    <a:pt x="218" y="534"/>
                    <a:pt x="218" y="534"/>
                  </a:cubicBezTo>
                  <a:cubicBezTo>
                    <a:pt x="220" y="534"/>
                    <a:pt x="221" y="538"/>
                    <a:pt x="220" y="539"/>
                  </a:cubicBezTo>
                  <a:cubicBezTo>
                    <a:pt x="221" y="539"/>
                    <a:pt x="221" y="539"/>
                    <a:pt x="222" y="540"/>
                  </a:cubicBezTo>
                  <a:cubicBezTo>
                    <a:pt x="219" y="540"/>
                    <a:pt x="219" y="543"/>
                    <a:pt x="218" y="544"/>
                  </a:cubicBezTo>
                  <a:cubicBezTo>
                    <a:pt x="217" y="545"/>
                    <a:pt x="216" y="541"/>
                    <a:pt x="213" y="543"/>
                  </a:cubicBezTo>
                  <a:cubicBezTo>
                    <a:pt x="213" y="545"/>
                    <a:pt x="215" y="545"/>
                    <a:pt x="217" y="545"/>
                  </a:cubicBezTo>
                  <a:cubicBezTo>
                    <a:pt x="219" y="545"/>
                    <a:pt x="219" y="546"/>
                    <a:pt x="219" y="548"/>
                  </a:cubicBezTo>
                  <a:cubicBezTo>
                    <a:pt x="219" y="550"/>
                    <a:pt x="220" y="552"/>
                    <a:pt x="218" y="554"/>
                  </a:cubicBezTo>
                  <a:cubicBezTo>
                    <a:pt x="218" y="555"/>
                    <a:pt x="216" y="555"/>
                    <a:pt x="216" y="555"/>
                  </a:cubicBezTo>
                  <a:cubicBezTo>
                    <a:pt x="215" y="556"/>
                    <a:pt x="216" y="556"/>
                    <a:pt x="216" y="557"/>
                  </a:cubicBezTo>
                  <a:cubicBezTo>
                    <a:pt x="215" y="557"/>
                    <a:pt x="215" y="556"/>
                    <a:pt x="214" y="556"/>
                  </a:cubicBezTo>
                  <a:cubicBezTo>
                    <a:pt x="214" y="556"/>
                    <a:pt x="213" y="556"/>
                    <a:pt x="213" y="556"/>
                  </a:cubicBezTo>
                  <a:cubicBezTo>
                    <a:pt x="213" y="556"/>
                    <a:pt x="215" y="558"/>
                    <a:pt x="215" y="558"/>
                  </a:cubicBezTo>
                  <a:cubicBezTo>
                    <a:pt x="215" y="560"/>
                    <a:pt x="214" y="559"/>
                    <a:pt x="213" y="558"/>
                  </a:cubicBezTo>
                  <a:cubicBezTo>
                    <a:pt x="213" y="561"/>
                    <a:pt x="215" y="562"/>
                    <a:pt x="212" y="564"/>
                  </a:cubicBezTo>
                  <a:cubicBezTo>
                    <a:pt x="211" y="565"/>
                    <a:pt x="211" y="565"/>
                    <a:pt x="210" y="566"/>
                  </a:cubicBezTo>
                  <a:cubicBezTo>
                    <a:pt x="209" y="567"/>
                    <a:pt x="208" y="567"/>
                    <a:pt x="207" y="566"/>
                  </a:cubicBezTo>
                  <a:cubicBezTo>
                    <a:pt x="207" y="566"/>
                    <a:pt x="208" y="566"/>
                    <a:pt x="208" y="565"/>
                  </a:cubicBezTo>
                  <a:cubicBezTo>
                    <a:pt x="208" y="565"/>
                    <a:pt x="208" y="565"/>
                    <a:pt x="208" y="565"/>
                  </a:cubicBezTo>
                  <a:cubicBezTo>
                    <a:pt x="207" y="565"/>
                    <a:pt x="207" y="565"/>
                    <a:pt x="207" y="564"/>
                  </a:cubicBezTo>
                  <a:cubicBezTo>
                    <a:pt x="207" y="564"/>
                    <a:pt x="206" y="564"/>
                    <a:pt x="206" y="564"/>
                  </a:cubicBezTo>
                  <a:cubicBezTo>
                    <a:pt x="206" y="566"/>
                    <a:pt x="205" y="568"/>
                    <a:pt x="203" y="566"/>
                  </a:cubicBezTo>
                  <a:cubicBezTo>
                    <a:pt x="203" y="567"/>
                    <a:pt x="203" y="567"/>
                    <a:pt x="203" y="567"/>
                  </a:cubicBezTo>
                  <a:cubicBezTo>
                    <a:pt x="203" y="568"/>
                    <a:pt x="203" y="568"/>
                    <a:pt x="203" y="568"/>
                  </a:cubicBezTo>
                  <a:cubicBezTo>
                    <a:pt x="203" y="568"/>
                    <a:pt x="203" y="568"/>
                    <a:pt x="203" y="567"/>
                  </a:cubicBezTo>
                  <a:cubicBezTo>
                    <a:pt x="203" y="567"/>
                    <a:pt x="204" y="567"/>
                    <a:pt x="205" y="568"/>
                  </a:cubicBezTo>
                  <a:cubicBezTo>
                    <a:pt x="205" y="568"/>
                    <a:pt x="205" y="568"/>
                    <a:pt x="205" y="568"/>
                  </a:cubicBezTo>
                  <a:cubicBezTo>
                    <a:pt x="207" y="568"/>
                    <a:pt x="209" y="569"/>
                    <a:pt x="208" y="570"/>
                  </a:cubicBezTo>
                  <a:cubicBezTo>
                    <a:pt x="207" y="573"/>
                    <a:pt x="206" y="570"/>
                    <a:pt x="205" y="571"/>
                  </a:cubicBezTo>
                  <a:cubicBezTo>
                    <a:pt x="207" y="572"/>
                    <a:pt x="208" y="574"/>
                    <a:pt x="207" y="576"/>
                  </a:cubicBezTo>
                  <a:cubicBezTo>
                    <a:pt x="208" y="577"/>
                    <a:pt x="208" y="578"/>
                    <a:pt x="208" y="579"/>
                  </a:cubicBezTo>
                  <a:cubicBezTo>
                    <a:pt x="208" y="580"/>
                    <a:pt x="209" y="579"/>
                    <a:pt x="208" y="580"/>
                  </a:cubicBezTo>
                  <a:cubicBezTo>
                    <a:pt x="208" y="581"/>
                    <a:pt x="207" y="581"/>
                    <a:pt x="206" y="581"/>
                  </a:cubicBezTo>
                  <a:cubicBezTo>
                    <a:pt x="207" y="584"/>
                    <a:pt x="207" y="583"/>
                    <a:pt x="205" y="584"/>
                  </a:cubicBezTo>
                  <a:cubicBezTo>
                    <a:pt x="205" y="584"/>
                    <a:pt x="208" y="585"/>
                    <a:pt x="206" y="586"/>
                  </a:cubicBezTo>
                  <a:cubicBezTo>
                    <a:pt x="205" y="587"/>
                    <a:pt x="204" y="586"/>
                    <a:pt x="203" y="587"/>
                  </a:cubicBezTo>
                  <a:cubicBezTo>
                    <a:pt x="205" y="588"/>
                    <a:pt x="205" y="588"/>
                    <a:pt x="202" y="590"/>
                  </a:cubicBezTo>
                  <a:cubicBezTo>
                    <a:pt x="203" y="590"/>
                    <a:pt x="204" y="590"/>
                    <a:pt x="205" y="591"/>
                  </a:cubicBezTo>
                  <a:cubicBezTo>
                    <a:pt x="206" y="592"/>
                    <a:pt x="205" y="593"/>
                    <a:pt x="204" y="593"/>
                  </a:cubicBezTo>
                  <a:cubicBezTo>
                    <a:pt x="204" y="594"/>
                    <a:pt x="204" y="594"/>
                    <a:pt x="204" y="595"/>
                  </a:cubicBezTo>
                  <a:cubicBezTo>
                    <a:pt x="204" y="596"/>
                    <a:pt x="204" y="597"/>
                    <a:pt x="203" y="598"/>
                  </a:cubicBezTo>
                  <a:cubicBezTo>
                    <a:pt x="203" y="598"/>
                    <a:pt x="202" y="597"/>
                    <a:pt x="201" y="598"/>
                  </a:cubicBezTo>
                  <a:cubicBezTo>
                    <a:pt x="201" y="598"/>
                    <a:pt x="201" y="599"/>
                    <a:pt x="200" y="600"/>
                  </a:cubicBezTo>
                  <a:cubicBezTo>
                    <a:pt x="202" y="601"/>
                    <a:pt x="203" y="599"/>
                    <a:pt x="203" y="603"/>
                  </a:cubicBezTo>
                  <a:cubicBezTo>
                    <a:pt x="202" y="604"/>
                    <a:pt x="202" y="605"/>
                    <a:pt x="201" y="606"/>
                  </a:cubicBezTo>
                  <a:cubicBezTo>
                    <a:pt x="200" y="606"/>
                    <a:pt x="200" y="605"/>
                    <a:pt x="199" y="605"/>
                  </a:cubicBezTo>
                  <a:cubicBezTo>
                    <a:pt x="197" y="608"/>
                    <a:pt x="196" y="607"/>
                    <a:pt x="194" y="606"/>
                  </a:cubicBezTo>
                  <a:cubicBezTo>
                    <a:pt x="193" y="604"/>
                    <a:pt x="190" y="605"/>
                    <a:pt x="190" y="603"/>
                  </a:cubicBezTo>
                  <a:cubicBezTo>
                    <a:pt x="188" y="602"/>
                    <a:pt x="190" y="602"/>
                    <a:pt x="189" y="601"/>
                  </a:cubicBezTo>
                  <a:cubicBezTo>
                    <a:pt x="189" y="599"/>
                    <a:pt x="188" y="602"/>
                    <a:pt x="188" y="603"/>
                  </a:cubicBezTo>
                  <a:cubicBezTo>
                    <a:pt x="187" y="600"/>
                    <a:pt x="190" y="600"/>
                    <a:pt x="190" y="598"/>
                  </a:cubicBezTo>
                  <a:cubicBezTo>
                    <a:pt x="186" y="597"/>
                    <a:pt x="184" y="595"/>
                    <a:pt x="182" y="591"/>
                  </a:cubicBezTo>
                  <a:cubicBezTo>
                    <a:pt x="182" y="593"/>
                    <a:pt x="181" y="594"/>
                    <a:pt x="179" y="594"/>
                  </a:cubicBezTo>
                  <a:cubicBezTo>
                    <a:pt x="179" y="593"/>
                    <a:pt x="182" y="592"/>
                    <a:pt x="181" y="591"/>
                  </a:cubicBezTo>
                  <a:cubicBezTo>
                    <a:pt x="181" y="590"/>
                    <a:pt x="179" y="590"/>
                    <a:pt x="180" y="591"/>
                  </a:cubicBezTo>
                  <a:cubicBezTo>
                    <a:pt x="179" y="592"/>
                    <a:pt x="178" y="593"/>
                    <a:pt x="177" y="594"/>
                  </a:cubicBezTo>
                  <a:cubicBezTo>
                    <a:pt x="175" y="594"/>
                    <a:pt x="177" y="593"/>
                    <a:pt x="176" y="592"/>
                  </a:cubicBezTo>
                  <a:cubicBezTo>
                    <a:pt x="175" y="593"/>
                    <a:pt x="174" y="593"/>
                    <a:pt x="173" y="593"/>
                  </a:cubicBezTo>
                  <a:cubicBezTo>
                    <a:pt x="173" y="594"/>
                    <a:pt x="172" y="595"/>
                    <a:pt x="171" y="595"/>
                  </a:cubicBezTo>
                  <a:cubicBezTo>
                    <a:pt x="169" y="596"/>
                    <a:pt x="167" y="592"/>
                    <a:pt x="170" y="592"/>
                  </a:cubicBezTo>
                  <a:cubicBezTo>
                    <a:pt x="170" y="591"/>
                    <a:pt x="168" y="591"/>
                    <a:pt x="167" y="591"/>
                  </a:cubicBezTo>
                  <a:cubicBezTo>
                    <a:pt x="167" y="590"/>
                    <a:pt x="167" y="590"/>
                    <a:pt x="166" y="589"/>
                  </a:cubicBezTo>
                  <a:cubicBezTo>
                    <a:pt x="166" y="589"/>
                    <a:pt x="166" y="589"/>
                    <a:pt x="166" y="588"/>
                  </a:cubicBezTo>
                  <a:cubicBezTo>
                    <a:pt x="166" y="588"/>
                    <a:pt x="166" y="588"/>
                    <a:pt x="166" y="587"/>
                  </a:cubicBezTo>
                  <a:cubicBezTo>
                    <a:pt x="166" y="587"/>
                    <a:pt x="165" y="587"/>
                    <a:pt x="164" y="587"/>
                  </a:cubicBezTo>
                  <a:cubicBezTo>
                    <a:pt x="164" y="587"/>
                    <a:pt x="164" y="586"/>
                    <a:pt x="163" y="586"/>
                  </a:cubicBezTo>
                  <a:cubicBezTo>
                    <a:pt x="163" y="585"/>
                    <a:pt x="164" y="585"/>
                    <a:pt x="164" y="585"/>
                  </a:cubicBezTo>
                  <a:cubicBezTo>
                    <a:pt x="163" y="584"/>
                    <a:pt x="162" y="584"/>
                    <a:pt x="161" y="583"/>
                  </a:cubicBezTo>
                  <a:cubicBezTo>
                    <a:pt x="163" y="582"/>
                    <a:pt x="162" y="579"/>
                    <a:pt x="164" y="578"/>
                  </a:cubicBezTo>
                  <a:cubicBezTo>
                    <a:pt x="162" y="578"/>
                    <a:pt x="162" y="580"/>
                    <a:pt x="161" y="581"/>
                  </a:cubicBezTo>
                  <a:cubicBezTo>
                    <a:pt x="161" y="579"/>
                    <a:pt x="161" y="579"/>
                    <a:pt x="164" y="576"/>
                  </a:cubicBezTo>
                  <a:cubicBezTo>
                    <a:pt x="162" y="575"/>
                    <a:pt x="162" y="577"/>
                    <a:pt x="160" y="576"/>
                  </a:cubicBezTo>
                  <a:cubicBezTo>
                    <a:pt x="160" y="577"/>
                    <a:pt x="159" y="577"/>
                    <a:pt x="159" y="577"/>
                  </a:cubicBezTo>
                  <a:cubicBezTo>
                    <a:pt x="159" y="576"/>
                    <a:pt x="160" y="576"/>
                    <a:pt x="160" y="576"/>
                  </a:cubicBezTo>
                  <a:cubicBezTo>
                    <a:pt x="160" y="575"/>
                    <a:pt x="162" y="574"/>
                    <a:pt x="160" y="573"/>
                  </a:cubicBezTo>
                  <a:cubicBezTo>
                    <a:pt x="159" y="573"/>
                    <a:pt x="159" y="573"/>
                    <a:pt x="159" y="573"/>
                  </a:cubicBezTo>
                  <a:cubicBezTo>
                    <a:pt x="159" y="574"/>
                    <a:pt x="159" y="574"/>
                    <a:pt x="159" y="574"/>
                  </a:cubicBezTo>
                  <a:cubicBezTo>
                    <a:pt x="160" y="574"/>
                    <a:pt x="159" y="575"/>
                    <a:pt x="159" y="575"/>
                  </a:cubicBezTo>
                  <a:cubicBezTo>
                    <a:pt x="158" y="574"/>
                    <a:pt x="158" y="574"/>
                    <a:pt x="158" y="573"/>
                  </a:cubicBezTo>
                  <a:cubicBezTo>
                    <a:pt x="157" y="573"/>
                    <a:pt x="157" y="573"/>
                    <a:pt x="157" y="573"/>
                  </a:cubicBezTo>
                  <a:cubicBezTo>
                    <a:pt x="155" y="572"/>
                    <a:pt x="155" y="570"/>
                    <a:pt x="154" y="568"/>
                  </a:cubicBezTo>
                  <a:cubicBezTo>
                    <a:pt x="154" y="567"/>
                    <a:pt x="155" y="566"/>
                    <a:pt x="154" y="565"/>
                  </a:cubicBezTo>
                  <a:cubicBezTo>
                    <a:pt x="154" y="564"/>
                    <a:pt x="153" y="563"/>
                    <a:pt x="152" y="562"/>
                  </a:cubicBezTo>
                  <a:cubicBezTo>
                    <a:pt x="152" y="562"/>
                    <a:pt x="152" y="561"/>
                    <a:pt x="152" y="561"/>
                  </a:cubicBezTo>
                  <a:cubicBezTo>
                    <a:pt x="152" y="560"/>
                    <a:pt x="151" y="561"/>
                    <a:pt x="150" y="560"/>
                  </a:cubicBezTo>
                  <a:cubicBezTo>
                    <a:pt x="149" y="560"/>
                    <a:pt x="149" y="557"/>
                    <a:pt x="149" y="556"/>
                  </a:cubicBezTo>
                  <a:cubicBezTo>
                    <a:pt x="147" y="555"/>
                    <a:pt x="145" y="552"/>
                    <a:pt x="148" y="551"/>
                  </a:cubicBezTo>
                  <a:cubicBezTo>
                    <a:pt x="148" y="550"/>
                    <a:pt x="147" y="550"/>
                    <a:pt x="147" y="550"/>
                  </a:cubicBezTo>
                  <a:cubicBezTo>
                    <a:pt x="146" y="548"/>
                    <a:pt x="146" y="546"/>
                    <a:pt x="145" y="544"/>
                  </a:cubicBezTo>
                  <a:cubicBezTo>
                    <a:pt x="142" y="545"/>
                    <a:pt x="142" y="542"/>
                    <a:pt x="142" y="540"/>
                  </a:cubicBezTo>
                  <a:cubicBezTo>
                    <a:pt x="142" y="537"/>
                    <a:pt x="142" y="535"/>
                    <a:pt x="146" y="534"/>
                  </a:cubicBezTo>
                  <a:cubicBezTo>
                    <a:pt x="146" y="534"/>
                    <a:pt x="146" y="534"/>
                    <a:pt x="146" y="533"/>
                  </a:cubicBezTo>
                  <a:cubicBezTo>
                    <a:pt x="143" y="531"/>
                    <a:pt x="144" y="536"/>
                    <a:pt x="142" y="535"/>
                  </a:cubicBezTo>
                  <a:cubicBezTo>
                    <a:pt x="141" y="534"/>
                    <a:pt x="142" y="530"/>
                    <a:pt x="141" y="528"/>
                  </a:cubicBezTo>
                  <a:cubicBezTo>
                    <a:pt x="139" y="527"/>
                    <a:pt x="140" y="526"/>
                    <a:pt x="141" y="525"/>
                  </a:cubicBezTo>
                  <a:cubicBezTo>
                    <a:pt x="137" y="526"/>
                    <a:pt x="139" y="520"/>
                    <a:pt x="135" y="521"/>
                  </a:cubicBezTo>
                  <a:cubicBezTo>
                    <a:pt x="136" y="519"/>
                    <a:pt x="135" y="519"/>
                    <a:pt x="135" y="517"/>
                  </a:cubicBezTo>
                  <a:cubicBezTo>
                    <a:pt x="134" y="516"/>
                    <a:pt x="134" y="517"/>
                    <a:pt x="134" y="516"/>
                  </a:cubicBezTo>
                  <a:cubicBezTo>
                    <a:pt x="134" y="515"/>
                    <a:pt x="134" y="514"/>
                    <a:pt x="134" y="514"/>
                  </a:cubicBezTo>
                  <a:cubicBezTo>
                    <a:pt x="131" y="514"/>
                    <a:pt x="131" y="507"/>
                    <a:pt x="134" y="507"/>
                  </a:cubicBezTo>
                  <a:cubicBezTo>
                    <a:pt x="134" y="506"/>
                    <a:pt x="133" y="506"/>
                    <a:pt x="134" y="505"/>
                  </a:cubicBezTo>
                  <a:cubicBezTo>
                    <a:pt x="134" y="504"/>
                    <a:pt x="136" y="504"/>
                    <a:pt x="137" y="504"/>
                  </a:cubicBezTo>
                  <a:cubicBezTo>
                    <a:pt x="137" y="503"/>
                    <a:pt x="136" y="504"/>
                    <a:pt x="136" y="504"/>
                  </a:cubicBezTo>
                  <a:cubicBezTo>
                    <a:pt x="137" y="503"/>
                    <a:pt x="139" y="503"/>
                    <a:pt x="137" y="502"/>
                  </a:cubicBezTo>
                  <a:cubicBezTo>
                    <a:pt x="136" y="502"/>
                    <a:pt x="135" y="504"/>
                    <a:pt x="135" y="501"/>
                  </a:cubicBezTo>
                  <a:cubicBezTo>
                    <a:pt x="136" y="501"/>
                    <a:pt x="137" y="502"/>
                    <a:pt x="138" y="501"/>
                  </a:cubicBezTo>
                  <a:cubicBezTo>
                    <a:pt x="137" y="501"/>
                    <a:pt x="133" y="501"/>
                    <a:pt x="132" y="500"/>
                  </a:cubicBezTo>
                  <a:cubicBezTo>
                    <a:pt x="130" y="499"/>
                    <a:pt x="133" y="498"/>
                    <a:pt x="133" y="497"/>
                  </a:cubicBezTo>
                  <a:cubicBezTo>
                    <a:pt x="132" y="497"/>
                    <a:pt x="130" y="498"/>
                    <a:pt x="131" y="496"/>
                  </a:cubicBezTo>
                  <a:cubicBezTo>
                    <a:pt x="131" y="495"/>
                    <a:pt x="133" y="496"/>
                    <a:pt x="134" y="495"/>
                  </a:cubicBezTo>
                  <a:cubicBezTo>
                    <a:pt x="132" y="494"/>
                    <a:pt x="130" y="496"/>
                    <a:pt x="130" y="493"/>
                  </a:cubicBezTo>
                  <a:cubicBezTo>
                    <a:pt x="130" y="493"/>
                    <a:pt x="131" y="492"/>
                    <a:pt x="131" y="491"/>
                  </a:cubicBezTo>
                  <a:cubicBezTo>
                    <a:pt x="132" y="490"/>
                    <a:pt x="132" y="488"/>
                    <a:pt x="132" y="487"/>
                  </a:cubicBezTo>
                  <a:cubicBezTo>
                    <a:pt x="132" y="487"/>
                    <a:pt x="132" y="486"/>
                    <a:pt x="132" y="485"/>
                  </a:cubicBezTo>
                  <a:cubicBezTo>
                    <a:pt x="132" y="485"/>
                    <a:pt x="133" y="485"/>
                    <a:pt x="133" y="485"/>
                  </a:cubicBezTo>
                  <a:cubicBezTo>
                    <a:pt x="134" y="484"/>
                    <a:pt x="135" y="480"/>
                    <a:pt x="136" y="479"/>
                  </a:cubicBezTo>
                  <a:cubicBezTo>
                    <a:pt x="135" y="479"/>
                    <a:pt x="135" y="479"/>
                    <a:pt x="135" y="478"/>
                  </a:cubicBezTo>
                  <a:cubicBezTo>
                    <a:pt x="134" y="477"/>
                    <a:pt x="136" y="478"/>
                    <a:pt x="136" y="478"/>
                  </a:cubicBezTo>
                  <a:cubicBezTo>
                    <a:pt x="136" y="478"/>
                    <a:pt x="137" y="478"/>
                    <a:pt x="137" y="479"/>
                  </a:cubicBezTo>
                  <a:cubicBezTo>
                    <a:pt x="138" y="479"/>
                    <a:pt x="139" y="478"/>
                    <a:pt x="140" y="478"/>
                  </a:cubicBezTo>
                  <a:cubicBezTo>
                    <a:pt x="139" y="477"/>
                    <a:pt x="138" y="478"/>
                    <a:pt x="137" y="477"/>
                  </a:cubicBezTo>
                  <a:cubicBezTo>
                    <a:pt x="136" y="476"/>
                    <a:pt x="137" y="476"/>
                    <a:pt x="136" y="476"/>
                  </a:cubicBezTo>
                  <a:cubicBezTo>
                    <a:pt x="136" y="475"/>
                    <a:pt x="135" y="475"/>
                    <a:pt x="135" y="474"/>
                  </a:cubicBezTo>
                  <a:cubicBezTo>
                    <a:pt x="135" y="472"/>
                    <a:pt x="137" y="472"/>
                    <a:pt x="137" y="474"/>
                  </a:cubicBezTo>
                  <a:cubicBezTo>
                    <a:pt x="138" y="473"/>
                    <a:pt x="138" y="473"/>
                    <a:pt x="139" y="473"/>
                  </a:cubicBezTo>
                  <a:cubicBezTo>
                    <a:pt x="138" y="471"/>
                    <a:pt x="140" y="471"/>
                    <a:pt x="140" y="470"/>
                  </a:cubicBezTo>
                  <a:cubicBezTo>
                    <a:pt x="138" y="469"/>
                    <a:pt x="137" y="471"/>
                    <a:pt x="135" y="470"/>
                  </a:cubicBezTo>
                  <a:cubicBezTo>
                    <a:pt x="136" y="469"/>
                    <a:pt x="138" y="470"/>
                    <a:pt x="138" y="469"/>
                  </a:cubicBezTo>
                  <a:cubicBezTo>
                    <a:pt x="139" y="468"/>
                    <a:pt x="140" y="468"/>
                    <a:pt x="141" y="469"/>
                  </a:cubicBezTo>
                  <a:cubicBezTo>
                    <a:pt x="141" y="469"/>
                    <a:pt x="141" y="469"/>
                    <a:pt x="141" y="470"/>
                  </a:cubicBezTo>
                  <a:cubicBezTo>
                    <a:pt x="141" y="470"/>
                    <a:pt x="142" y="470"/>
                    <a:pt x="142" y="470"/>
                  </a:cubicBezTo>
                  <a:cubicBezTo>
                    <a:pt x="144" y="470"/>
                    <a:pt x="143" y="472"/>
                    <a:pt x="145" y="472"/>
                  </a:cubicBezTo>
                  <a:cubicBezTo>
                    <a:pt x="146" y="472"/>
                    <a:pt x="147" y="471"/>
                    <a:pt x="148" y="471"/>
                  </a:cubicBezTo>
                  <a:cubicBezTo>
                    <a:pt x="149" y="471"/>
                    <a:pt x="150" y="471"/>
                    <a:pt x="150" y="470"/>
                  </a:cubicBezTo>
                  <a:cubicBezTo>
                    <a:pt x="147" y="470"/>
                    <a:pt x="150" y="469"/>
                    <a:pt x="149" y="468"/>
                  </a:cubicBezTo>
                  <a:cubicBezTo>
                    <a:pt x="147" y="468"/>
                    <a:pt x="148" y="467"/>
                    <a:pt x="149" y="466"/>
                  </a:cubicBezTo>
                  <a:cubicBezTo>
                    <a:pt x="149" y="465"/>
                    <a:pt x="149" y="462"/>
                    <a:pt x="149" y="462"/>
                  </a:cubicBezTo>
                  <a:cubicBezTo>
                    <a:pt x="151" y="460"/>
                    <a:pt x="152" y="463"/>
                    <a:pt x="154" y="465"/>
                  </a:cubicBezTo>
                  <a:cubicBezTo>
                    <a:pt x="154" y="465"/>
                    <a:pt x="154" y="464"/>
                    <a:pt x="154" y="464"/>
                  </a:cubicBezTo>
                  <a:cubicBezTo>
                    <a:pt x="154" y="463"/>
                    <a:pt x="153" y="463"/>
                    <a:pt x="154" y="462"/>
                  </a:cubicBezTo>
                  <a:cubicBezTo>
                    <a:pt x="154" y="461"/>
                    <a:pt x="153" y="462"/>
                    <a:pt x="153" y="461"/>
                  </a:cubicBezTo>
                  <a:cubicBezTo>
                    <a:pt x="154" y="461"/>
                    <a:pt x="155" y="460"/>
                    <a:pt x="156" y="461"/>
                  </a:cubicBezTo>
                  <a:cubicBezTo>
                    <a:pt x="157" y="461"/>
                    <a:pt x="157" y="461"/>
                    <a:pt x="157" y="460"/>
                  </a:cubicBezTo>
                  <a:cubicBezTo>
                    <a:pt x="157" y="459"/>
                    <a:pt x="156" y="459"/>
                    <a:pt x="156" y="458"/>
                  </a:cubicBezTo>
                  <a:cubicBezTo>
                    <a:pt x="155" y="459"/>
                    <a:pt x="150" y="460"/>
                    <a:pt x="150" y="459"/>
                  </a:cubicBezTo>
                  <a:cubicBezTo>
                    <a:pt x="149" y="459"/>
                    <a:pt x="150" y="456"/>
                    <a:pt x="150" y="455"/>
                  </a:cubicBezTo>
                  <a:cubicBezTo>
                    <a:pt x="150" y="456"/>
                    <a:pt x="151" y="454"/>
                    <a:pt x="151" y="454"/>
                  </a:cubicBezTo>
                  <a:cubicBezTo>
                    <a:pt x="151" y="454"/>
                    <a:pt x="151" y="453"/>
                    <a:pt x="151" y="452"/>
                  </a:cubicBezTo>
                  <a:cubicBezTo>
                    <a:pt x="151" y="451"/>
                    <a:pt x="151" y="451"/>
                    <a:pt x="153" y="451"/>
                  </a:cubicBezTo>
                  <a:cubicBezTo>
                    <a:pt x="153" y="450"/>
                    <a:pt x="151" y="451"/>
                    <a:pt x="151" y="450"/>
                  </a:cubicBezTo>
                  <a:cubicBezTo>
                    <a:pt x="151" y="448"/>
                    <a:pt x="153" y="448"/>
                    <a:pt x="155" y="448"/>
                  </a:cubicBezTo>
                  <a:cubicBezTo>
                    <a:pt x="155" y="448"/>
                    <a:pt x="155" y="448"/>
                    <a:pt x="155" y="448"/>
                  </a:cubicBezTo>
                  <a:cubicBezTo>
                    <a:pt x="154" y="447"/>
                    <a:pt x="153" y="446"/>
                    <a:pt x="153" y="445"/>
                  </a:cubicBezTo>
                  <a:cubicBezTo>
                    <a:pt x="153" y="445"/>
                    <a:pt x="153" y="444"/>
                    <a:pt x="154" y="444"/>
                  </a:cubicBezTo>
                  <a:cubicBezTo>
                    <a:pt x="153" y="444"/>
                    <a:pt x="152" y="444"/>
                    <a:pt x="152" y="444"/>
                  </a:cubicBezTo>
                  <a:cubicBezTo>
                    <a:pt x="151" y="444"/>
                    <a:pt x="146" y="446"/>
                    <a:pt x="146" y="443"/>
                  </a:cubicBezTo>
                  <a:cubicBezTo>
                    <a:pt x="146" y="443"/>
                    <a:pt x="146" y="443"/>
                    <a:pt x="146" y="443"/>
                  </a:cubicBezTo>
                  <a:cubicBezTo>
                    <a:pt x="143" y="445"/>
                    <a:pt x="140" y="443"/>
                    <a:pt x="139" y="440"/>
                  </a:cubicBezTo>
                  <a:cubicBezTo>
                    <a:pt x="138" y="439"/>
                    <a:pt x="137" y="438"/>
                    <a:pt x="135" y="437"/>
                  </a:cubicBezTo>
                  <a:cubicBezTo>
                    <a:pt x="135" y="437"/>
                    <a:pt x="135" y="437"/>
                    <a:pt x="134" y="437"/>
                  </a:cubicBezTo>
                  <a:cubicBezTo>
                    <a:pt x="133" y="437"/>
                    <a:pt x="132" y="437"/>
                    <a:pt x="131" y="437"/>
                  </a:cubicBezTo>
                  <a:cubicBezTo>
                    <a:pt x="129" y="436"/>
                    <a:pt x="129" y="435"/>
                    <a:pt x="128" y="434"/>
                  </a:cubicBezTo>
                  <a:cubicBezTo>
                    <a:pt x="128" y="433"/>
                    <a:pt x="125" y="431"/>
                    <a:pt x="126" y="430"/>
                  </a:cubicBezTo>
                  <a:cubicBezTo>
                    <a:pt x="126" y="429"/>
                    <a:pt x="128" y="427"/>
                    <a:pt x="129" y="427"/>
                  </a:cubicBezTo>
                  <a:cubicBezTo>
                    <a:pt x="130" y="427"/>
                    <a:pt x="131" y="429"/>
                    <a:pt x="133" y="429"/>
                  </a:cubicBezTo>
                  <a:cubicBezTo>
                    <a:pt x="135" y="429"/>
                    <a:pt x="136" y="428"/>
                    <a:pt x="138" y="429"/>
                  </a:cubicBezTo>
                  <a:cubicBezTo>
                    <a:pt x="139" y="429"/>
                    <a:pt x="140" y="431"/>
                    <a:pt x="141" y="432"/>
                  </a:cubicBezTo>
                  <a:cubicBezTo>
                    <a:pt x="143" y="433"/>
                    <a:pt x="144" y="434"/>
                    <a:pt x="146" y="435"/>
                  </a:cubicBezTo>
                  <a:cubicBezTo>
                    <a:pt x="148" y="436"/>
                    <a:pt x="150" y="436"/>
                    <a:pt x="151" y="437"/>
                  </a:cubicBezTo>
                  <a:cubicBezTo>
                    <a:pt x="153" y="437"/>
                    <a:pt x="151" y="435"/>
                    <a:pt x="152" y="434"/>
                  </a:cubicBezTo>
                  <a:cubicBezTo>
                    <a:pt x="151" y="436"/>
                    <a:pt x="150" y="436"/>
                    <a:pt x="149" y="434"/>
                  </a:cubicBezTo>
                  <a:cubicBezTo>
                    <a:pt x="149" y="434"/>
                    <a:pt x="148" y="434"/>
                    <a:pt x="148" y="433"/>
                  </a:cubicBezTo>
                  <a:cubicBezTo>
                    <a:pt x="148" y="432"/>
                    <a:pt x="149" y="433"/>
                    <a:pt x="149" y="434"/>
                  </a:cubicBezTo>
                  <a:cubicBezTo>
                    <a:pt x="151" y="433"/>
                    <a:pt x="150" y="433"/>
                    <a:pt x="150" y="432"/>
                  </a:cubicBezTo>
                  <a:cubicBezTo>
                    <a:pt x="150" y="432"/>
                    <a:pt x="151" y="431"/>
                    <a:pt x="151" y="431"/>
                  </a:cubicBezTo>
                  <a:cubicBezTo>
                    <a:pt x="151" y="431"/>
                    <a:pt x="151" y="430"/>
                    <a:pt x="151" y="430"/>
                  </a:cubicBezTo>
                  <a:cubicBezTo>
                    <a:pt x="150" y="430"/>
                    <a:pt x="149" y="431"/>
                    <a:pt x="149" y="429"/>
                  </a:cubicBezTo>
                  <a:cubicBezTo>
                    <a:pt x="150" y="429"/>
                    <a:pt x="151" y="429"/>
                    <a:pt x="152" y="430"/>
                  </a:cubicBezTo>
                  <a:cubicBezTo>
                    <a:pt x="151" y="428"/>
                    <a:pt x="151" y="427"/>
                    <a:pt x="150" y="426"/>
                  </a:cubicBezTo>
                  <a:cubicBezTo>
                    <a:pt x="148" y="427"/>
                    <a:pt x="144" y="425"/>
                    <a:pt x="143" y="423"/>
                  </a:cubicBezTo>
                  <a:cubicBezTo>
                    <a:pt x="145" y="422"/>
                    <a:pt x="146" y="424"/>
                    <a:pt x="148" y="424"/>
                  </a:cubicBezTo>
                  <a:cubicBezTo>
                    <a:pt x="147" y="423"/>
                    <a:pt x="147" y="422"/>
                    <a:pt x="147" y="422"/>
                  </a:cubicBezTo>
                  <a:cubicBezTo>
                    <a:pt x="146" y="421"/>
                    <a:pt x="145" y="421"/>
                    <a:pt x="144" y="421"/>
                  </a:cubicBezTo>
                  <a:cubicBezTo>
                    <a:pt x="142" y="421"/>
                    <a:pt x="141" y="422"/>
                    <a:pt x="142" y="420"/>
                  </a:cubicBezTo>
                  <a:cubicBezTo>
                    <a:pt x="142" y="420"/>
                    <a:pt x="142" y="420"/>
                    <a:pt x="142" y="420"/>
                  </a:cubicBezTo>
                  <a:cubicBezTo>
                    <a:pt x="141" y="420"/>
                    <a:pt x="140" y="420"/>
                    <a:pt x="140" y="421"/>
                  </a:cubicBezTo>
                  <a:cubicBezTo>
                    <a:pt x="139" y="421"/>
                    <a:pt x="139" y="420"/>
                    <a:pt x="139" y="420"/>
                  </a:cubicBezTo>
                  <a:cubicBezTo>
                    <a:pt x="138" y="420"/>
                    <a:pt x="138" y="420"/>
                    <a:pt x="137" y="420"/>
                  </a:cubicBezTo>
                  <a:cubicBezTo>
                    <a:pt x="135" y="420"/>
                    <a:pt x="135" y="416"/>
                    <a:pt x="137" y="416"/>
                  </a:cubicBezTo>
                  <a:cubicBezTo>
                    <a:pt x="137" y="416"/>
                    <a:pt x="137" y="416"/>
                    <a:pt x="137" y="416"/>
                  </a:cubicBezTo>
                  <a:cubicBezTo>
                    <a:pt x="136" y="415"/>
                    <a:pt x="136" y="415"/>
                    <a:pt x="137" y="414"/>
                  </a:cubicBezTo>
                  <a:cubicBezTo>
                    <a:pt x="138" y="413"/>
                    <a:pt x="139" y="413"/>
                    <a:pt x="140" y="412"/>
                  </a:cubicBezTo>
                  <a:cubicBezTo>
                    <a:pt x="140" y="412"/>
                    <a:pt x="141" y="412"/>
                    <a:pt x="141" y="412"/>
                  </a:cubicBezTo>
                  <a:cubicBezTo>
                    <a:pt x="143" y="412"/>
                    <a:pt x="145" y="411"/>
                    <a:pt x="145" y="409"/>
                  </a:cubicBezTo>
                  <a:cubicBezTo>
                    <a:pt x="145" y="408"/>
                    <a:pt x="145" y="408"/>
                    <a:pt x="144" y="408"/>
                  </a:cubicBezTo>
                  <a:cubicBezTo>
                    <a:pt x="144" y="410"/>
                    <a:pt x="143" y="411"/>
                    <a:pt x="141" y="411"/>
                  </a:cubicBezTo>
                  <a:cubicBezTo>
                    <a:pt x="140" y="411"/>
                    <a:pt x="139" y="409"/>
                    <a:pt x="138" y="409"/>
                  </a:cubicBezTo>
                  <a:cubicBezTo>
                    <a:pt x="137" y="409"/>
                    <a:pt x="137" y="409"/>
                    <a:pt x="136" y="409"/>
                  </a:cubicBezTo>
                  <a:cubicBezTo>
                    <a:pt x="137" y="409"/>
                    <a:pt x="137" y="409"/>
                    <a:pt x="137" y="410"/>
                  </a:cubicBezTo>
                  <a:cubicBezTo>
                    <a:pt x="137" y="410"/>
                    <a:pt x="137" y="411"/>
                    <a:pt x="137" y="411"/>
                  </a:cubicBezTo>
                  <a:cubicBezTo>
                    <a:pt x="136" y="412"/>
                    <a:pt x="134" y="413"/>
                    <a:pt x="134" y="411"/>
                  </a:cubicBezTo>
                  <a:cubicBezTo>
                    <a:pt x="133" y="408"/>
                    <a:pt x="134" y="410"/>
                    <a:pt x="135" y="410"/>
                  </a:cubicBezTo>
                  <a:cubicBezTo>
                    <a:pt x="135" y="409"/>
                    <a:pt x="135" y="409"/>
                    <a:pt x="135" y="409"/>
                  </a:cubicBezTo>
                  <a:cubicBezTo>
                    <a:pt x="134" y="408"/>
                    <a:pt x="137" y="406"/>
                    <a:pt x="137" y="404"/>
                  </a:cubicBezTo>
                  <a:cubicBezTo>
                    <a:pt x="135" y="404"/>
                    <a:pt x="136" y="407"/>
                    <a:pt x="134" y="407"/>
                  </a:cubicBezTo>
                  <a:cubicBezTo>
                    <a:pt x="134" y="407"/>
                    <a:pt x="134" y="406"/>
                    <a:pt x="133" y="406"/>
                  </a:cubicBezTo>
                  <a:cubicBezTo>
                    <a:pt x="133" y="407"/>
                    <a:pt x="133" y="407"/>
                    <a:pt x="132" y="407"/>
                  </a:cubicBezTo>
                  <a:cubicBezTo>
                    <a:pt x="132" y="408"/>
                    <a:pt x="131" y="408"/>
                    <a:pt x="131" y="408"/>
                  </a:cubicBezTo>
                  <a:cubicBezTo>
                    <a:pt x="131" y="408"/>
                    <a:pt x="131" y="409"/>
                    <a:pt x="131" y="409"/>
                  </a:cubicBezTo>
                  <a:cubicBezTo>
                    <a:pt x="130" y="410"/>
                    <a:pt x="131" y="410"/>
                    <a:pt x="129" y="410"/>
                  </a:cubicBezTo>
                  <a:cubicBezTo>
                    <a:pt x="131" y="413"/>
                    <a:pt x="131" y="413"/>
                    <a:pt x="128" y="415"/>
                  </a:cubicBezTo>
                  <a:cubicBezTo>
                    <a:pt x="128" y="415"/>
                    <a:pt x="128" y="415"/>
                    <a:pt x="128" y="415"/>
                  </a:cubicBezTo>
                  <a:cubicBezTo>
                    <a:pt x="128" y="415"/>
                    <a:pt x="128" y="415"/>
                    <a:pt x="127" y="415"/>
                  </a:cubicBezTo>
                  <a:cubicBezTo>
                    <a:pt x="128" y="416"/>
                    <a:pt x="127" y="416"/>
                    <a:pt x="126" y="416"/>
                  </a:cubicBezTo>
                  <a:cubicBezTo>
                    <a:pt x="125" y="416"/>
                    <a:pt x="124" y="416"/>
                    <a:pt x="123" y="415"/>
                  </a:cubicBezTo>
                  <a:cubicBezTo>
                    <a:pt x="123" y="415"/>
                    <a:pt x="123" y="415"/>
                    <a:pt x="122" y="415"/>
                  </a:cubicBezTo>
                  <a:cubicBezTo>
                    <a:pt x="121" y="415"/>
                    <a:pt x="121" y="416"/>
                    <a:pt x="120" y="415"/>
                  </a:cubicBezTo>
                  <a:cubicBezTo>
                    <a:pt x="119" y="415"/>
                    <a:pt x="119" y="413"/>
                    <a:pt x="119" y="412"/>
                  </a:cubicBezTo>
                  <a:cubicBezTo>
                    <a:pt x="119" y="411"/>
                    <a:pt x="117" y="409"/>
                    <a:pt x="117" y="409"/>
                  </a:cubicBezTo>
                  <a:cubicBezTo>
                    <a:pt x="117" y="408"/>
                    <a:pt x="120" y="407"/>
                    <a:pt x="120" y="407"/>
                  </a:cubicBezTo>
                  <a:cubicBezTo>
                    <a:pt x="120" y="406"/>
                    <a:pt x="120" y="406"/>
                    <a:pt x="121" y="405"/>
                  </a:cubicBezTo>
                  <a:cubicBezTo>
                    <a:pt x="122" y="404"/>
                    <a:pt x="123" y="405"/>
                    <a:pt x="124" y="404"/>
                  </a:cubicBezTo>
                  <a:cubicBezTo>
                    <a:pt x="124" y="404"/>
                    <a:pt x="124" y="404"/>
                    <a:pt x="124" y="404"/>
                  </a:cubicBezTo>
                  <a:cubicBezTo>
                    <a:pt x="124" y="404"/>
                    <a:pt x="124" y="403"/>
                    <a:pt x="124" y="403"/>
                  </a:cubicBezTo>
                  <a:cubicBezTo>
                    <a:pt x="120" y="405"/>
                    <a:pt x="117" y="401"/>
                    <a:pt x="121" y="400"/>
                  </a:cubicBezTo>
                  <a:cubicBezTo>
                    <a:pt x="122" y="399"/>
                    <a:pt x="123" y="398"/>
                    <a:pt x="123" y="397"/>
                  </a:cubicBezTo>
                  <a:cubicBezTo>
                    <a:pt x="123" y="395"/>
                    <a:pt x="122" y="396"/>
                    <a:pt x="122" y="397"/>
                  </a:cubicBezTo>
                  <a:cubicBezTo>
                    <a:pt x="121" y="398"/>
                    <a:pt x="119" y="400"/>
                    <a:pt x="119" y="398"/>
                  </a:cubicBezTo>
                  <a:cubicBezTo>
                    <a:pt x="118" y="396"/>
                    <a:pt x="121" y="396"/>
                    <a:pt x="121" y="395"/>
                  </a:cubicBezTo>
                  <a:cubicBezTo>
                    <a:pt x="121" y="395"/>
                    <a:pt x="121" y="394"/>
                    <a:pt x="121" y="394"/>
                  </a:cubicBezTo>
                  <a:cubicBezTo>
                    <a:pt x="118" y="394"/>
                    <a:pt x="118" y="391"/>
                    <a:pt x="121" y="390"/>
                  </a:cubicBezTo>
                  <a:cubicBezTo>
                    <a:pt x="121" y="390"/>
                    <a:pt x="121" y="392"/>
                    <a:pt x="122" y="391"/>
                  </a:cubicBezTo>
                  <a:cubicBezTo>
                    <a:pt x="122" y="391"/>
                    <a:pt x="122" y="391"/>
                    <a:pt x="122" y="391"/>
                  </a:cubicBezTo>
                  <a:cubicBezTo>
                    <a:pt x="123" y="391"/>
                    <a:pt x="123" y="391"/>
                    <a:pt x="123" y="391"/>
                  </a:cubicBezTo>
                  <a:cubicBezTo>
                    <a:pt x="123" y="390"/>
                    <a:pt x="123" y="389"/>
                    <a:pt x="124" y="389"/>
                  </a:cubicBezTo>
                  <a:cubicBezTo>
                    <a:pt x="124" y="389"/>
                    <a:pt x="124" y="389"/>
                    <a:pt x="124" y="389"/>
                  </a:cubicBezTo>
                  <a:cubicBezTo>
                    <a:pt x="124" y="389"/>
                    <a:pt x="124" y="389"/>
                    <a:pt x="124" y="388"/>
                  </a:cubicBezTo>
                  <a:cubicBezTo>
                    <a:pt x="123" y="388"/>
                    <a:pt x="123" y="388"/>
                    <a:pt x="123" y="388"/>
                  </a:cubicBezTo>
                  <a:cubicBezTo>
                    <a:pt x="122" y="389"/>
                    <a:pt x="122" y="389"/>
                    <a:pt x="122" y="387"/>
                  </a:cubicBezTo>
                  <a:cubicBezTo>
                    <a:pt x="120" y="386"/>
                    <a:pt x="121" y="388"/>
                    <a:pt x="120" y="389"/>
                  </a:cubicBezTo>
                  <a:cubicBezTo>
                    <a:pt x="118" y="390"/>
                    <a:pt x="118" y="388"/>
                    <a:pt x="117" y="388"/>
                  </a:cubicBezTo>
                  <a:cubicBezTo>
                    <a:pt x="117" y="388"/>
                    <a:pt x="117" y="387"/>
                    <a:pt x="117" y="387"/>
                  </a:cubicBezTo>
                  <a:cubicBezTo>
                    <a:pt x="116" y="387"/>
                    <a:pt x="116" y="389"/>
                    <a:pt x="115" y="388"/>
                  </a:cubicBezTo>
                  <a:cubicBezTo>
                    <a:pt x="115" y="387"/>
                    <a:pt x="116" y="385"/>
                    <a:pt x="117" y="384"/>
                  </a:cubicBezTo>
                  <a:cubicBezTo>
                    <a:pt x="118" y="386"/>
                    <a:pt x="119" y="387"/>
                    <a:pt x="120" y="385"/>
                  </a:cubicBezTo>
                  <a:cubicBezTo>
                    <a:pt x="121" y="383"/>
                    <a:pt x="121" y="383"/>
                    <a:pt x="123" y="385"/>
                  </a:cubicBezTo>
                  <a:cubicBezTo>
                    <a:pt x="124" y="385"/>
                    <a:pt x="124" y="385"/>
                    <a:pt x="125" y="384"/>
                  </a:cubicBezTo>
                  <a:cubicBezTo>
                    <a:pt x="125" y="383"/>
                    <a:pt x="125" y="379"/>
                    <a:pt x="122" y="380"/>
                  </a:cubicBezTo>
                  <a:cubicBezTo>
                    <a:pt x="122" y="381"/>
                    <a:pt x="122" y="383"/>
                    <a:pt x="120" y="381"/>
                  </a:cubicBezTo>
                  <a:cubicBezTo>
                    <a:pt x="118" y="383"/>
                    <a:pt x="118" y="377"/>
                    <a:pt x="120" y="380"/>
                  </a:cubicBezTo>
                  <a:cubicBezTo>
                    <a:pt x="121" y="379"/>
                    <a:pt x="119" y="379"/>
                    <a:pt x="119" y="379"/>
                  </a:cubicBezTo>
                  <a:cubicBezTo>
                    <a:pt x="117" y="379"/>
                    <a:pt x="119" y="378"/>
                    <a:pt x="120" y="377"/>
                  </a:cubicBezTo>
                  <a:cubicBezTo>
                    <a:pt x="120" y="376"/>
                    <a:pt x="121" y="376"/>
                    <a:pt x="122" y="376"/>
                  </a:cubicBezTo>
                  <a:cubicBezTo>
                    <a:pt x="122" y="376"/>
                    <a:pt x="122" y="375"/>
                    <a:pt x="121" y="375"/>
                  </a:cubicBezTo>
                  <a:cubicBezTo>
                    <a:pt x="119" y="374"/>
                    <a:pt x="120" y="373"/>
                    <a:pt x="121" y="372"/>
                  </a:cubicBezTo>
                  <a:cubicBezTo>
                    <a:pt x="122" y="369"/>
                    <a:pt x="120" y="370"/>
                    <a:pt x="119" y="370"/>
                  </a:cubicBezTo>
                  <a:cubicBezTo>
                    <a:pt x="119" y="370"/>
                    <a:pt x="119" y="371"/>
                    <a:pt x="119" y="371"/>
                  </a:cubicBezTo>
                  <a:cubicBezTo>
                    <a:pt x="119" y="371"/>
                    <a:pt x="119" y="372"/>
                    <a:pt x="119" y="372"/>
                  </a:cubicBezTo>
                  <a:cubicBezTo>
                    <a:pt x="119" y="372"/>
                    <a:pt x="119" y="372"/>
                    <a:pt x="120" y="372"/>
                  </a:cubicBezTo>
                  <a:cubicBezTo>
                    <a:pt x="120" y="371"/>
                    <a:pt x="118" y="376"/>
                    <a:pt x="117" y="373"/>
                  </a:cubicBezTo>
                  <a:cubicBezTo>
                    <a:pt x="117" y="373"/>
                    <a:pt x="117" y="373"/>
                    <a:pt x="116" y="373"/>
                  </a:cubicBezTo>
                  <a:cubicBezTo>
                    <a:pt x="114" y="373"/>
                    <a:pt x="115" y="371"/>
                    <a:pt x="116" y="371"/>
                  </a:cubicBezTo>
                  <a:cubicBezTo>
                    <a:pt x="117" y="372"/>
                    <a:pt x="117" y="371"/>
                    <a:pt x="118" y="371"/>
                  </a:cubicBezTo>
                  <a:cubicBezTo>
                    <a:pt x="118" y="370"/>
                    <a:pt x="117" y="369"/>
                    <a:pt x="117" y="368"/>
                  </a:cubicBezTo>
                  <a:cubicBezTo>
                    <a:pt x="118" y="368"/>
                    <a:pt x="118" y="369"/>
                    <a:pt x="119" y="369"/>
                  </a:cubicBezTo>
                  <a:cubicBezTo>
                    <a:pt x="120" y="368"/>
                    <a:pt x="118" y="367"/>
                    <a:pt x="118" y="366"/>
                  </a:cubicBezTo>
                  <a:cubicBezTo>
                    <a:pt x="117" y="365"/>
                    <a:pt x="116" y="365"/>
                    <a:pt x="116" y="364"/>
                  </a:cubicBezTo>
                  <a:cubicBezTo>
                    <a:pt x="116" y="363"/>
                    <a:pt x="117" y="362"/>
                    <a:pt x="117" y="361"/>
                  </a:cubicBezTo>
                  <a:cubicBezTo>
                    <a:pt x="120" y="360"/>
                    <a:pt x="116" y="357"/>
                    <a:pt x="115" y="356"/>
                  </a:cubicBezTo>
                  <a:cubicBezTo>
                    <a:pt x="114" y="354"/>
                    <a:pt x="114" y="354"/>
                    <a:pt x="115" y="352"/>
                  </a:cubicBezTo>
                  <a:cubicBezTo>
                    <a:pt x="115" y="351"/>
                    <a:pt x="116" y="351"/>
                    <a:pt x="114" y="350"/>
                  </a:cubicBezTo>
                  <a:cubicBezTo>
                    <a:pt x="113" y="353"/>
                    <a:pt x="111" y="354"/>
                    <a:pt x="108" y="354"/>
                  </a:cubicBezTo>
                  <a:cubicBezTo>
                    <a:pt x="109" y="353"/>
                    <a:pt x="111" y="352"/>
                    <a:pt x="111" y="352"/>
                  </a:cubicBezTo>
                  <a:cubicBezTo>
                    <a:pt x="113" y="351"/>
                    <a:pt x="114" y="350"/>
                    <a:pt x="112" y="348"/>
                  </a:cubicBezTo>
                  <a:cubicBezTo>
                    <a:pt x="113" y="348"/>
                    <a:pt x="114" y="348"/>
                    <a:pt x="114" y="348"/>
                  </a:cubicBezTo>
                  <a:cubicBezTo>
                    <a:pt x="115" y="348"/>
                    <a:pt x="115" y="347"/>
                    <a:pt x="114" y="346"/>
                  </a:cubicBezTo>
                  <a:cubicBezTo>
                    <a:pt x="114" y="346"/>
                    <a:pt x="112" y="347"/>
                    <a:pt x="112" y="346"/>
                  </a:cubicBezTo>
                  <a:cubicBezTo>
                    <a:pt x="112" y="345"/>
                    <a:pt x="113" y="346"/>
                    <a:pt x="113" y="345"/>
                  </a:cubicBezTo>
                  <a:cubicBezTo>
                    <a:pt x="112" y="345"/>
                    <a:pt x="111" y="345"/>
                    <a:pt x="110" y="344"/>
                  </a:cubicBezTo>
                  <a:cubicBezTo>
                    <a:pt x="109" y="345"/>
                    <a:pt x="108" y="345"/>
                    <a:pt x="106" y="344"/>
                  </a:cubicBezTo>
                  <a:cubicBezTo>
                    <a:pt x="108" y="344"/>
                    <a:pt x="110" y="343"/>
                    <a:pt x="111" y="343"/>
                  </a:cubicBezTo>
                  <a:cubicBezTo>
                    <a:pt x="112" y="343"/>
                    <a:pt x="113" y="344"/>
                    <a:pt x="114" y="344"/>
                  </a:cubicBezTo>
                  <a:cubicBezTo>
                    <a:pt x="115" y="344"/>
                    <a:pt x="115" y="344"/>
                    <a:pt x="115" y="344"/>
                  </a:cubicBezTo>
                  <a:cubicBezTo>
                    <a:pt x="114" y="343"/>
                    <a:pt x="112" y="343"/>
                    <a:pt x="113" y="341"/>
                  </a:cubicBezTo>
                  <a:cubicBezTo>
                    <a:pt x="112" y="341"/>
                    <a:pt x="109" y="339"/>
                    <a:pt x="109" y="339"/>
                  </a:cubicBezTo>
                  <a:cubicBezTo>
                    <a:pt x="108" y="337"/>
                    <a:pt x="110" y="337"/>
                    <a:pt x="110" y="335"/>
                  </a:cubicBezTo>
                  <a:cubicBezTo>
                    <a:pt x="109" y="334"/>
                    <a:pt x="108" y="334"/>
                    <a:pt x="107" y="333"/>
                  </a:cubicBezTo>
                  <a:cubicBezTo>
                    <a:pt x="105" y="332"/>
                    <a:pt x="103" y="331"/>
                    <a:pt x="102" y="329"/>
                  </a:cubicBezTo>
                  <a:cubicBezTo>
                    <a:pt x="104" y="327"/>
                    <a:pt x="103" y="328"/>
                    <a:pt x="101" y="326"/>
                  </a:cubicBezTo>
                  <a:cubicBezTo>
                    <a:pt x="100" y="325"/>
                    <a:pt x="100" y="324"/>
                    <a:pt x="100" y="322"/>
                  </a:cubicBezTo>
                  <a:cubicBezTo>
                    <a:pt x="97" y="322"/>
                    <a:pt x="99" y="321"/>
                    <a:pt x="101" y="320"/>
                  </a:cubicBezTo>
                  <a:cubicBezTo>
                    <a:pt x="101" y="320"/>
                    <a:pt x="101" y="320"/>
                    <a:pt x="101" y="320"/>
                  </a:cubicBezTo>
                  <a:cubicBezTo>
                    <a:pt x="101" y="319"/>
                    <a:pt x="101" y="318"/>
                    <a:pt x="102" y="318"/>
                  </a:cubicBezTo>
                  <a:cubicBezTo>
                    <a:pt x="101" y="317"/>
                    <a:pt x="99" y="317"/>
                    <a:pt x="100" y="315"/>
                  </a:cubicBezTo>
                  <a:cubicBezTo>
                    <a:pt x="99" y="315"/>
                    <a:pt x="100" y="313"/>
                    <a:pt x="99" y="312"/>
                  </a:cubicBezTo>
                  <a:cubicBezTo>
                    <a:pt x="98" y="312"/>
                    <a:pt x="97" y="313"/>
                    <a:pt x="96" y="313"/>
                  </a:cubicBezTo>
                  <a:cubicBezTo>
                    <a:pt x="94" y="312"/>
                    <a:pt x="95" y="310"/>
                    <a:pt x="95" y="309"/>
                  </a:cubicBezTo>
                  <a:cubicBezTo>
                    <a:pt x="94" y="308"/>
                    <a:pt x="94" y="309"/>
                    <a:pt x="93" y="309"/>
                  </a:cubicBezTo>
                  <a:cubicBezTo>
                    <a:pt x="92" y="309"/>
                    <a:pt x="92" y="309"/>
                    <a:pt x="91" y="308"/>
                  </a:cubicBezTo>
                  <a:cubicBezTo>
                    <a:pt x="89" y="307"/>
                    <a:pt x="88" y="304"/>
                    <a:pt x="86" y="303"/>
                  </a:cubicBezTo>
                  <a:cubicBezTo>
                    <a:pt x="84" y="302"/>
                    <a:pt x="82" y="300"/>
                    <a:pt x="80" y="300"/>
                  </a:cubicBezTo>
                  <a:cubicBezTo>
                    <a:pt x="79" y="300"/>
                    <a:pt x="78" y="300"/>
                    <a:pt x="77" y="299"/>
                  </a:cubicBezTo>
                  <a:cubicBezTo>
                    <a:pt x="76" y="299"/>
                    <a:pt x="76" y="298"/>
                    <a:pt x="75" y="298"/>
                  </a:cubicBezTo>
                  <a:cubicBezTo>
                    <a:pt x="74" y="297"/>
                    <a:pt x="75" y="297"/>
                    <a:pt x="73" y="297"/>
                  </a:cubicBezTo>
                  <a:cubicBezTo>
                    <a:pt x="73" y="297"/>
                    <a:pt x="71" y="298"/>
                    <a:pt x="70" y="298"/>
                  </a:cubicBezTo>
                  <a:cubicBezTo>
                    <a:pt x="71" y="295"/>
                    <a:pt x="68" y="296"/>
                    <a:pt x="67" y="295"/>
                  </a:cubicBezTo>
                  <a:cubicBezTo>
                    <a:pt x="65" y="297"/>
                    <a:pt x="65" y="300"/>
                    <a:pt x="62" y="302"/>
                  </a:cubicBezTo>
                  <a:cubicBezTo>
                    <a:pt x="62" y="300"/>
                    <a:pt x="61" y="298"/>
                    <a:pt x="61" y="297"/>
                  </a:cubicBezTo>
                  <a:cubicBezTo>
                    <a:pt x="61" y="296"/>
                    <a:pt x="61" y="295"/>
                    <a:pt x="60" y="296"/>
                  </a:cubicBezTo>
                  <a:cubicBezTo>
                    <a:pt x="61" y="295"/>
                    <a:pt x="59" y="298"/>
                    <a:pt x="59" y="298"/>
                  </a:cubicBezTo>
                  <a:cubicBezTo>
                    <a:pt x="59" y="299"/>
                    <a:pt x="58" y="299"/>
                    <a:pt x="58" y="300"/>
                  </a:cubicBezTo>
                  <a:cubicBezTo>
                    <a:pt x="57" y="300"/>
                    <a:pt x="56" y="300"/>
                    <a:pt x="55" y="301"/>
                  </a:cubicBezTo>
                  <a:cubicBezTo>
                    <a:pt x="54" y="301"/>
                    <a:pt x="54" y="301"/>
                    <a:pt x="54" y="302"/>
                  </a:cubicBezTo>
                  <a:cubicBezTo>
                    <a:pt x="53" y="304"/>
                    <a:pt x="52" y="306"/>
                    <a:pt x="51" y="303"/>
                  </a:cubicBezTo>
                  <a:cubicBezTo>
                    <a:pt x="50" y="301"/>
                    <a:pt x="52" y="300"/>
                    <a:pt x="52" y="298"/>
                  </a:cubicBezTo>
                  <a:cubicBezTo>
                    <a:pt x="51" y="296"/>
                    <a:pt x="48" y="297"/>
                    <a:pt x="47" y="299"/>
                  </a:cubicBezTo>
                  <a:cubicBezTo>
                    <a:pt x="47" y="299"/>
                    <a:pt x="47" y="302"/>
                    <a:pt x="47" y="302"/>
                  </a:cubicBezTo>
                  <a:cubicBezTo>
                    <a:pt x="46" y="303"/>
                    <a:pt x="45" y="302"/>
                    <a:pt x="45" y="301"/>
                  </a:cubicBezTo>
                  <a:cubicBezTo>
                    <a:pt x="44" y="300"/>
                    <a:pt x="45" y="298"/>
                    <a:pt x="43" y="298"/>
                  </a:cubicBezTo>
                  <a:cubicBezTo>
                    <a:pt x="42" y="298"/>
                    <a:pt x="41" y="299"/>
                    <a:pt x="41" y="300"/>
                  </a:cubicBezTo>
                  <a:cubicBezTo>
                    <a:pt x="41" y="301"/>
                    <a:pt x="44" y="304"/>
                    <a:pt x="45" y="304"/>
                  </a:cubicBezTo>
                  <a:cubicBezTo>
                    <a:pt x="39" y="305"/>
                    <a:pt x="33" y="303"/>
                    <a:pt x="29" y="298"/>
                  </a:cubicBezTo>
                  <a:cubicBezTo>
                    <a:pt x="27" y="296"/>
                    <a:pt x="23" y="294"/>
                    <a:pt x="27" y="292"/>
                  </a:cubicBezTo>
                  <a:cubicBezTo>
                    <a:pt x="27" y="292"/>
                    <a:pt x="28" y="292"/>
                    <a:pt x="28" y="292"/>
                  </a:cubicBezTo>
                  <a:cubicBezTo>
                    <a:pt x="29" y="289"/>
                    <a:pt x="31" y="288"/>
                    <a:pt x="34" y="288"/>
                  </a:cubicBezTo>
                  <a:cubicBezTo>
                    <a:pt x="35" y="288"/>
                    <a:pt x="36" y="288"/>
                    <a:pt x="35" y="286"/>
                  </a:cubicBezTo>
                  <a:cubicBezTo>
                    <a:pt x="35" y="286"/>
                    <a:pt x="36" y="286"/>
                    <a:pt x="36" y="285"/>
                  </a:cubicBezTo>
                  <a:cubicBezTo>
                    <a:pt x="35" y="284"/>
                    <a:pt x="32" y="286"/>
                    <a:pt x="32" y="286"/>
                  </a:cubicBezTo>
                  <a:cubicBezTo>
                    <a:pt x="29" y="286"/>
                    <a:pt x="27" y="286"/>
                    <a:pt x="25" y="284"/>
                  </a:cubicBezTo>
                  <a:cubicBezTo>
                    <a:pt x="25" y="284"/>
                    <a:pt x="25" y="284"/>
                    <a:pt x="25" y="284"/>
                  </a:cubicBezTo>
                  <a:cubicBezTo>
                    <a:pt x="20" y="283"/>
                    <a:pt x="24" y="281"/>
                    <a:pt x="23" y="278"/>
                  </a:cubicBezTo>
                  <a:cubicBezTo>
                    <a:pt x="21" y="279"/>
                    <a:pt x="21" y="282"/>
                    <a:pt x="19" y="282"/>
                  </a:cubicBezTo>
                  <a:cubicBezTo>
                    <a:pt x="18" y="282"/>
                    <a:pt x="18" y="282"/>
                    <a:pt x="18" y="281"/>
                  </a:cubicBezTo>
                  <a:cubicBezTo>
                    <a:pt x="17" y="281"/>
                    <a:pt x="17" y="281"/>
                    <a:pt x="17" y="280"/>
                  </a:cubicBezTo>
                  <a:cubicBezTo>
                    <a:pt x="15" y="280"/>
                    <a:pt x="17" y="279"/>
                    <a:pt x="17" y="279"/>
                  </a:cubicBezTo>
                  <a:cubicBezTo>
                    <a:pt x="17" y="278"/>
                    <a:pt x="16" y="278"/>
                    <a:pt x="16" y="278"/>
                  </a:cubicBezTo>
                  <a:cubicBezTo>
                    <a:pt x="16" y="277"/>
                    <a:pt x="16" y="277"/>
                    <a:pt x="15" y="277"/>
                  </a:cubicBezTo>
                  <a:cubicBezTo>
                    <a:pt x="13" y="277"/>
                    <a:pt x="14" y="271"/>
                    <a:pt x="16" y="272"/>
                  </a:cubicBezTo>
                  <a:cubicBezTo>
                    <a:pt x="16" y="272"/>
                    <a:pt x="17" y="272"/>
                    <a:pt x="17" y="272"/>
                  </a:cubicBezTo>
                  <a:cubicBezTo>
                    <a:pt x="16" y="270"/>
                    <a:pt x="17" y="270"/>
                    <a:pt x="18" y="270"/>
                  </a:cubicBezTo>
                  <a:cubicBezTo>
                    <a:pt x="20" y="269"/>
                    <a:pt x="22" y="269"/>
                    <a:pt x="24" y="269"/>
                  </a:cubicBezTo>
                  <a:cubicBezTo>
                    <a:pt x="26" y="269"/>
                    <a:pt x="28" y="270"/>
                    <a:pt x="30" y="271"/>
                  </a:cubicBezTo>
                  <a:cubicBezTo>
                    <a:pt x="31" y="271"/>
                    <a:pt x="33" y="271"/>
                    <a:pt x="34" y="271"/>
                  </a:cubicBezTo>
                  <a:cubicBezTo>
                    <a:pt x="34" y="271"/>
                    <a:pt x="34" y="271"/>
                    <a:pt x="35" y="271"/>
                  </a:cubicBezTo>
                  <a:cubicBezTo>
                    <a:pt x="35" y="271"/>
                    <a:pt x="35" y="271"/>
                    <a:pt x="35" y="271"/>
                  </a:cubicBezTo>
                  <a:cubicBezTo>
                    <a:pt x="35" y="269"/>
                    <a:pt x="29" y="270"/>
                    <a:pt x="28" y="268"/>
                  </a:cubicBezTo>
                  <a:cubicBezTo>
                    <a:pt x="29" y="268"/>
                    <a:pt x="29" y="268"/>
                    <a:pt x="29" y="268"/>
                  </a:cubicBezTo>
                  <a:cubicBezTo>
                    <a:pt x="30" y="267"/>
                    <a:pt x="31" y="265"/>
                    <a:pt x="33" y="265"/>
                  </a:cubicBezTo>
                  <a:cubicBezTo>
                    <a:pt x="34" y="264"/>
                    <a:pt x="36" y="265"/>
                    <a:pt x="38" y="265"/>
                  </a:cubicBezTo>
                  <a:cubicBezTo>
                    <a:pt x="40" y="263"/>
                    <a:pt x="42" y="265"/>
                    <a:pt x="44" y="266"/>
                  </a:cubicBezTo>
                  <a:cubicBezTo>
                    <a:pt x="45" y="266"/>
                    <a:pt x="45" y="268"/>
                    <a:pt x="47" y="268"/>
                  </a:cubicBezTo>
                  <a:cubicBezTo>
                    <a:pt x="47" y="265"/>
                    <a:pt x="43" y="265"/>
                    <a:pt x="46" y="263"/>
                  </a:cubicBezTo>
                  <a:cubicBezTo>
                    <a:pt x="47" y="263"/>
                    <a:pt x="48" y="263"/>
                    <a:pt x="49" y="262"/>
                  </a:cubicBezTo>
                  <a:cubicBezTo>
                    <a:pt x="49" y="262"/>
                    <a:pt x="48" y="261"/>
                    <a:pt x="48" y="260"/>
                  </a:cubicBezTo>
                  <a:cubicBezTo>
                    <a:pt x="48" y="258"/>
                    <a:pt x="41" y="252"/>
                    <a:pt x="42" y="257"/>
                  </a:cubicBezTo>
                  <a:cubicBezTo>
                    <a:pt x="41" y="258"/>
                    <a:pt x="40" y="260"/>
                    <a:pt x="38" y="260"/>
                  </a:cubicBezTo>
                  <a:cubicBezTo>
                    <a:pt x="36" y="261"/>
                    <a:pt x="35" y="261"/>
                    <a:pt x="33" y="260"/>
                  </a:cubicBezTo>
                  <a:cubicBezTo>
                    <a:pt x="33" y="259"/>
                    <a:pt x="32" y="258"/>
                    <a:pt x="32" y="257"/>
                  </a:cubicBezTo>
                  <a:cubicBezTo>
                    <a:pt x="32" y="256"/>
                    <a:pt x="31" y="256"/>
                    <a:pt x="30" y="256"/>
                  </a:cubicBezTo>
                  <a:cubicBezTo>
                    <a:pt x="31" y="257"/>
                    <a:pt x="32" y="258"/>
                    <a:pt x="32" y="260"/>
                  </a:cubicBezTo>
                  <a:cubicBezTo>
                    <a:pt x="30" y="262"/>
                    <a:pt x="28" y="263"/>
                    <a:pt x="25" y="261"/>
                  </a:cubicBezTo>
                  <a:cubicBezTo>
                    <a:pt x="24" y="260"/>
                    <a:pt x="22" y="260"/>
                    <a:pt x="21" y="259"/>
                  </a:cubicBezTo>
                  <a:cubicBezTo>
                    <a:pt x="20" y="258"/>
                    <a:pt x="23" y="257"/>
                    <a:pt x="24" y="257"/>
                  </a:cubicBezTo>
                  <a:cubicBezTo>
                    <a:pt x="24" y="256"/>
                    <a:pt x="25" y="256"/>
                    <a:pt x="26" y="255"/>
                  </a:cubicBezTo>
                  <a:cubicBezTo>
                    <a:pt x="26" y="255"/>
                    <a:pt x="26" y="254"/>
                    <a:pt x="26" y="254"/>
                  </a:cubicBezTo>
                  <a:cubicBezTo>
                    <a:pt x="24" y="254"/>
                    <a:pt x="18" y="258"/>
                    <a:pt x="19" y="254"/>
                  </a:cubicBezTo>
                  <a:cubicBezTo>
                    <a:pt x="20" y="252"/>
                    <a:pt x="21" y="251"/>
                    <a:pt x="23" y="250"/>
                  </a:cubicBezTo>
                  <a:cubicBezTo>
                    <a:pt x="23" y="250"/>
                    <a:pt x="23" y="249"/>
                    <a:pt x="22" y="249"/>
                  </a:cubicBezTo>
                  <a:cubicBezTo>
                    <a:pt x="20" y="249"/>
                    <a:pt x="19" y="251"/>
                    <a:pt x="18" y="252"/>
                  </a:cubicBezTo>
                  <a:cubicBezTo>
                    <a:pt x="17" y="252"/>
                    <a:pt x="15" y="253"/>
                    <a:pt x="14" y="253"/>
                  </a:cubicBezTo>
                  <a:cubicBezTo>
                    <a:pt x="13" y="252"/>
                    <a:pt x="13" y="251"/>
                    <a:pt x="14" y="250"/>
                  </a:cubicBezTo>
                  <a:cubicBezTo>
                    <a:pt x="14" y="250"/>
                    <a:pt x="14" y="249"/>
                    <a:pt x="14" y="249"/>
                  </a:cubicBezTo>
                  <a:cubicBezTo>
                    <a:pt x="14" y="249"/>
                    <a:pt x="14" y="249"/>
                    <a:pt x="13" y="249"/>
                  </a:cubicBezTo>
                  <a:cubicBezTo>
                    <a:pt x="12" y="250"/>
                    <a:pt x="11" y="249"/>
                    <a:pt x="11" y="248"/>
                  </a:cubicBezTo>
                  <a:cubicBezTo>
                    <a:pt x="8" y="248"/>
                    <a:pt x="7" y="247"/>
                    <a:pt x="7" y="244"/>
                  </a:cubicBezTo>
                  <a:cubicBezTo>
                    <a:pt x="7" y="242"/>
                    <a:pt x="5" y="244"/>
                    <a:pt x="4" y="242"/>
                  </a:cubicBezTo>
                  <a:cubicBezTo>
                    <a:pt x="0" y="243"/>
                    <a:pt x="2" y="235"/>
                    <a:pt x="3" y="233"/>
                  </a:cubicBezTo>
                  <a:cubicBezTo>
                    <a:pt x="3" y="231"/>
                    <a:pt x="4" y="230"/>
                    <a:pt x="4" y="228"/>
                  </a:cubicBezTo>
                  <a:cubicBezTo>
                    <a:pt x="6" y="227"/>
                    <a:pt x="8" y="227"/>
                    <a:pt x="9" y="227"/>
                  </a:cubicBezTo>
                  <a:cubicBezTo>
                    <a:pt x="11" y="226"/>
                    <a:pt x="13" y="224"/>
                    <a:pt x="15" y="224"/>
                  </a:cubicBezTo>
                  <a:cubicBezTo>
                    <a:pt x="15" y="224"/>
                    <a:pt x="16" y="224"/>
                    <a:pt x="17" y="224"/>
                  </a:cubicBezTo>
                  <a:cubicBezTo>
                    <a:pt x="17" y="224"/>
                    <a:pt x="18" y="222"/>
                    <a:pt x="18" y="222"/>
                  </a:cubicBezTo>
                  <a:cubicBezTo>
                    <a:pt x="19" y="221"/>
                    <a:pt x="21" y="221"/>
                    <a:pt x="22" y="220"/>
                  </a:cubicBezTo>
                  <a:cubicBezTo>
                    <a:pt x="23" y="219"/>
                    <a:pt x="23" y="218"/>
                    <a:pt x="24" y="218"/>
                  </a:cubicBezTo>
                  <a:cubicBezTo>
                    <a:pt x="25" y="218"/>
                    <a:pt x="26" y="218"/>
                    <a:pt x="26" y="218"/>
                  </a:cubicBezTo>
                  <a:cubicBezTo>
                    <a:pt x="27" y="218"/>
                    <a:pt x="29" y="217"/>
                    <a:pt x="29" y="216"/>
                  </a:cubicBezTo>
                  <a:cubicBezTo>
                    <a:pt x="30" y="216"/>
                    <a:pt x="29" y="216"/>
                    <a:pt x="29" y="215"/>
                  </a:cubicBezTo>
                  <a:cubicBezTo>
                    <a:pt x="29" y="215"/>
                    <a:pt x="28" y="214"/>
                    <a:pt x="28" y="214"/>
                  </a:cubicBezTo>
                  <a:cubicBezTo>
                    <a:pt x="28" y="213"/>
                    <a:pt x="30" y="212"/>
                    <a:pt x="30" y="212"/>
                  </a:cubicBezTo>
                  <a:cubicBezTo>
                    <a:pt x="31" y="210"/>
                    <a:pt x="33" y="209"/>
                    <a:pt x="35" y="209"/>
                  </a:cubicBezTo>
                  <a:cubicBezTo>
                    <a:pt x="36" y="209"/>
                    <a:pt x="38" y="208"/>
                    <a:pt x="39" y="208"/>
                  </a:cubicBezTo>
                  <a:cubicBezTo>
                    <a:pt x="41" y="206"/>
                    <a:pt x="44" y="205"/>
                    <a:pt x="46" y="207"/>
                  </a:cubicBezTo>
                  <a:cubicBezTo>
                    <a:pt x="47" y="207"/>
                    <a:pt x="47" y="208"/>
                    <a:pt x="48" y="208"/>
                  </a:cubicBezTo>
                  <a:cubicBezTo>
                    <a:pt x="50" y="207"/>
                    <a:pt x="51" y="203"/>
                    <a:pt x="52" y="201"/>
                  </a:cubicBezTo>
                  <a:cubicBezTo>
                    <a:pt x="54" y="198"/>
                    <a:pt x="56" y="195"/>
                    <a:pt x="57" y="192"/>
                  </a:cubicBezTo>
                  <a:cubicBezTo>
                    <a:pt x="57" y="190"/>
                    <a:pt x="56" y="186"/>
                    <a:pt x="56" y="184"/>
                  </a:cubicBezTo>
                  <a:cubicBezTo>
                    <a:pt x="56" y="181"/>
                    <a:pt x="56" y="177"/>
                    <a:pt x="56" y="175"/>
                  </a:cubicBezTo>
                  <a:cubicBezTo>
                    <a:pt x="56" y="174"/>
                    <a:pt x="59" y="174"/>
                    <a:pt x="60" y="173"/>
                  </a:cubicBezTo>
                  <a:cubicBezTo>
                    <a:pt x="62" y="172"/>
                    <a:pt x="62" y="170"/>
                    <a:pt x="64" y="170"/>
                  </a:cubicBezTo>
                  <a:cubicBezTo>
                    <a:pt x="63" y="169"/>
                    <a:pt x="62" y="169"/>
                    <a:pt x="62" y="167"/>
                  </a:cubicBezTo>
                  <a:cubicBezTo>
                    <a:pt x="62" y="167"/>
                    <a:pt x="62" y="167"/>
                    <a:pt x="62" y="167"/>
                  </a:cubicBezTo>
                  <a:cubicBezTo>
                    <a:pt x="62" y="167"/>
                    <a:pt x="62" y="167"/>
                    <a:pt x="62" y="167"/>
                  </a:cubicBezTo>
                  <a:cubicBezTo>
                    <a:pt x="62" y="167"/>
                    <a:pt x="62" y="167"/>
                    <a:pt x="61" y="167"/>
                  </a:cubicBezTo>
                  <a:cubicBezTo>
                    <a:pt x="63" y="171"/>
                    <a:pt x="59" y="173"/>
                    <a:pt x="56" y="172"/>
                  </a:cubicBezTo>
                  <a:cubicBezTo>
                    <a:pt x="54" y="172"/>
                    <a:pt x="55" y="172"/>
                    <a:pt x="53" y="173"/>
                  </a:cubicBezTo>
                  <a:cubicBezTo>
                    <a:pt x="51" y="174"/>
                    <a:pt x="50" y="175"/>
                    <a:pt x="49" y="174"/>
                  </a:cubicBezTo>
                  <a:cubicBezTo>
                    <a:pt x="48" y="173"/>
                    <a:pt x="48" y="171"/>
                    <a:pt x="47" y="171"/>
                  </a:cubicBezTo>
                  <a:cubicBezTo>
                    <a:pt x="45" y="172"/>
                    <a:pt x="41" y="173"/>
                    <a:pt x="42" y="170"/>
                  </a:cubicBezTo>
                  <a:cubicBezTo>
                    <a:pt x="42" y="168"/>
                    <a:pt x="40" y="167"/>
                    <a:pt x="39" y="165"/>
                  </a:cubicBezTo>
                  <a:cubicBezTo>
                    <a:pt x="39" y="164"/>
                    <a:pt x="39" y="162"/>
                    <a:pt x="40" y="161"/>
                  </a:cubicBezTo>
                  <a:cubicBezTo>
                    <a:pt x="42" y="158"/>
                    <a:pt x="45" y="157"/>
                    <a:pt x="44" y="153"/>
                  </a:cubicBezTo>
                  <a:cubicBezTo>
                    <a:pt x="45" y="152"/>
                    <a:pt x="47" y="151"/>
                    <a:pt x="48" y="149"/>
                  </a:cubicBezTo>
                  <a:cubicBezTo>
                    <a:pt x="50" y="148"/>
                    <a:pt x="50" y="148"/>
                    <a:pt x="52" y="149"/>
                  </a:cubicBezTo>
                  <a:cubicBezTo>
                    <a:pt x="50" y="146"/>
                    <a:pt x="50" y="146"/>
                    <a:pt x="53" y="145"/>
                  </a:cubicBezTo>
                  <a:cubicBezTo>
                    <a:pt x="54" y="145"/>
                    <a:pt x="54" y="144"/>
                    <a:pt x="54" y="144"/>
                  </a:cubicBezTo>
                  <a:cubicBezTo>
                    <a:pt x="55" y="142"/>
                    <a:pt x="55" y="141"/>
                    <a:pt x="55" y="139"/>
                  </a:cubicBezTo>
                  <a:cubicBezTo>
                    <a:pt x="55" y="138"/>
                    <a:pt x="57" y="138"/>
                    <a:pt x="56" y="137"/>
                  </a:cubicBezTo>
                  <a:cubicBezTo>
                    <a:pt x="56" y="135"/>
                    <a:pt x="57" y="134"/>
                    <a:pt x="58" y="134"/>
                  </a:cubicBezTo>
                  <a:cubicBezTo>
                    <a:pt x="59" y="134"/>
                    <a:pt x="59" y="134"/>
                    <a:pt x="59" y="134"/>
                  </a:cubicBezTo>
                  <a:cubicBezTo>
                    <a:pt x="60" y="133"/>
                    <a:pt x="61" y="132"/>
                    <a:pt x="61" y="131"/>
                  </a:cubicBezTo>
                  <a:cubicBezTo>
                    <a:pt x="62" y="127"/>
                    <a:pt x="64" y="131"/>
                    <a:pt x="64" y="133"/>
                  </a:cubicBezTo>
                  <a:cubicBezTo>
                    <a:pt x="64" y="134"/>
                    <a:pt x="64" y="138"/>
                    <a:pt x="66" y="139"/>
                  </a:cubicBezTo>
                  <a:cubicBezTo>
                    <a:pt x="67" y="139"/>
                    <a:pt x="67" y="139"/>
                    <a:pt x="67" y="139"/>
                  </a:cubicBezTo>
                  <a:cubicBezTo>
                    <a:pt x="66" y="138"/>
                    <a:pt x="66" y="137"/>
                    <a:pt x="66" y="136"/>
                  </a:cubicBezTo>
                  <a:cubicBezTo>
                    <a:pt x="65" y="135"/>
                    <a:pt x="65" y="133"/>
                    <a:pt x="64" y="131"/>
                  </a:cubicBezTo>
                  <a:cubicBezTo>
                    <a:pt x="63" y="129"/>
                    <a:pt x="64" y="127"/>
                    <a:pt x="65" y="126"/>
                  </a:cubicBezTo>
                  <a:cubicBezTo>
                    <a:pt x="67" y="125"/>
                    <a:pt x="67" y="125"/>
                    <a:pt x="68" y="127"/>
                  </a:cubicBezTo>
                  <a:cubicBezTo>
                    <a:pt x="69" y="127"/>
                    <a:pt x="69" y="127"/>
                    <a:pt x="69" y="127"/>
                  </a:cubicBezTo>
                  <a:cubicBezTo>
                    <a:pt x="69" y="127"/>
                    <a:pt x="70" y="127"/>
                    <a:pt x="70" y="127"/>
                  </a:cubicBezTo>
                  <a:cubicBezTo>
                    <a:pt x="72" y="127"/>
                    <a:pt x="73" y="128"/>
                    <a:pt x="73" y="130"/>
                  </a:cubicBezTo>
                  <a:cubicBezTo>
                    <a:pt x="73" y="130"/>
                    <a:pt x="73" y="130"/>
                    <a:pt x="73" y="130"/>
                  </a:cubicBezTo>
                  <a:cubicBezTo>
                    <a:pt x="76" y="130"/>
                    <a:pt x="78" y="137"/>
                    <a:pt x="78" y="139"/>
                  </a:cubicBezTo>
                  <a:cubicBezTo>
                    <a:pt x="81" y="139"/>
                    <a:pt x="86" y="138"/>
                    <a:pt x="84" y="135"/>
                  </a:cubicBezTo>
                  <a:cubicBezTo>
                    <a:pt x="84" y="134"/>
                    <a:pt x="84" y="134"/>
                    <a:pt x="83" y="133"/>
                  </a:cubicBezTo>
                  <a:cubicBezTo>
                    <a:pt x="82" y="131"/>
                    <a:pt x="81" y="130"/>
                    <a:pt x="80" y="128"/>
                  </a:cubicBezTo>
                  <a:cubicBezTo>
                    <a:pt x="80" y="127"/>
                    <a:pt x="79" y="126"/>
                    <a:pt x="79" y="125"/>
                  </a:cubicBezTo>
                  <a:cubicBezTo>
                    <a:pt x="78" y="123"/>
                    <a:pt x="78" y="122"/>
                    <a:pt x="78" y="120"/>
                  </a:cubicBezTo>
                  <a:cubicBezTo>
                    <a:pt x="76" y="119"/>
                    <a:pt x="77" y="118"/>
                    <a:pt x="78" y="117"/>
                  </a:cubicBezTo>
                  <a:cubicBezTo>
                    <a:pt x="79" y="115"/>
                    <a:pt x="80" y="114"/>
                    <a:pt x="81" y="111"/>
                  </a:cubicBezTo>
                  <a:cubicBezTo>
                    <a:pt x="78" y="111"/>
                    <a:pt x="78" y="106"/>
                    <a:pt x="77" y="104"/>
                  </a:cubicBezTo>
                  <a:cubicBezTo>
                    <a:pt x="76" y="101"/>
                    <a:pt x="78" y="97"/>
                    <a:pt x="81" y="95"/>
                  </a:cubicBezTo>
                  <a:cubicBezTo>
                    <a:pt x="83" y="92"/>
                    <a:pt x="91" y="94"/>
                    <a:pt x="92" y="97"/>
                  </a:cubicBezTo>
                  <a:cubicBezTo>
                    <a:pt x="93" y="99"/>
                    <a:pt x="93" y="102"/>
                    <a:pt x="93" y="104"/>
                  </a:cubicBezTo>
                  <a:cubicBezTo>
                    <a:pt x="94" y="106"/>
                    <a:pt x="96" y="107"/>
                    <a:pt x="98" y="108"/>
                  </a:cubicBezTo>
                  <a:cubicBezTo>
                    <a:pt x="98" y="108"/>
                    <a:pt x="99" y="108"/>
                    <a:pt x="99" y="108"/>
                  </a:cubicBezTo>
                  <a:cubicBezTo>
                    <a:pt x="101" y="109"/>
                    <a:pt x="101" y="112"/>
                    <a:pt x="103" y="113"/>
                  </a:cubicBezTo>
                  <a:cubicBezTo>
                    <a:pt x="103" y="115"/>
                    <a:pt x="103" y="117"/>
                    <a:pt x="105" y="117"/>
                  </a:cubicBezTo>
                  <a:cubicBezTo>
                    <a:pt x="106" y="117"/>
                    <a:pt x="106" y="119"/>
                    <a:pt x="108" y="119"/>
                  </a:cubicBezTo>
                  <a:cubicBezTo>
                    <a:pt x="108" y="119"/>
                    <a:pt x="107" y="118"/>
                    <a:pt x="107" y="118"/>
                  </a:cubicBezTo>
                  <a:cubicBezTo>
                    <a:pt x="105" y="116"/>
                    <a:pt x="103" y="115"/>
                    <a:pt x="103" y="111"/>
                  </a:cubicBezTo>
                  <a:cubicBezTo>
                    <a:pt x="102" y="111"/>
                    <a:pt x="102" y="109"/>
                    <a:pt x="101" y="108"/>
                  </a:cubicBezTo>
                  <a:cubicBezTo>
                    <a:pt x="100" y="107"/>
                    <a:pt x="100" y="106"/>
                    <a:pt x="99" y="106"/>
                  </a:cubicBezTo>
                  <a:cubicBezTo>
                    <a:pt x="98" y="105"/>
                    <a:pt x="97" y="106"/>
                    <a:pt x="97" y="104"/>
                  </a:cubicBezTo>
                  <a:cubicBezTo>
                    <a:pt x="95" y="101"/>
                    <a:pt x="96" y="97"/>
                    <a:pt x="94" y="94"/>
                  </a:cubicBezTo>
                  <a:cubicBezTo>
                    <a:pt x="92" y="92"/>
                    <a:pt x="89" y="92"/>
                    <a:pt x="88" y="90"/>
                  </a:cubicBezTo>
                  <a:cubicBezTo>
                    <a:pt x="86" y="87"/>
                    <a:pt x="99" y="81"/>
                    <a:pt x="101" y="81"/>
                  </a:cubicBezTo>
                  <a:cubicBezTo>
                    <a:pt x="102" y="81"/>
                    <a:pt x="109" y="77"/>
                    <a:pt x="108" y="80"/>
                  </a:cubicBezTo>
                  <a:cubicBezTo>
                    <a:pt x="108" y="81"/>
                    <a:pt x="108" y="82"/>
                    <a:pt x="109" y="82"/>
                  </a:cubicBezTo>
                  <a:cubicBezTo>
                    <a:pt x="109" y="80"/>
                    <a:pt x="110" y="79"/>
                    <a:pt x="110" y="78"/>
                  </a:cubicBezTo>
                  <a:cubicBezTo>
                    <a:pt x="111" y="76"/>
                    <a:pt x="112" y="77"/>
                    <a:pt x="114" y="78"/>
                  </a:cubicBezTo>
                  <a:cubicBezTo>
                    <a:pt x="116" y="79"/>
                    <a:pt x="115" y="78"/>
                    <a:pt x="115" y="81"/>
                  </a:cubicBezTo>
                  <a:cubicBezTo>
                    <a:pt x="116" y="81"/>
                    <a:pt x="116" y="81"/>
                    <a:pt x="117" y="81"/>
                  </a:cubicBezTo>
                  <a:cubicBezTo>
                    <a:pt x="117" y="81"/>
                    <a:pt x="117" y="80"/>
                    <a:pt x="117" y="80"/>
                  </a:cubicBezTo>
                  <a:cubicBezTo>
                    <a:pt x="116" y="80"/>
                    <a:pt x="116" y="77"/>
                    <a:pt x="115" y="76"/>
                  </a:cubicBezTo>
                  <a:cubicBezTo>
                    <a:pt x="120" y="71"/>
                    <a:pt x="122" y="71"/>
                    <a:pt x="124" y="77"/>
                  </a:cubicBezTo>
                  <a:cubicBezTo>
                    <a:pt x="124" y="77"/>
                    <a:pt x="125" y="78"/>
                    <a:pt x="125" y="79"/>
                  </a:cubicBezTo>
                  <a:cubicBezTo>
                    <a:pt x="126" y="82"/>
                    <a:pt x="127" y="85"/>
                    <a:pt x="126" y="89"/>
                  </a:cubicBezTo>
                  <a:cubicBezTo>
                    <a:pt x="126" y="90"/>
                    <a:pt x="128" y="97"/>
                    <a:pt x="126" y="99"/>
                  </a:cubicBezTo>
                  <a:cubicBezTo>
                    <a:pt x="125" y="101"/>
                    <a:pt x="125" y="103"/>
                    <a:pt x="124" y="105"/>
                  </a:cubicBezTo>
                  <a:cubicBezTo>
                    <a:pt x="124" y="105"/>
                    <a:pt x="125" y="106"/>
                    <a:pt x="125" y="106"/>
                  </a:cubicBezTo>
                  <a:cubicBezTo>
                    <a:pt x="126" y="107"/>
                    <a:pt x="128" y="103"/>
                    <a:pt x="129" y="101"/>
                  </a:cubicBezTo>
                  <a:cubicBezTo>
                    <a:pt x="131" y="98"/>
                    <a:pt x="131" y="95"/>
                    <a:pt x="131" y="92"/>
                  </a:cubicBezTo>
                  <a:cubicBezTo>
                    <a:pt x="131" y="87"/>
                    <a:pt x="136" y="93"/>
                    <a:pt x="137" y="95"/>
                  </a:cubicBezTo>
                  <a:cubicBezTo>
                    <a:pt x="137" y="95"/>
                    <a:pt x="138" y="95"/>
                    <a:pt x="138" y="96"/>
                  </a:cubicBezTo>
                  <a:cubicBezTo>
                    <a:pt x="141" y="96"/>
                    <a:pt x="142" y="99"/>
                    <a:pt x="143" y="100"/>
                  </a:cubicBezTo>
                  <a:cubicBezTo>
                    <a:pt x="145" y="103"/>
                    <a:pt x="146" y="105"/>
                    <a:pt x="148" y="107"/>
                  </a:cubicBezTo>
                  <a:cubicBezTo>
                    <a:pt x="148" y="108"/>
                    <a:pt x="148" y="109"/>
                    <a:pt x="148" y="110"/>
                  </a:cubicBezTo>
                  <a:cubicBezTo>
                    <a:pt x="148" y="111"/>
                    <a:pt x="149" y="111"/>
                    <a:pt x="150" y="112"/>
                  </a:cubicBezTo>
                  <a:cubicBezTo>
                    <a:pt x="150" y="112"/>
                    <a:pt x="151" y="112"/>
                    <a:pt x="151" y="112"/>
                  </a:cubicBezTo>
                  <a:cubicBezTo>
                    <a:pt x="151" y="112"/>
                    <a:pt x="152" y="111"/>
                    <a:pt x="151" y="110"/>
                  </a:cubicBezTo>
                  <a:cubicBezTo>
                    <a:pt x="149" y="109"/>
                    <a:pt x="150" y="107"/>
                    <a:pt x="150" y="105"/>
                  </a:cubicBezTo>
                  <a:cubicBezTo>
                    <a:pt x="147" y="104"/>
                    <a:pt x="147" y="103"/>
                    <a:pt x="146" y="101"/>
                  </a:cubicBezTo>
                  <a:cubicBezTo>
                    <a:pt x="145" y="100"/>
                    <a:pt x="145" y="100"/>
                    <a:pt x="145" y="99"/>
                  </a:cubicBezTo>
                  <a:cubicBezTo>
                    <a:pt x="144" y="98"/>
                    <a:pt x="144" y="98"/>
                    <a:pt x="144" y="97"/>
                  </a:cubicBezTo>
                  <a:cubicBezTo>
                    <a:pt x="143" y="96"/>
                    <a:pt x="143" y="96"/>
                    <a:pt x="143" y="95"/>
                  </a:cubicBezTo>
                  <a:cubicBezTo>
                    <a:pt x="144" y="95"/>
                    <a:pt x="145" y="96"/>
                    <a:pt x="146" y="97"/>
                  </a:cubicBezTo>
                  <a:cubicBezTo>
                    <a:pt x="148" y="96"/>
                    <a:pt x="149" y="98"/>
                    <a:pt x="150" y="98"/>
                  </a:cubicBezTo>
                  <a:cubicBezTo>
                    <a:pt x="151" y="98"/>
                    <a:pt x="153" y="97"/>
                    <a:pt x="153" y="96"/>
                  </a:cubicBezTo>
                  <a:cubicBezTo>
                    <a:pt x="153" y="95"/>
                    <a:pt x="153" y="95"/>
                    <a:pt x="153" y="95"/>
                  </a:cubicBezTo>
                  <a:cubicBezTo>
                    <a:pt x="153" y="95"/>
                    <a:pt x="153" y="95"/>
                    <a:pt x="153" y="94"/>
                  </a:cubicBezTo>
                  <a:cubicBezTo>
                    <a:pt x="151" y="93"/>
                    <a:pt x="150" y="92"/>
                    <a:pt x="150" y="90"/>
                  </a:cubicBezTo>
                  <a:cubicBezTo>
                    <a:pt x="149" y="89"/>
                    <a:pt x="148" y="88"/>
                    <a:pt x="148" y="86"/>
                  </a:cubicBezTo>
                  <a:cubicBezTo>
                    <a:pt x="146" y="82"/>
                    <a:pt x="145" y="78"/>
                    <a:pt x="145" y="74"/>
                  </a:cubicBezTo>
                  <a:cubicBezTo>
                    <a:pt x="144" y="72"/>
                    <a:pt x="142" y="66"/>
                    <a:pt x="146" y="66"/>
                  </a:cubicBezTo>
                  <a:cubicBezTo>
                    <a:pt x="148" y="64"/>
                    <a:pt x="154" y="66"/>
                    <a:pt x="156" y="68"/>
                  </a:cubicBezTo>
                  <a:cubicBezTo>
                    <a:pt x="156" y="68"/>
                    <a:pt x="157" y="69"/>
                    <a:pt x="157" y="70"/>
                  </a:cubicBezTo>
                  <a:cubicBezTo>
                    <a:pt x="159" y="72"/>
                    <a:pt x="159" y="75"/>
                    <a:pt x="160" y="77"/>
                  </a:cubicBezTo>
                  <a:cubicBezTo>
                    <a:pt x="160" y="77"/>
                    <a:pt x="160" y="77"/>
                    <a:pt x="161" y="77"/>
                  </a:cubicBezTo>
                  <a:cubicBezTo>
                    <a:pt x="161" y="77"/>
                    <a:pt x="161" y="78"/>
                    <a:pt x="162" y="78"/>
                  </a:cubicBezTo>
                  <a:cubicBezTo>
                    <a:pt x="165" y="78"/>
                    <a:pt x="167" y="84"/>
                    <a:pt x="169" y="86"/>
                  </a:cubicBezTo>
                  <a:cubicBezTo>
                    <a:pt x="175" y="89"/>
                    <a:pt x="177" y="93"/>
                    <a:pt x="178" y="99"/>
                  </a:cubicBezTo>
                  <a:cubicBezTo>
                    <a:pt x="179" y="100"/>
                    <a:pt x="180" y="101"/>
                    <a:pt x="180" y="102"/>
                  </a:cubicBezTo>
                  <a:cubicBezTo>
                    <a:pt x="181" y="102"/>
                    <a:pt x="181" y="102"/>
                    <a:pt x="181" y="102"/>
                  </a:cubicBezTo>
                  <a:cubicBezTo>
                    <a:pt x="186" y="101"/>
                    <a:pt x="186" y="101"/>
                    <a:pt x="185" y="96"/>
                  </a:cubicBezTo>
                  <a:cubicBezTo>
                    <a:pt x="184" y="94"/>
                    <a:pt x="184" y="93"/>
                    <a:pt x="186" y="93"/>
                  </a:cubicBezTo>
                  <a:cubicBezTo>
                    <a:pt x="188" y="90"/>
                    <a:pt x="187" y="88"/>
                    <a:pt x="186" y="86"/>
                  </a:cubicBezTo>
                  <a:cubicBezTo>
                    <a:pt x="186" y="84"/>
                    <a:pt x="186" y="82"/>
                    <a:pt x="188" y="80"/>
                  </a:cubicBezTo>
                  <a:cubicBezTo>
                    <a:pt x="190" y="78"/>
                    <a:pt x="191" y="79"/>
                    <a:pt x="193" y="80"/>
                  </a:cubicBezTo>
                  <a:cubicBezTo>
                    <a:pt x="194" y="80"/>
                    <a:pt x="195" y="81"/>
                    <a:pt x="196" y="82"/>
                  </a:cubicBezTo>
                  <a:cubicBezTo>
                    <a:pt x="197" y="82"/>
                    <a:pt x="198" y="82"/>
                    <a:pt x="199" y="83"/>
                  </a:cubicBezTo>
                  <a:cubicBezTo>
                    <a:pt x="200" y="82"/>
                    <a:pt x="201" y="84"/>
                    <a:pt x="201" y="85"/>
                  </a:cubicBezTo>
                  <a:cubicBezTo>
                    <a:pt x="201" y="85"/>
                    <a:pt x="201" y="85"/>
                    <a:pt x="202" y="85"/>
                  </a:cubicBezTo>
                  <a:cubicBezTo>
                    <a:pt x="203" y="84"/>
                    <a:pt x="204" y="84"/>
                    <a:pt x="205" y="83"/>
                  </a:cubicBezTo>
                  <a:cubicBezTo>
                    <a:pt x="202" y="83"/>
                    <a:pt x="200" y="81"/>
                    <a:pt x="197" y="80"/>
                  </a:cubicBezTo>
                  <a:cubicBezTo>
                    <a:pt x="196" y="80"/>
                    <a:pt x="191" y="76"/>
                    <a:pt x="194" y="75"/>
                  </a:cubicBezTo>
                  <a:cubicBezTo>
                    <a:pt x="194" y="75"/>
                    <a:pt x="195" y="74"/>
                    <a:pt x="195" y="74"/>
                  </a:cubicBezTo>
                  <a:cubicBezTo>
                    <a:pt x="191" y="72"/>
                    <a:pt x="188" y="69"/>
                    <a:pt x="188" y="64"/>
                  </a:cubicBezTo>
                  <a:cubicBezTo>
                    <a:pt x="186" y="64"/>
                    <a:pt x="186" y="63"/>
                    <a:pt x="185" y="61"/>
                  </a:cubicBezTo>
                  <a:cubicBezTo>
                    <a:pt x="184" y="61"/>
                    <a:pt x="185" y="59"/>
                    <a:pt x="184" y="58"/>
                  </a:cubicBezTo>
                  <a:cubicBezTo>
                    <a:pt x="183" y="58"/>
                    <a:pt x="182" y="58"/>
                    <a:pt x="181" y="57"/>
                  </a:cubicBezTo>
                  <a:cubicBezTo>
                    <a:pt x="180" y="54"/>
                    <a:pt x="180" y="52"/>
                    <a:pt x="184" y="52"/>
                  </a:cubicBezTo>
                  <a:cubicBezTo>
                    <a:pt x="188" y="52"/>
                    <a:pt x="192" y="52"/>
                    <a:pt x="196" y="52"/>
                  </a:cubicBezTo>
                  <a:cubicBezTo>
                    <a:pt x="200" y="52"/>
                    <a:pt x="205" y="51"/>
                    <a:pt x="205" y="56"/>
                  </a:cubicBezTo>
                  <a:cubicBezTo>
                    <a:pt x="205" y="57"/>
                    <a:pt x="206" y="58"/>
                    <a:pt x="206" y="58"/>
                  </a:cubicBezTo>
                  <a:cubicBezTo>
                    <a:pt x="207" y="60"/>
                    <a:pt x="207" y="61"/>
                    <a:pt x="207" y="62"/>
                  </a:cubicBezTo>
                  <a:cubicBezTo>
                    <a:pt x="206" y="64"/>
                    <a:pt x="207" y="66"/>
                    <a:pt x="208" y="68"/>
                  </a:cubicBezTo>
                  <a:cubicBezTo>
                    <a:pt x="208" y="69"/>
                    <a:pt x="209" y="73"/>
                    <a:pt x="210" y="70"/>
                  </a:cubicBezTo>
                  <a:cubicBezTo>
                    <a:pt x="210" y="69"/>
                    <a:pt x="210" y="69"/>
                    <a:pt x="210" y="69"/>
                  </a:cubicBezTo>
                  <a:cubicBezTo>
                    <a:pt x="209" y="68"/>
                    <a:pt x="208" y="66"/>
                    <a:pt x="209" y="65"/>
                  </a:cubicBezTo>
                  <a:cubicBezTo>
                    <a:pt x="209" y="63"/>
                    <a:pt x="209" y="62"/>
                    <a:pt x="208" y="60"/>
                  </a:cubicBezTo>
                  <a:cubicBezTo>
                    <a:pt x="208" y="59"/>
                    <a:pt x="207" y="58"/>
                    <a:pt x="207" y="57"/>
                  </a:cubicBezTo>
                  <a:cubicBezTo>
                    <a:pt x="206" y="52"/>
                    <a:pt x="210" y="55"/>
                    <a:pt x="211" y="57"/>
                  </a:cubicBezTo>
                  <a:cubicBezTo>
                    <a:pt x="213" y="59"/>
                    <a:pt x="215" y="61"/>
                    <a:pt x="217" y="63"/>
                  </a:cubicBezTo>
                  <a:cubicBezTo>
                    <a:pt x="217" y="64"/>
                    <a:pt x="220" y="64"/>
                    <a:pt x="219" y="66"/>
                  </a:cubicBezTo>
                  <a:cubicBezTo>
                    <a:pt x="221" y="68"/>
                    <a:pt x="220" y="72"/>
                    <a:pt x="221" y="74"/>
                  </a:cubicBezTo>
                  <a:cubicBezTo>
                    <a:pt x="222" y="75"/>
                    <a:pt x="222" y="75"/>
                    <a:pt x="222" y="75"/>
                  </a:cubicBezTo>
                  <a:cubicBezTo>
                    <a:pt x="223" y="75"/>
                    <a:pt x="222" y="74"/>
                    <a:pt x="223" y="74"/>
                  </a:cubicBezTo>
                  <a:cubicBezTo>
                    <a:pt x="223" y="73"/>
                    <a:pt x="223" y="73"/>
                    <a:pt x="223" y="72"/>
                  </a:cubicBezTo>
                  <a:cubicBezTo>
                    <a:pt x="222" y="72"/>
                    <a:pt x="222" y="71"/>
                    <a:pt x="222" y="70"/>
                  </a:cubicBezTo>
                  <a:cubicBezTo>
                    <a:pt x="222" y="69"/>
                    <a:pt x="223" y="68"/>
                    <a:pt x="223" y="68"/>
                  </a:cubicBezTo>
                  <a:cubicBezTo>
                    <a:pt x="222" y="67"/>
                    <a:pt x="221" y="67"/>
                    <a:pt x="221" y="65"/>
                  </a:cubicBezTo>
                  <a:cubicBezTo>
                    <a:pt x="221" y="65"/>
                    <a:pt x="221" y="65"/>
                    <a:pt x="221" y="64"/>
                  </a:cubicBezTo>
                  <a:cubicBezTo>
                    <a:pt x="218" y="63"/>
                    <a:pt x="222" y="55"/>
                    <a:pt x="218" y="54"/>
                  </a:cubicBezTo>
                  <a:cubicBezTo>
                    <a:pt x="216" y="55"/>
                    <a:pt x="215" y="56"/>
                    <a:pt x="214" y="53"/>
                  </a:cubicBezTo>
                  <a:cubicBezTo>
                    <a:pt x="214" y="53"/>
                    <a:pt x="213" y="52"/>
                    <a:pt x="213" y="52"/>
                  </a:cubicBezTo>
                  <a:cubicBezTo>
                    <a:pt x="213" y="52"/>
                    <a:pt x="212" y="52"/>
                    <a:pt x="212" y="51"/>
                  </a:cubicBezTo>
                  <a:cubicBezTo>
                    <a:pt x="211" y="51"/>
                    <a:pt x="210" y="52"/>
                    <a:pt x="210" y="51"/>
                  </a:cubicBezTo>
                  <a:cubicBezTo>
                    <a:pt x="208" y="51"/>
                    <a:pt x="207" y="50"/>
                    <a:pt x="206" y="48"/>
                  </a:cubicBezTo>
                  <a:cubicBezTo>
                    <a:pt x="204" y="48"/>
                    <a:pt x="202" y="48"/>
                    <a:pt x="200" y="48"/>
                  </a:cubicBezTo>
                  <a:cubicBezTo>
                    <a:pt x="197" y="49"/>
                    <a:pt x="193" y="50"/>
                    <a:pt x="190" y="49"/>
                  </a:cubicBezTo>
                  <a:cubicBezTo>
                    <a:pt x="189" y="49"/>
                    <a:pt x="188" y="49"/>
                    <a:pt x="188" y="48"/>
                  </a:cubicBezTo>
                  <a:cubicBezTo>
                    <a:pt x="185" y="48"/>
                    <a:pt x="182" y="48"/>
                    <a:pt x="179" y="48"/>
                  </a:cubicBezTo>
                  <a:cubicBezTo>
                    <a:pt x="177" y="50"/>
                    <a:pt x="171" y="50"/>
                    <a:pt x="171" y="47"/>
                  </a:cubicBezTo>
                  <a:cubicBezTo>
                    <a:pt x="169" y="45"/>
                    <a:pt x="171" y="45"/>
                    <a:pt x="172" y="43"/>
                  </a:cubicBezTo>
                  <a:cubicBezTo>
                    <a:pt x="172" y="42"/>
                    <a:pt x="172" y="41"/>
                    <a:pt x="173" y="41"/>
                  </a:cubicBezTo>
                  <a:cubicBezTo>
                    <a:pt x="174" y="38"/>
                    <a:pt x="180" y="33"/>
                    <a:pt x="180" y="38"/>
                  </a:cubicBezTo>
                  <a:cubicBezTo>
                    <a:pt x="181" y="38"/>
                    <a:pt x="181" y="38"/>
                    <a:pt x="181" y="38"/>
                  </a:cubicBezTo>
                  <a:cubicBezTo>
                    <a:pt x="182" y="39"/>
                    <a:pt x="183" y="39"/>
                    <a:pt x="183" y="37"/>
                  </a:cubicBezTo>
                  <a:cubicBezTo>
                    <a:pt x="183" y="35"/>
                    <a:pt x="181" y="35"/>
                    <a:pt x="181" y="33"/>
                  </a:cubicBezTo>
                  <a:cubicBezTo>
                    <a:pt x="182" y="31"/>
                    <a:pt x="182" y="31"/>
                    <a:pt x="184" y="32"/>
                  </a:cubicBezTo>
                  <a:cubicBezTo>
                    <a:pt x="184" y="32"/>
                    <a:pt x="184" y="32"/>
                    <a:pt x="184" y="33"/>
                  </a:cubicBezTo>
                  <a:cubicBezTo>
                    <a:pt x="185" y="33"/>
                    <a:pt x="186" y="34"/>
                    <a:pt x="187" y="34"/>
                  </a:cubicBezTo>
                  <a:cubicBezTo>
                    <a:pt x="188" y="32"/>
                    <a:pt x="185" y="30"/>
                    <a:pt x="189" y="31"/>
                  </a:cubicBezTo>
                  <a:cubicBezTo>
                    <a:pt x="191" y="31"/>
                    <a:pt x="193" y="33"/>
                    <a:pt x="195" y="31"/>
                  </a:cubicBezTo>
                  <a:cubicBezTo>
                    <a:pt x="194" y="30"/>
                    <a:pt x="193" y="31"/>
                    <a:pt x="193" y="30"/>
                  </a:cubicBezTo>
                  <a:cubicBezTo>
                    <a:pt x="192" y="29"/>
                    <a:pt x="192" y="29"/>
                    <a:pt x="191" y="29"/>
                  </a:cubicBezTo>
                  <a:cubicBezTo>
                    <a:pt x="191" y="28"/>
                    <a:pt x="191" y="28"/>
                    <a:pt x="191" y="28"/>
                  </a:cubicBezTo>
                  <a:cubicBezTo>
                    <a:pt x="191" y="27"/>
                    <a:pt x="193" y="28"/>
                    <a:pt x="194" y="28"/>
                  </a:cubicBezTo>
                  <a:cubicBezTo>
                    <a:pt x="194" y="28"/>
                    <a:pt x="194" y="28"/>
                    <a:pt x="195" y="28"/>
                  </a:cubicBezTo>
                  <a:cubicBezTo>
                    <a:pt x="195" y="28"/>
                    <a:pt x="196" y="28"/>
                    <a:pt x="197" y="28"/>
                  </a:cubicBezTo>
                  <a:cubicBezTo>
                    <a:pt x="197" y="28"/>
                    <a:pt x="197" y="27"/>
                    <a:pt x="196" y="27"/>
                  </a:cubicBezTo>
                  <a:cubicBezTo>
                    <a:pt x="195" y="26"/>
                    <a:pt x="193" y="26"/>
                    <a:pt x="195" y="25"/>
                  </a:cubicBezTo>
                  <a:cubicBezTo>
                    <a:pt x="196" y="24"/>
                    <a:pt x="198" y="24"/>
                    <a:pt x="199" y="24"/>
                  </a:cubicBezTo>
                  <a:cubicBezTo>
                    <a:pt x="202" y="24"/>
                    <a:pt x="203" y="23"/>
                    <a:pt x="204" y="25"/>
                  </a:cubicBezTo>
                  <a:cubicBezTo>
                    <a:pt x="205" y="27"/>
                    <a:pt x="206" y="30"/>
                    <a:pt x="206" y="32"/>
                  </a:cubicBezTo>
                  <a:cubicBezTo>
                    <a:pt x="206" y="32"/>
                    <a:pt x="206" y="32"/>
                    <a:pt x="207" y="32"/>
                  </a:cubicBezTo>
                  <a:cubicBezTo>
                    <a:pt x="210" y="33"/>
                    <a:pt x="212" y="36"/>
                    <a:pt x="213" y="39"/>
                  </a:cubicBezTo>
                  <a:cubicBezTo>
                    <a:pt x="214" y="41"/>
                    <a:pt x="216" y="40"/>
                    <a:pt x="218" y="41"/>
                  </a:cubicBezTo>
                  <a:cubicBezTo>
                    <a:pt x="220" y="41"/>
                    <a:pt x="223" y="40"/>
                    <a:pt x="224" y="44"/>
                  </a:cubicBezTo>
                  <a:cubicBezTo>
                    <a:pt x="226" y="46"/>
                    <a:pt x="228" y="49"/>
                    <a:pt x="230" y="51"/>
                  </a:cubicBezTo>
                  <a:cubicBezTo>
                    <a:pt x="230" y="49"/>
                    <a:pt x="232" y="50"/>
                    <a:pt x="233" y="49"/>
                  </a:cubicBezTo>
                  <a:cubicBezTo>
                    <a:pt x="233" y="48"/>
                    <a:pt x="232" y="47"/>
                    <a:pt x="230" y="47"/>
                  </a:cubicBezTo>
                  <a:cubicBezTo>
                    <a:pt x="228" y="48"/>
                    <a:pt x="228" y="46"/>
                    <a:pt x="228" y="45"/>
                  </a:cubicBezTo>
                  <a:cubicBezTo>
                    <a:pt x="228" y="45"/>
                    <a:pt x="228" y="45"/>
                    <a:pt x="228" y="45"/>
                  </a:cubicBezTo>
                  <a:cubicBezTo>
                    <a:pt x="228" y="44"/>
                    <a:pt x="228" y="44"/>
                    <a:pt x="227" y="43"/>
                  </a:cubicBezTo>
                  <a:cubicBezTo>
                    <a:pt x="227" y="42"/>
                    <a:pt x="225" y="41"/>
                    <a:pt x="225" y="40"/>
                  </a:cubicBezTo>
                  <a:cubicBezTo>
                    <a:pt x="225" y="37"/>
                    <a:pt x="228" y="37"/>
                    <a:pt x="229" y="37"/>
                  </a:cubicBezTo>
                  <a:cubicBezTo>
                    <a:pt x="230" y="37"/>
                    <a:pt x="231" y="37"/>
                    <a:pt x="232" y="37"/>
                  </a:cubicBezTo>
                  <a:cubicBezTo>
                    <a:pt x="233" y="37"/>
                    <a:pt x="234" y="37"/>
                    <a:pt x="235" y="37"/>
                  </a:cubicBezTo>
                  <a:cubicBezTo>
                    <a:pt x="234" y="35"/>
                    <a:pt x="233" y="37"/>
                    <a:pt x="232" y="36"/>
                  </a:cubicBezTo>
                  <a:cubicBezTo>
                    <a:pt x="230" y="36"/>
                    <a:pt x="227" y="36"/>
                    <a:pt x="227" y="34"/>
                  </a:cubicBezTo>
                  <a:cubicBezTo>
                    <a:pt x="228" y="33"/>
                    <a:pt x="230" y="32"/>
                    <a:pt x="231" y="32"/>
                  </a:cubicBezTo>
                  <a:cubicBezTo>
                    <a:pt x="233" y="30"/>
                    <a:pt x="235" y="31"/>
                    <a:pt x="238" y="31"/>
                  </a:cubicBezTo>
                  <a:cubicBezTo>
                    <a:pt x="238" y="31"/>
                    <a:pt x="238" y="30"/>
                    <a:pt x="238" y="30"/>
                  </a:cubicBezTo>
                  <a:cubicBezTo>
                    <a:pt x="238" y="30"/>
                    <a:pt x="237" y="29"/>
                    <a:pt x="237" y="29"/>
                  </a:cubicBezTo>
                  <a:cubicBezTo>
                    <a:pt x="236" y="29"/>
                    <a:pt x="235" y="29"/>
                    <a:pt x="234" y="28"/>
                  </a:cubicBezTo>
                  <a:cubicBezTo>
                    <a:pt x="234" y="28"/>
                    <a:pt x="233" y="27"/>
                    <a:pt x="233" y="26"/>
                  </a:cubicBezTo>
                  <a:cubicBezTo>
                    <a:pt x="230" y="26"/>
                    <a:pt x="228" y="27"/>
                    <a:pt x="226" y="24"/>
                  </a:cubicBezTo>
                  <a:cubicBezTo>
                    <a:pt x="225" y="23"/>
                    <a:pt x="225" y="22"/>
                    <a:pt x="224" y="22"/>
                  </a:cubicBezTo>
                  <a:cubicBezTo>
                    <a:pt x="221" y="20"/>
                    <a:pt x="219" y="18"/>
                    <a:pt x="221" y="15"/>
                  </a:cubicBezTo>
                  <a:cubicBezTo>
                    <a:pt x="224" y="12"/>
                    <a:pt x="228" y="11"/>
                    <a:pt x="231" y="15"/>
                  </a:cubicBezTo>
                  <a:cubicBezTo>
                    <a:pt x="231" y="12"/>
                    <a:pt x="230" y="10"/>
                    <a:pt x="231" y="8"/>
                  </a:cubicBezTo>
                  <a:cubicBezTo>
                    <a:pt x="231" y="7"/>
                    <a:pt x="231" y="6"/>
                    <a:pt x="232" y="6"/>
                  </a:cubicBezTo>
                  <a:cubicBezTo>
                    <a:pt x="234" y="7"/>
                    <a:pt x="235" y="9"/>
                    <a:pt x="237" y="7"/>
                  </a:cubicBezTo>
                  <a:cubicBezTo>
                    <a:pt x="238" y="6"/>
                    <a:pt x="239" y="6"/>
                    <a:pt x="240" y="5"/>
                  </a:cubicBezTo>
                  <a:cubicBezTo>
                    <a:pt x="241" y="5"/>
                    <a:pt x="241" y="4"/>
                    <a:pt x="242" y="4"/>
                  </a:cubicBezTo>
                  <a:cubicBezTo>
                    <a:pt x="243" y="3"/>
                    <a:pt x="243" y="3"/>
                    <a:pt x="244" y="3"/>
                  </a:cubicBezTo>
                  <a:cubicBezTo>
                    <a:pt x="245" y="3"/>
                    <a:pt x="247" y="2"/>
                    <a:pt x="248" y="2"/>
                  </a:cubicBezTo>
                  <a:cubicBezTo>
                    <a:pt x="249" y="2"/>
                    <a:pt x="250" y="3"/>
                    <a:pt x="250" y="4"/>
                  </a:cubicBezTo>
                  <a:cubicBezTo>
                    <a:pt x="250" y="4"/>
                    <a:pt x="250" y="4"/>
                    <a:pt x="250" y="4"/>
                  </a:cubicBezTo>
                  <a:cubicBezTo>
                    <a:pt x="251" y="4"/>
                    <a:pt x="251" y="4"/>
                    <a:pt x="251" y="3"/>
                  </a:cubicBezTo>
                  <a:cubicBezTo>
                    <a:pt x="252" y="1"/>
                    <a:pt x="256" y="0"/>
                    <a:pt x="257" y="3"/>
                  </a:cubicBezTo>
                  <a:cubicBezTo>
                    <a:pt x="258" y="3"/>
                    <a:pt x="259" y="2"/>
                    <a:pt x="260" y="1"/>
                  </a:cubicBezTo>
                  <a:cubicBezTo>
                    <a:pt x="261" y="0"/>
                    <a:pt x="265" y="0"/>
                    <a:pt x="267" y="1"/>
                  </a:cubicBezTo>
                  <a:cubicBezTo>
                    <a:pt x="267" y="2"/>
                    <a:pt x="267" y="2"/>
                    <a:pt x="268" y="2"/>
                  </a:cubicBezTo>
                  <a:cubicBezTo>
                    <a:pt x="268" y="2"/>
                    <a:pt x="268" y="2"/>
                    <a:pt x="269" y="2"/>
                  </a:cubicBezTo>
                  <a:cubicBezTo>
                    <a:pt x="269" y="1"/>
                    <a:pt x="270" y="1"/>
                    <a:pt x="271" y="2"/>
                  </a:cubicBezTo>
                  <a:cubicBezTo>
                    <a:pt x="272" y="3"/>
                    <a:pt x="273" y="3"/>
                    <a:pt x="275" y="3"/>
                  </a:cubicBezTo>
                  <a:cubicBezTo>
                    <a:pt x="278" y="1"/>
                    <a:pt x="280" y="2"/>
                    <a:pt x="285" y="5"/>
                  </a:cubicBezTo>
                  <a:cubicBezTo>
                    <a:pt x="286" y="5"/>
                    <a:pt x="286" y="5"/>
                    <a:pt x="286" y="5"/>
                  </a:cubicBezTo>
                  <a:cubicBezTo>
                    <a:pt x="287" y="6"/>
                    <a:pt x="287" y="7"/>
                    <a:pt x="287" y="8"/>
                  </a:cubicBezTo>
                  <a:cubicBezTo>
                    <a:pt x="288" y="8"/>
                    <a:pt x="288" y="7"/>
                    <a:pt x="289" y="7"/>
                  </a:cubicBezTo>
                  <a:cubicBezTo>
                    <a:pt x="290" y="6"/>
                    <a:pt x="290" y="6"/>
                    <a:pt x="291" y="7"/>
                  </a:cubicBezTo>
                  <a:cubicBezTo>
                    <a:pt x="292" y="7"/>
                    <a:pt x="292" y="7"/>
                    <a:pt x="292" y="7"/>
                  </a:cubicBezTo>
                  <a:cubicBezTo>
                    <a:pt x="293" y="7"/>
                    <a:pt x="293" y="7"/>
                    <a:pt x="293" y="8"/>
                  </a:cubicBezTo>
                  <a:cubicBezTo>
                    <a:pt x="294" y="8"/>
                    <a:pt x="295" y="8"/>
                    <a:pt x="296" y="9"/>
                  </a:cubicBezTo>
                  <a:cubicBezTo>
                    <a:pt x="301" y="8"/>
                    <a:pt x="307" y="13"/>
                    <a:pt x="310" y="16"/>
                  </a:cubicBezTo>
                  <a:cubicBezTo>
                    <a:pt x="312" y="17"/>
                    <a:pt x="314" y="20"/>
                    <a:pt x="312" y="22"/>
                  </a:cubicBezTo>
                  <a:cubicBezTo>
                    <a:pt x="311" y="26"/>
                    <a:pt x="307" y="25"/>
                    <a:pt x="304" y="25"/>
                  </a:cubicBezTo>
                  <a:cubicBezTo>
                    <a:pt x="304" y="25"/>
                    <a:pt x="304" y="25"/>
                    <a:pt x="304" y="25"/>
                  </a:cubicBezTo>
                  <a:cubicBezTo>
                    <a:pt x="301" y="25"/>
                    <a:pt x="298" y="24"/>
                    <a:pt x="296" y="24"/>
                  </a:cubicBezTo>
                  <a:cubicBezTo>
                    <a:pt x="291" y="24"/>
                    <a:pt x="287" y="24"/>
                    <a:pt x="282" y="26"/>
                  </a:cubicBezTo>
                  <a:cubicBezTo>
                    <a:pt x="282" y="27"/>
                    <a:pt x="282" y="28"/>
                    <a:pt x="281" y="29"/>
                  </a:cubicBezTo>
                  <a:cubicBezTo>
                    <a:pt x="279" y="30"/>
                    <a:pt x="278" y="32"/>
                    <a:pt x="276" y="32"/>
                  </a:cubicBezTo>
                  <a:cubicBezTo>
                    <a:pt x="274" y="33"/>
                    <a:pt x="273" y="32"/>
                    <a:pt x="272" y="31"/>
                  </a:cubicBezTo>
                  <a:cubicBezTo>
                    <a:pt x="269" y="30"/>
                    <a:pt x="265" y="26"/>
                    <a:pt x="262" y="27"/>
                  </a:cubicBezTo>
                  <a:cubicBezTo>
                    <a:pt x="263" y="29"/>
                    <a:pt x="265" y="28"/>
                    <a:pt x="266" y="29"/>
                  </a:cubicBezTo>
                  <a:cubicBezTo>
                    <a:pt x="268" y="30"/>
                    <a:pt x="272" y="32"/>
                    <a:pt x="269" y="35"/>
                  </a:cubicBezTo>
                  <a:cubicBezTo>
                    <a:pt x="267" y="36"/>
                    <a:pt x="265" y="36"/>
                    <a:pt x="263" y="37"/>
                  </a:cubicBezTo>
                  <a:cubicBezTo>
                    <a:pt x="261" y="38"/>
                    <a:pt x="261" y="39"/>
                    <a:pt x="260" y="40"/>
                  </a:cubicBezTo>
                  <a:cubicBezTo>
                    <a:pt x="258" y="40"/>
                    <a:pt x="256" y="40"/>
                    <a:pt x="254" y="41"/>
                  </a:cubicBezTo>
                  <a:cubicBezTo>
                    <a:pt x="253" y="41"/>
                    <a:pt x="253" y="41"/>
                    <a:pt x="253" y="41"/>
                  </a:cubicBezTo>
                  <a:cubicBezTo>
                    <a:pt x="252" y="42"/>
                    <a:pt x="251" y="42"/>
                    <a:pt x="250" y="43"/>
                  </a:cubicBezTo>
                  <a:cubicBezTo>
                    <a:pt x="251" y="43"/>
                    <a:pt x="250" y="45"/>
                    <a:pt x="252" y="46"/>
                  </a:cubicBezTo>
                  <a:cubicBezTo>
                    <a:pt x="253" y="46"/>
                    <a:pt x="254" y="44"/>
                    <a:pt x="254" y="43"/>
                  </a:cubicBezTo>
                  <a:cubicBezTo>
                    <a:pt x="256" y="42"/>
                    <a:pt x="258" y="41"/>
                    <a:pt x="260" y="42"/>
                  </a:cubicBezTo>
                  <a:cubicBezTo>
                    <a:pt x="260" y="42"/>
                    <a:pt x="261" y="42"/>
                    <a:pt x="262" y="43"/>
                  </a:cubicBezTo>
                  <a:cubicBezTo>
                    <a:pt x="262" y="43"/>
                    <a:pt x="262" y="44"/>
                    <a:pt x="263" y="44"/>
                  </a:cubicBezTo>
                  <a:cubicBezTo>
                    <a:pt x="264" y="43"/>
                    <a:pt x="262" y="42"/>
                    <a:pt x="263" y="41"/>
                  </a:cubicBezTo>
                  <a:cubicBezTo>
                    <a:pt x="263" y="40"/>
                    <a:pt x="266" y="39"/>
                    <a:pt x="267" y="39"/>
                  </a:cubicBezTo>
                  <a:cubicBezTo>
                    <a:pt x="267" y="38"/>
                    <a:pt x="267" y="38"/>
                    <a:pt x="268" y="38"/>
                  </a:cubicBezTo>
                  <a:cubicBezTo>
                    <a:pt x="270" y="38"/>
                    <a:pt x="272" y="37"/>
                    <a:pt x="275" y="37"/>
                  </a:cubicBezTo>
                  <a:cubicBezTo>
                    <a:pt x="275" y="37"/>
                    <a:pt x="275" y="37"/>
                    <a:pt x="276" y="37"/>
                  </a:cubicBezTo>
                  <a:cubicBezTo>
                    <a:pt x="277" y="38"/>
                    <a:pt x="278" y="36"/>
                    <a:pt x="279" y="35"/>
                  </a:cubicBezTo>
                  <a:cubicBezTo>
                    <a:pt x="280" y="34"/>
                    <a:pt x="281" y="32"/>
                    <a:pt x="283" y="31"/>
                  </a:cubicBezTo>
                  <a:cubicBezTo>
                    <a:pt x="284" y="30"/>
                    <a:pt x="285" y="30"/>
                    <a:pt x="286" y="30"/>
                  </a:cubicBezTo>
                  <a:cubicBezTo>
                    <a:pt x="286" y="29"/>
                    <a:pt x="287" y="29"/>
                    <a:pt x="287" y="29"/>
                  </a:cubicBezTo>
                  <a:cubicBezTo>
                    <a:pt x="288" y="28"/>
                    <a:pt x="289" y="28"/>
                    <a:pt x="291" y="28"/>
                  </a:cubicBezTo>
                  <a:cubicBezTo>
                    <a:pt x="293" y="26"/>
                    <a:pt x="301" y="29"/>
                    <a:pt x="302" y="31"/>
                  </a:cubicBezTo>
                  <a:cubicBezTo>
                    <a:pt x="303" y="29"/>
                    <a:pt x="305" y="30"/>
                    <a:pt x="307" y="30"/>
                  </a:cubicBezTo>
                  <a:cubicBezTo>
                    <a:pt x="309" y="30"/>
                    <a:pt x="312" y="30"/>
                    <a:pt x="314" y="30"/>
                  </a:cubicBezTo>
                  <a:cubicBezTo>
                    <a:pt x="314" y="29"/>
                    <a:pt x="316" y="27"/>
                    <a:pt x="317" y="27"/>
                  </a:cubicBezTo>
                  <a:cubicBezTo>
                    <a:pt x="319" y="28"/>
                    <a:pt x="318" y="29"/>
                    <a:pt x="318" y="30"/>
                  </a:cubicBezTo>
                  <a:cubicBezTo>
                    <a:pt x="319" y="30"/>
                    <a:pt x="319" y="31"/>
                    <a:pt x="319" y="31"/>
                  </a:cubicBezTo>
                  <a:cubicBezTo>
                    <a:pt x="318" y="32"/>
                    <a:pt x="318" y="32"/>
                    <a:pt x="318" y="33"/>
                  </a:cubicBezTo>
                  <a:cubicBezTo>
                    <a:pt x="318" y="34"/>
                    <a:pt x="319" y="34"/>
                    <a:pt x="319" y="35"/>
                  </a:cubicBezTo>
                  <a:cubicBezTo>
                    <a:pt x="320" y="36"/>
                    <a:pt x="320" y="36"/>
                    <a:pt x="321" y="37"/>
                  </a:cubicBezTo>
                  <a:cubicBezTo>
                    <a:pt x="323" y="39"/>
                    <a:pt x="325" y="40"/>
                    <a:pt x="326" y="42"/>
                  </a:cubicBezTo>
                  <a:cubicBezTo>
                    <a:pt x="328" y="43"/>
                    <a:pt x="326" y="44"/>
                    <a:pt x="326" y="45"/>
                  </a:cubicBezTo>
                  <a:cubicBezTo>
                    <a:pt x="327" y="45"/>
                    <a:pt x="329" y="43"/>
                    <a:pt x="330" y="45"/>
                  </a:cubicBezTo>
                  <a:cubicBezTo>
                    <a:pt x="330" y="45"/>
                    <a:pt x="331" y="45"/>
                    <a:pt x="331" y="45"/>
                  </a:cubicBezTo>
                  <a:cubicBezTo>
                    <a:pt x="331" y="45"/>
                    <a:pt x="331" y="46"/>
                    <a:pt x="332" y="46"/>
                  </a:cubicBezTo>
                  <a:cubicBezTo>
                    <a:pt x="332" y="45"/>
                    <a:pt x="333" y="46"/>
                    <a:pt x="333" y="46"/>
                  </a:cubicBezTo>
                  <a:cubicBezTo>
                    <a:pt x="334" y="46"/>
                    <a:pt x="335" y="46"/>
                    <a:pt x="335" y="47"/>
                  </a:cubicBezTo>
                  <a:cubicBezTo>
                    <a:pt x="337" y="49"/>
                    <a:pt x="337" y="49"/>
                    <a:pt x="335" y="51"/>
                  </a:cubicBezTo>
                  <a:cubicBezTo>
                    <a:pt x="335" y="52"/>
                    <a:pt x="335" y="52"/>
                    <a:pt x="335" y="53"/>
                  </a:cubicBezTo>
                  <a:cubicBezTo>
                    <a:pt x="336" y="53"/>
                    <a:pt x="337" y="54"/>
                    <a:pt x="337" y="55"/>
                  </a:cubicBezTo>
                  <a:cubicBezTo>
                    <a:pt x="338" y="56"/>
                    <a:pt x="339" y="57"/>
                    <a:pt x="339" y="58"/>
                  </a:cubicBezTo>
                  <a:cubicBezTo>
                    <a:pt x="340" y="58"/>
                    <a:pt x="341" y="59"/>
                    <a:pt x="341" y="60"/>
                  </a:cubicBezTo>
                  <a:cubicBezTo>
                    <a:pt x="342" y="60"/>
                    <a:pt x="342" y="60"/>
                    <a:pt x="342" y="60"/>
                  </a:cubicBezTo>
                  <a:cubicBezTo>
                    <a:pt x="344" y="63"/>
                    <a:pt x="340" y="66"/>
                    <a:pt x="338" y="67"/>
                  </a:cubicBezTo>
                  <a:cubicBezTo>
                    <a:pt x="338" y="72"/>
                    <a:pt x="337" y="74"/>
                    <a:pt x="332" y="75"/>
                  </a:cubicBezTo>
                  <a:cubicBezTo>
                    <a:pt x="331" y="76"/>
                    <a:pt x="330" y="77"/>
                    <a:pt x="329" y="77"/>
                  </a:cubicBezTo>
                  <a:cubicBezTo>
                    <a:pt x="329" y="78"/>
                    <a:pt x="328" y="78"/>
                    <a:pt x="328" y="78"/>
                  </a:cubicBezTo>
                  <a:cubicBezTo>
                    <a:pt x="327" y="80"/>
                    <a:pt x="321" y="79"/>
                    <a:pt x="320" y="80"/>
                  </a:cubicBezTo>
                  <a:cubicBezTo>
                    <a:pt x="317" y="82"/>
                    <a:pt x="312" y="80"/>
                    <a:pt x="310" y="79"/>
                  </a:cubicBezTo>
                  <a:cubicBezTo>
                    <a:pt x="306" y="79"/>
                    <a:pt x="303" y="79"/>
                    <a:pt x="299" y="80"/>
                  </a:cubicBezTo>
                  <a:cubicBezTo>
                    <a:pt x="298" y="81"/>
                    <a:pt x="297" y="82"/>
                    <a:pt x="295" y="82"/>
                  </a:cubicBezTo>
                  <a:cubicBezTo>
                    <a:pt x="293" y="82"/>
                    <a:pt x="293" y="81"/>
                    <a:pt x="291" y="82"/>
                  </a:cubicBezTo>
                  <a:cubicBezTo>
                    <a:pt x="291" y="80"/>
                    <a:pt x="289" y="80"/>
                    <a:pt x="288" y="80"/>
                  </a:cubicBezTo>
                  <a:cubicBezTo>
                    <a:pt x="288" y="81"/>
                    <a:pt x="289" y="81"/>
                    <a:pt x="289" y="82"/>
                  </a:cubicBezTo>
                  <a:cubicBezTo>
                    <a:pt x="293" y="85"/>
                    <a:pt x="284" y="88"/>
                    <a:pt x="282" y="90"/>
                  </a:cubicBezTo>
                  <a:cubicBezTo>
                    <a:pt x="279" y="93"/>
                    <a:pt x="274" y="94"/>
                    <a:pt x="272" y="98"/>
                  </a:cubicBezTo>
                  <a:cubicBezTo>
                    <a:pt x="272" y="98"/>
                    <a:pt x="271" y="99"/>
                    <a:pt x="272" y="100"/>
                  </a:cubicBezTo>
                  <a:cubicBezTo>
                    <a:pt x="274" y="101"/>
                    <a:pt x="272" y="103"/>
                    <a:pt x="273" y="105"/>
                  </a:cubicBezTo>
                  <a:cubicBezTo>
                    <a:pt x="278" y="106"/>
                    <a:pt x="276" y="101"/>
                    <a:pt x="279" y="100"/>
                  </a:cubicBezTo>
                  <a:cubicBezTo>
                    <a:pt x="281" y="97"/>
                    <a:pt x="284" y="96"/>
                    <a:pt x="287" y="95"/>
                  </a:cubicBezTo>
                  <a:cubicBezTo>
                    <a:pt x="288" y="94"/>
                    <a:pt x="288" y="94"/>
                    <a:pt x="288" y="94"/>
                  </a:cubicBezTo>
                  <a:cubicBezTo>
                    <a:pt x="289" y="93"/>
                    <a:pt x="292" y="91"/>
                    <a:pt x="293" y="92"/>
                  </a:cubicBezTo>
                  <a:cubicBezTo>
                    <a:pt x="294" y="92"/>
                    <a:pt x="293" y="94"/>
                    <a:pt x="293" y="95"/>
                  </a:cubicBezTo>
                  <a:cubicBezTo>
                    <a:pt x="294" y="95"/>
                    <a:pt x="294" y="94"/>
                    <a:pt x="295" y="94"/>
                  </a:cubicBezTo>
                  <a:cubicBezTo>
                    <a:pt x="296" y="93"/>
                    <a:pt x="296" y="91"/>
                    <a:pt x="297" y="90"/>
                  </a:cubicBezTo>
                  <a:cubicBezTo>
                    <a:pt x="298" y="89"/>
                    <a:pt x="299" y="89"/>
                    <a:pt x="301" y="89"/>
                  </a:cubicBezTo>
                  <a:cubicBezTo>
                    <a:pt x="303" y="87"/>
                    <a:pt x="307" y="87"/>
                    <a:pt x="310" y="87"/>
                  </a:cubicBezTo>
                  <a:cubicBezTo>
                    <a:pt x="313" y="87"/>
                    <a:pt x="316" y="88"/>
                    <a:pt x="319" y="89"/>
                  </a:cubicBezTo>
                  <a:cubicBezTo>
                    <a:pt x="321" y="89"/>
                    <a:pt x="326" y="88"/>
                    <a:pt x="327" y="89"/>
                  </a:cubicBezTo>
                  <a:cubicBezTo>
                    <a:pt x="327" y="90"/>
                    <a:pt x="326" y="91"/>
                    <a:pt x="326" y="92"/>
                  </a:cubicBezTo>
                  <a:cubicBezTo>
                    <a:pt x="326" y="93"/>
                    <a:pt x="327" y="94"/>
                    <a:pt x="327" y="96"/>
                  </a:cubicBezTo>
                  <a:cubicBezTo>
                    <a:pt x="327" y="99"/>
                    <a:pt x="326" y="102"/>
                    <a:pt x="323" y="103"/>
                  </a:cubicBezTo>
                  <a:cubicBezTo>
                    <a:pt x="322" y="105"/>
                    <a:pt x="320" y="105"/>
                    <a:pt x="318" y="106"/>
                  </a:cubicBezTo>
                  <a:cubicBezTo>
                    <a:pt x="317" y="108"/>
                    <a:pt x="314" y="109"/>
                    <a:pt x="313" y="110"/>
                  </a:cubicBezTo>
                  <a:cubicBezTo>
                    <a:pt x="313" y="112"/>
                    <a:pt x="312" y="115"/>
                    <a:pt x="315" y="115"/>
                  </a:cubicBezTo>
                  <a:cubicBezTo>
                    <a:pt x="317" y="115"/>
                    <a:pt x="317" y="112"/>
                    <a:pt x="319" y="111"/>
                  </a:cubicBezTo>
                  <a:cubicBezTo>
                    <a:pt x="319" y="111"/>
                    <a:pt x="320" y="111"/>
                    <a:pt x="320" y="111"/>
                  </a:cubicBezTo>
                  <a:cubicBezTo>
                    <a:pt x="323" y="109"/>
                    <a:pt x="327" y="107"/>
                    <a:pt x="329" y="104"/>
                  </a:cubicBezTo>
                  <a:cubicBezTo>
                    <a:pt x="330" y="103"/>
                    <a:pt x="331" y="103"/>
                    <a:pt x="332" y="103"/>
                  </a:cubicBezTo>
                  <a:cubicBezTo>
                    <a:pt x="333" y="102"/>
                    <a:pt x="334" y="103"/>
                    <a:pt x="335" y="102"/>
                  </a:cubicBezTo>
                  <a:cubicBezTo>
                    <a:pt x="335" y="101"/>
                    <a:pt x="335" y="100"/>
                    <a:pt x="336" y="99"/>
                  </a:cubicBezTo>
                  <a:cubicBezTo>
                    <a:pt x="335" y="96"/>
                    <a:pt x="334" y="91"/>
                    <a:pt x="336" y="89"/>
                  </a:cubicBezTo>
                  <a:cubicBezTo>
                    <a:pt x="338" y="87"/>
                    <a:pt x="342" y="86"/>
                    <a:pt x="345" y="85"/>
                  </a:cubicBezTo>
                  <a:cubicBezTo>
                    <a:pt x="349" y="84"/>
                    <a:pt x="350" y="85"/>
                    <a:pt x="350" y="89"/>
                  </a:cubicBezTo>
                  <a:cubicBezTo>
                    <a:pt x="350" y="91"/>
                    <a:pt x="351" y="92"/>
                    <a:pt x="351" y="95"/>
                  </a:cubicBezTo>
                  <a:cubicBezTo>
                    <a:pt x="351" y="96"/>
                    <a:pt x="351" y="97"/>
                    <a:pt x="350" y="98"/>
                  </a:cubicBezTo>
                  <a:cubicBezTo>
                    <a:pt x="350" y="98"/>
                    <a:pt x="350" y="99"/>
                    <a:pt x="350" y="99"/>
                  </a:cubicBezTo>
                  <a:cubicBezTo>
                    <a:pt x="351" y="101"/>
                    <a:pt x="351" y="110"/>
                    <a:pt x="349" y="111"/>
                  </a:cubicBezTo>
                  <a:cubicBezTo>
                    <a:pt x="348" y="114"/>
                    <a:pt x="348" y="116"/>
                    <a:pt x="347" y="118"/>
                  </a:cubicBezTo>
                  <a:cubicBezTo>
                    <a:pt x="347" y="120"/>
                    <a:pt x="345" y="121"/>
                    <a:pt x="344" y="122"/>
                  </a:cubicBezTo>
                  <a:cubicBezTo>
                    <a:pt x="344" y="124"/>
                    <a:pt x="343" y="125"/>
                    <a:pt x="343" y="126"/>
                  </a:cubicBezTo>
                  <a:cubicBezTo>
                    <a:pt x="342" y="129"/>
                    <a:pt x="340" y="133"/>
                    <a:pt x="337" y="135"/>
                  </a:cubicBezTo>
                  <a:cubicBezTo>
                    <a:pt x="337" y="136"/>
                    <a:pt x="336" y="137"/>
                    <a:pt x="335" y="138"/>
                  </a:cubicBezTo>
                  <a:cubicBezTo>
                    <a:pt x="336" y="140"/>
                    <a:pt x="336" y="142"/>
                    <a:pt x="335" y="143"/>
                  </a:cubicBezTo>
                  <a:cubicBezTo>
                    <a:pt x="335" y="144"/>
                    <a:pt x="333" y="145"/>
                    <a:pt x="333" y="146"/>
                  </a:cubicBezTo>
                  <a:cubicBezTo>
                    <a:pt x="335" y="148"/>
                    <a:pt x="332" y="148"/>
                    <a:pt x="331" y="149"/>
                  </a:cubicBezTo>
                  <a:cubicBezTo>
                    <a:pt x="331" y="153"/>
                    <a:pt x="335" y="148"/>
                    <a:pt x="335" y="148"/>
                  </a:cubicBezTo>
                  <a:cubicBezTo>
                    <a:pt x="337" y="145"/>
                    <a:pt x="337" y="143"/>
                    <a:pt x="338" y="140"/>
                  </a:cubicBezTo>
                  <a:cubicBezTo>
                    <a:pt x="339" y="139"/>
                    <a:pt x="338" y="139"/>
                    <a:pt x="340" y="138"/>
                  </a:cubicBezTo>
                  <a:cubicBezTo>
                    <a:pt x="341" y="138"/>
                    <a:pt x="341" y="137"/>
                    <a:pt x="342" y="136"/>
                  </a:cubicBezTo>
                  <a:cubicBezTo>
                    <a:pt x="344" y="135"/>
                    <a:pt x="344" y="132"/>
                    <a:pt x="346" y="130"/>
                  </a:cubicBezTo>
                  <a:cubicBezTo>
                    <a:pt x="346" y="130"/>
                    <a:pt x="347" y="129"/>
                    <a:pt x="347" y="129"/>
                  </a:cubicBezTo>
                  <a:cubicBezTo>
                    <a:pt x="347" y="127"/>
                    <a:pt x="349" y="126"/>
                    <a:pt x="350" y="125"/>
                  </a:cubicBezTo>
                  <a:cubicBezTo>
                    <a:pt x="351" y="125"/>
                    <a:pt x="351" y="124"/>
                    <a:pt x="352" y="124"/>
                  </a:cubicBezTo>
                  <a:cubicBezTo>
                    <a:pt x="350" y="122"/>
                    <a:pt x="353" y="122"/>
                    <a:pt x="353" y="121"/>
                  </a:cubicBezTo>
                  <a:cubicBezTo>
                    <a:pt x="353" y="118"/>
                    <a:pt x="355" y="116"/>
                    <a:pt x="356" y="114"/>
                  </a:cubicBezTo>
                  <a:cubicBezTo>
                    <a:pt x="357" y="113"/>
                    <a:pt x="360" y="110"/>
                    <a:pt x="360" y="109"/>
                  </a:cubicBezTo>
                  <a:cubicBezTo>
                    <a:pt x="359" y="109"/>
                    <a:pt x="359" y="109"/>
                    <a:pt x="359" y="108"/>
                  </a:cubicBezTo>
                  <a:cubicBezTo>
                    <a:pt x="358" y="108"/>
                    <a:pt x="358" y="108"/>
                    <a:pt x="358" y="107"/>
                  </a:cubicBezTo>
                  <a:cubicBezTo>
                    <a:pt x="358" y="107"/>
                    <a:pt x="358" y="105"/>
                    <a:pt x="358" y="105"/>
                  </a:cubicBezTo>
                  <a:cubicBezTo>
                    <a:pt x="359" y="103"/>
                    <a:pt x="360" y="106"/>
                    <a:pt x="360" y="106"/>
                  </a:cubicBezTo>
                  <a:cubicBezTo>
                    <a:pt x="361" y="107"/>
                    <a:pt x="361" y="108"/>
                    <a:pt x="362" y="107"/>
                  </a:cubicBezTo>
                  <a:cubicBezTo>
                    <a:pt x="363" y="108"/>
                    <a:pt x="362" y="108"/>
                    <a:pt x="362" y="109"/>
                  </a:cubicBezTo>
                  <a:cubicBezTo>
                    <a:pt x="363" y="109"/>
                    <a:pt x="363" y="107"/>
                    <a:pt x="365" y="108"/>
                  </a:cubicBezTo>
                  <a:cubicBezTo>
                    <a:pt x="362" y="110"/>
                    <a:pt x="363" y="114"/>
                    <a:pt x="361" y="118"/>
                  </a:cubicBezTo>
                  <a:cubicBezTo>
                    <a:pt x="364" y="118"/>
                    <a:pt x="364" y="115"/>
                    <a:pt x="366" y="113"/>
                  </a:cubicBezTo>
                  <a:cubicBezTo>
                    <a:pt x="369" y="112"/>
                    <a:pt x="370" y="114"/>
                    <a:pt x="372" y="116"/>
                  </a:cubicBezTo>
                  <a:cubicBezTo>
                    <a:pt x="373" y="116"/>
                    <a:pt x="372" y="114"/>
                    <a:pt x="373" y="115"/>
                  </a:cubicBezTo>
                  <a:cubicBezTo>
                    <a:pt x="374" y="116"/>
                    <a:pt x="373" y="118"/>
                    <a:pt x="375" y="118"/>
                  </a:cubicBezTo>
                  <a:cubicBezTo>
                    <a:pt x="377" y="118"/>
                    <a:pt x="377" y="116"/>
                    <a:pt x="377" y="115"/>
                  </a:cubicBezTo>
                  <a:cubicBezTo>
                    <a:pt x="378" y="114"/>
                    <a:pt x="379" y="112"/>
                    <a:pt x="380" y="111"/>
                  </a:cubicBezTo>
                  <a:cubicBezTo>
                    <a:pt x="379" y="111"/>
                    <a:pt x="379" y="110"/>
                    <a:pt x="379" y="110"/>
                  </a:cubicBezTo>
                  <a:cubicBezTo>
                    <a:pt x="377" y="108"/>
                    <a:pt x="380" y="103"/>
                    <a:pt x="381" y="107"/>
                  </a:cubicBezTo>
                  <a:cubicBezTo>
                    <a:pt x="381" y="107"/>
                    <a:pt x="381" y="107"/>
                    <a:pt x="382" y="107"/>
                  </a:cubicBezTo>
                  <a:cubicBezTo>
                    <a:pt x="381" y="107"/>
                    <a:pt x="381" y="101"/>
                    <a:pt x="381" y="101"/>
                  </a:cubicBezTo>
                  <a:cubicBezTo>
                    <a:pt x="382" y="100"/>
                    <a:pt x="383" y="100"/>
                    <a:pt x="383" y="99"/>
                  </a:cubicBezTo>
                  <a:cubicBezTo>
                    <a:pt x="386" y="101"/>
                    <a:pt x="386" y="95"/>
                    <a:pt x="388" y="98"/>
                  </a:cubicBezTo>
                  <a:cubicBezTo>
                    <a:pt x="389" y="97"/>
                    <a:pt x="391" y="98"/>
                    <a:pt x="392" y="98"/>
                  </a:cubicBezTo>
                  <a:cubicBezTo>
                    <a:pt x="394" y="98"/>
                    <a:pt x="395" y="98"/>
                    <a:pt x="396" y="98"/>
                  </a:cubicBezTo>
                  <a:cubicBezTo>
                    <a:pt x="400" y="97"/>
                    <a:pt x="400" y="99"/>
                    <a:pt x="403" y="101"/>
                  </a:cubicBezTo>
                  <a:cubicBezTo>
                    <a:pt x="405" y="103"/>
                    <a:pt x="408" y="104"/>
                    <a:pt x="411" y="107"/>
                  </a:cubicBezTo>
                  <a:cubicBezTo>
                    <a:pt x="412" y="108"/>
                    <a:pt x="413" y="112"/>
                    <a:pt x="415" y="113"/>
                  </a:cubicBezTo>
                  <a:cubicBezTo>
                    <a:pt x="418" y="113"/>
                    <a:pt x="412" y="120"/>
                    <a:pt x="411" y="120"/>
                  </a:cubicBezTo>
                  <a:close/>
                  <a:moveTo>
                    <a:pt x="315" y="33"/>
                  </a:moveTo>
                  <a:cubicBezTo>
                    <a:pt x="315" y="33"/>
                    <a:pt x="315" y="33"/>
                    <a:pt x="315" y="33"/>
                  </a:cubicBezTo>
                  <a:cubicBezTo>
                    <a:pt x="315" y="33"/>
                    <a:pt x="315" y="33"/>
                    <a:pt x="315" y="33"/>
                  </a:cubicBezTo>
                  <a:close/>
                  <a:moveTo>
                    <a:pt x="65" y="129"/>
                  </a:moveTo>
                  <a:cubicBezTo>
                    <a:pt x="65" y="129"/>
                    <a:pt x="65" y="128"/>
                    <a:pt x="65" y="128"/>
                  </a:cubicBezTo>
                  <a:cubicBezTo>
                    <a:pt x="65" y="129"/>
                    <a:pt x="65" y="129"/>
                    <a:pt x="65" y="129"/>
                  </a:cubicBezTo>
                  <a:close/>
                  <a:moveTo>
                    <a:pt x="121" y="395"/>
                  </a:moveTo>
                  <a:cubicBezTo>
                    <a:pt x="121" y="395"/>
                    <a:pt x="121" y="395"/>
                    <a:pt x="121" y="395"/>
                  </a:cubicBezTo>
                  <a:cubicBezTo>
                    <a:pt x="121" y="395"/>
                    <a:pt x="121" y="395"/>
                    <a:pt x="121" y="395"/>
                  </a:cubicBezTo>
                  <a:close/>
                  <a:moveTo>
                    <a:pt x="124" y="401"/>
                  </a:moveTo>
                  <a:cubicBezTo>
                    <a:pt x="124" y="401"/>
                    <a:pt x="124" y="401"/>
                    <a:pt x="124" y="401"/>
                  </a:cubicBezTo>
                  <a:cubicBezTo>
                    <a:pt x="124" y="401"/>
                    <a:pt x="124" y="401"/>
                    <a:pt x="124" y="401"/>
                  </a:cubicBezTo>
                  <a:close/>
                  <a:moveTo>
                    <a:pt x="303" y="426"/>
                  </a:moveTo>
                  <a:cubicBezTo>
                    <a:pt x="303" y="426"/>
                    <a:pt x="303" y="426"/>
                    <a:pt x="303" y="426"/>
                  </a:cubicBezTo>
                  <a:cubicBezTo>
                    <a:pt x="303" y="426"/>
                    <a:pt x="303" y="426"/>
                    <a:pt x="303" y="426"/>
                  </a:cubicBezTo>
                  <a:close/>
                  <a:moveTo>
                    <a:pt x="328" y="151"/>
                  </a:moveTo>
                  <a:cubicBezTo>
                    <a:pt x="328" y="151"/>
                    <a:pt x="328" y="151"/>
                    <a:pt x="328" y="151"/>
                  </a:cubicBezTo>
                  <a:cubicBezTo>
                    <a:pt x="328" y="151"/>
                    <a:pt x="328" y="151"/>
                    <a:pt x="328" y="151"/>
                  </a:cubicBezTo>
                  <a:close/>
                  <a:moveTo>
                    <a:pt x="375" y="146"/>
                  </a:moveTo>
                  <a:cubicBezTo>
                    <a:pt x="374" y="146"/>
                    <a:pt x="374" y="146"/>
                    <a:pt x="374" y="146"/>
                  </a:cubicBezTo>
                  <a:cubicBezTo>
                    <a:pt x="374" y="146"/>
                    <a:pt x="374" y="146"/>
                    <a:pt x="375" y="146"/>
                  </a:cubicBezTo>
                  <a:close/>
                  <a:moveTo>
                    <a:pt x="375" y="329"/>
                  </a:moveTo>
                  <a:cubicBezTo>
                    <a:pt x="374" y="328"/>
                    <a:pt x="374" y="329"/>
                    <a:pt x="374" y="329"/>
                  </a:cubicBezTo>
                  <a:cubicBezTo>
                    <a:pt x="373" y="330"/>
                    <a:pt x="373" y="330"/>
                    <a:pt x="372" y="329"/>
                  </a:cubicBezTo>
                  <a:cubicBezTo>
                    <a:pt x="371" y="328"/>
                    <a:pt x="371" y="327"/>
                    <a:pt x="370" y="325"/>
                  </a:cubicBezTo>
                  <a:cubicBezTo>
                    <a:pt x="370" y="325"/>
                    <a:pt x="371" y="325"/>
                    <a:pt x="371" y="324"/>
                  </a:cubicBezTo>
                  <a:cubicBezTo>
                    <a:pt x="372" y="324"/>
                    <a:pt x="372" y="323"/>
                    <a:pt x="372" y="323"/>
                  </a:cubicBezTo>
                  <a:cubicBezTo>
                    <a:pt x="371" y="322"/>
                    <a:pt x="371" y="321"/>
                    <a:pt x="371" y="321"/>
                  </a:cubicBezTo>
                  <a:cubicBezTo>
                    <a:pt x="370" y="321"/>
                    <a:pt x="370" y="322"/>
                    <a:pt x="370" y="322"/>
                  </a:cubicBezTo>
                  <a:cubicBezTo>
                    <a:pt x="369" y="323"/>
                    <a:pt x="369" y="324"/>
                    <a:pt x="368" y="323"/>
                  </a:cubicBezTo>
                  <a:cubicBezTo>
                    <a:pt x="367" y="322"/>
                    <a:pt x="365" y="323"/>
                    <a:pt x="365" y="324"/>
                  </a:cubicBezTo>
                  <a:cubicBezTo>
                    <a:pt x="365" y="326"/>
                    <a:pt x="365" y="327"/>
                    <a:pt x="365" y="328"/>
                  </a:cubicBezTo>
                  <a:cubicBezTo>
                    <a:pt x="365" y="330"/>
                    <a:pt x="364" y="331"/>
                    <a:pt x="365" y="332"/>
                  </a:cubicBezTo>
                  <a:cubicBezTo>
                    <a:pt x="366" y="332"/>
                    <a:pt x="368" y="333"/>
                    <a:pt x="369" y="332"/>
                  </a:cubicBezTo>
                  <a:cubicBezTo>
                    <a:pt x="370" y="331"/>
                    <a:pt x="372" y="331"/>
                    <a:pt x="373" y="332"/>
                  </a:cubicBezTo>
                  <a:cubicBezTo>
                    <a:pt x="374" y="332"/>
                    <a:pt x="375" y="332"/>
                    <a:pt x="375" y="330"/>
                  </a:cubicBezTo>
                  <a:cubicBezTo>
                    <a:pt x="375" y="329"/>
                    <a:pt x="375" y="329"/>
                    <a:pt x="375" y="329"/>
                  </a:cubicBezTo>
                  <a:close/>
                  <a:moveTo>
                    <a:pt x="342" y="393"/>
                  </a:moveTo>
                  <a:cubicBezTo>
                    <a:pt x="342" y="393"/>
                    <a:pt x="342" y="393"/>
                    <a:pt x="342" y="393"/>
                  </a:cubicBezTo>
                  <a:cubicBezTo>
                    <a:pt x="343" y="394"/>
                    <a:pt x="344" y="394"/>
                    <a:pt x="344" y="393"/>
                  </a:cubicBezTo>
                  <a:cubicBezTo>
                    <a:pt x="345" y="393"/>
                    <a:pt x="344" y="392"/>
                    <a:pt x="344" y="391"/>
                  </a:cubicBezTo>
                  <a:cubicBezTo>
                    <a:pt x="342" y="390"/>
                    <a:pt x="340" y="389"/>
                    <a:pt x="339" y="388"/>
                  </a:cubicBezTo>
                  <a:cubicBezTo>
                    <a:pt x="338" y="387"/>
                    <a:pt x="337" y="386"/>
                    <a:pt x="337" y="385"/>
                  </a:cubicBezTo>
                  <a:cubicBezTo>
                    <a:pt x="336" y="384"/>
                    <a:pt x="335" y="383"/>
                    <a:pt x="333" y="384"/>
                  </a:cubicBezTo>
                  <a:cubicBezTo>
                    <a:pt x="332" y="383"/>
                    <a:pt x="332" y="383"/>
                    <a:pt x="331" y="383"/>
                  </a:cubicBezTo>
                  <a:cubicBezTo>
                    <a:pt x="328" y="382"/>
                    <a:pt x="327" y="383"/>
                    <a:pt x="328" y="386"/>
                  </a:cubicBezTo>
                  <a:cubicBezTo>
                    <a:pt x="328" y="387"/>
                    <a:pt x="328" y="388"/>
                    <a:pt x="328" y="389"/>
                  </a:cubicBezTo>
                  <a:cubicBezTo>
                    <a:pt x="330" y="391"/>
                    <a:pt x="331" y="393"/>
                    <a:pt x="334" y="394"/>
                  </a:cubicBezTo>
                  <a:cubicBezTo>
                    <a:pt x="335" y="395"/>
                    <a:pt x="336" y="395"/>
                    <a:pt x="337" y="396"/>
                  </a:cubicBezTo>
                  <a:cubicBezTo>
                    <a:pt x="338" y="398"/>
                    <a:pt x="339" y="399"/>
                    <a:pt x="341" y="399"/>
                  </a:cubicBezTo>
                  <a:cubicBezTo>
                    <a:pt x="341" y="400"/>
                    <a:pt x="342" y="401"/>
                    <a:pt x="342" y="400"/>
                  </a:cubicBezTo>
                  <a:cubicBezTo>
                    <a:pt x="343" y="400"/>
                    <a:pt x="343" y="399"/>
                    <a:pt x="343" y="398"/>
                  </a:cubicBezTo>
                  <a:cubicBezTo>
                    <a:pt x="343" y="396"/>
                    <a:pt x="342" y="396"/>
                    <a:pt x="341" y="395"/>
                  </a:cubicBezTo>
                  <a:cubicBezTo>
                    <a:pt x="340" y="395"/>
                    <a:pt x="339" y="394"/>
                    <a:pt x="340" y="393"/>
                  </a:cubicBezTo>
                  <a:cubicBezTo>
                    <a:pt x="340" y="392"/>
                    <a:pt x="341" y="393"/>
                    <a:pt x="342" y="393"/>
                  </a:cubicBezTo>
                  <a:close/>
                  <a:moveTo>
                    <a:pt x="131" y="86"/>
                  </a:moveTo>
                  <a:cubicBezTo>
                    <a:pt x="131" y="87"/>
                    <a:pt x="132" y="87"/>
                    <a:pt x="133" y="88"/>
                  </a:cubicBezTo>
                  <a:cubicBezTo>
                    <a:pt x="133" y="88"/>
                    <a:pt x="133" y="88"/>
                    <a:pt x="133" y="88"/>
                  </a:cubicBezTo>
                  <a:cubicBezTo>
                    <a:pt x="134" y="89"/>
                    <a:pt x="134" y="89"/>
                    <a:pt x="135" y="90"/>
                  </a:cubicBezTo>
                  <a:cubicBezTo>
                    <a:pt x="136" y="91"/>
                    <a:pt x="137" y="92"/>
                    <a:pt x="139" y="93"/>
                  </a:cubicBezTo>
                  <a:cubicBezTo>
                    <a:pt x="140" y="93"/>
                    <a:pt x="141" y="93"/>
                    <a:pt x="141" y="92"/>
                  </a:cubicBezTo>
                  <a:cubicBezTo>
                    <a:pt x="142" y="92"/>
                    <a:pt x="141" y="91"/>
                    <a:pt x="141" y="90"/>
                  </a:cubicBezTo>
                  <a:cubicBezTo>
                    <a:pt x="140" y="90"/>
                    <a:pt x="140" y="89"/>
                    <a:pt x="139" y="88"/>
                  </a:cubicBezTo>
                  <a:cubicBezTo>
                    <a:pt x="139" y="86"/>
                    <a:pt x="138" y="83"/>
                    <a:pt x="135" y="83"/>
                  </a:cubicBezTo>
                  <a:cubicBezTo>
                    <a:pt x="134" y="82"/>
                    <a:pt x="134" y="80"/>
                    <a:pt x="133" y="79"/>
                  </a:cubicBezTo>
                  <a:cubicBezTo>
                    <a:pt x="134" y="78"/>
                    <a:pt x="134" y="78"/>
                    <a:pt x="133" y="77"/>
                  </a:cubicBezTo>
                  <a:cubicBezTo>
                    <a:pt x="133" y="76"/>
                    <a:pt x="132" y="75"/>
                    <a:pt x="131" y="75"/>
                  </a:cubicBezTo>
                  <a:cubicBezTo>
                    <a:pt x="131" y="74"/>
                    <a:pt x="130" y="74"/>
                    <a:pt x="129" y="75"/>
                  </a:cubicBezTo>
                  <a:cubicBezTo>
                    <a:pt x="128" y="78"/>
                    <a:pt x="128" y="82"/>
                    <a:pt x="129" y="85"/>
                  </a:cubicBezTo>
                  <a:cubicBezTo>
                    <a:pt x="130" y="86"/>
                    <a:pt x="130" y="86"/>
                    <a:pt x="131" y="86"/>
                  </a:cubicBezTo>
                  <a:close/>
                  <a:moveTo>
                    <a:pt x="218" y="27"/>
                  </a:moveTo>
                  <a:cubicBezTo>
                    <a:pt x="219" y="27"/>
                    <a:pt x="219" y="27"/>
                    <a:pt x="220" y="27"/>
                  </a:cubicBezTo>
                  <a:cubicBezTo>
                    <a:pt x="220" y="27"/>
                    <a:pt x="220" y="27"/>
                    <a:pt x="221" y="28"/>
                  </a:cubicBezTo>
                  <a:cubicBezTo>
                    <a:pt x="221" y="28"/>
                    <a:pt x="221" y="28"/>
                    <a:pt x="221" y="28"/>
                  </a:cubicBezTo>
                  <a:cubicBezTo>
                    <a:pt x="223" y="29"/>
                    <a:pt x="224" y="30"/>
                    <a:pt x="225" y="31"/>
                  </a:cubicBezTo>
                  <a:cubicBezTo>
                    <a:pt x="226" y="32"/>
                    <a:pt x="227" y="32"/>
                    <a:pt x="227" y="31"/>
                  </a:cubicBezTo>
                  <a:cubicBezTo>
                    <a:pt x="228" y="31"/>
                    <a:pt x="228" y="30"/>
                    <a:pt x="227" y="29"/>
                  </a:cubicBezTo>
                  <a:cubicBezTo>
                    <a:pt x="227" y="29"/>
                    <a:pt x="226" y="29"/>
                    <a:pt x="226" y="28"/>
                  </a:cubicBezTo>
                  <a:cubicBezTo>
                    <a:pt x="225" y="27"/>
                    <a:pt x="224" y="28"/>
                    <a:pt x="223" y="28"/>
                  </a:cubicBezTo>
                  <a:cubicBezTo>
                    <a:pt x="223" y="27"/>
                    <a:pt x="223" y="27"/>
                    <a:pt x="222" y="27"/>
                  </a:cubicBezTo>
                  <a:cubicBezTo>
                    <a:pt x="222" y="23"/>
                    <a:pt x="219" y="21"/>
                    <a:pt x="216" y="19"/>
                  </a:cubicBezTo>
                  <a:cubicBezTo>
                    <a:pt x="215" y="18"/>
                    <a:pt x="214" y="19"/>
                    <a:pt x="213" y="20"/>
                  </a:cubicBezTo>
                  <a:cubicBezTo>
                    <a:pt x="213" y="23"/>
                    <a:pt x="213" y="27"/>
                    <a:pt x="218" y="27"/>
                  </a:cubicBezTo>
                  <a:close/>
                  <a:moveTo>
                    <a:pt x="210" y="32"/>
                  </a:moveTo>
                  <a:cubicBezTo>
                    <a:pt x="211" y="34"/>
                    <a:pt x="213" y="36"/>
                    <a:pt x="214" y="38"/>
                  </a:cubicBezTo>
                  <a:cubicBezTo>
                    <a:pt x="214" y="38"/>
                    <a:pt x="215" y="39"/>
                    <a:pt x="215" y="39"/>
                  </a:cubicBezTo>
                  <a:cubicBezTo>
                    <a:pt x="216" y="40"/>
                    <a:pt x="218" y="41"/>
                    <a:pt x="219" y="40"/>
                  </a:cubicBezTo>
                  <a:cubicBezTo>
                    <a:pt x="220" y="39"/>
                    <a:pt x="218" y="38"/>
                    <a:pt x="218" y="37"/>
                  </a:cubicBezTo>
                  <a:cubicBezTo>
                    <a:pt x="216" y="35"/>
                    <a:pt x="214" y="32"/>
                    <a:pt x="212" y="29"/>
                  </a:cubicBezTo>
                  <a:cubicBezTo>
                    <a:pt x="211" y="28"/>
                    <a:pt x="211" y="29"/>
                    <a:pt x="210" y="29"/>
                  </a:cubicBezTo>
                  <a:cubicBezTo>
                    <a:pt x="208" y="30"/>
                    <a:pt x="209" y="31"/>
                    <a:pt x="210" y="32"/>
                  </a:cubicBezTo>
                  <a:close/>
                  <a:moveTo>
                    <a:pt x="338" y="377"/>
                  </a:moveTo>
                  <a:cubicBezTo>
                    <a:pt x="336" y="375"/>
                    <a:pt x="334" y="377"/>
                    <a:pt x="332" y="376"/>
                  </a:cubicBezTo>
                  <a:cubicBezTo>
                    <a:pt x="332" y="375"/>
                    <a:pt x="332" y="375"/>
                    <a:pt x="332" y="375"/>
                  </a:cubicBezTo>
                  <a:cubicBezTo>
                    <a:pt x="332" y="375"/>
                    <a:pt x="333" y="375"/>
                    <a:pt x="333" y="375"/>
                  </a:cubicBezTo>
                  <a:cubicBezTo>
                    <a:pt x="334" y="375"/>
                    <a:pt x="334" y="376"/>
                    <a:pt x="335" y="375"/>
                  </a:cubicBezTo>
                  <a:cubicBezTo>
                    <a:pt x="335" y="374"/>
                    <a:pt x="334" y="374"/>
                    <a:pt x="334" y="373"/>
                  </a:cubicBezTo>
                  <a:cubicBezTo>
                    <a:pt x="333" y="372"/>
                    <a:pt x="332" y="372"/>
                    <a:pt x="331" y="372"/>
                  </a:cubicBezTo>
                  <a:cubicBezTo>
                    <a:pt x="328" y="370"/>
                    <a:pt x="325" y="370"/>
                    <a:pt x="322" y="371"/>
                  </a:cubicBezTo>
                  <a:cubicBezTo>
                    <a:pt x="322" y="372"/>
                    <a:pt x="322" y="372"/>
                    <a:pt x="322" y="373"/>
                  </a:cubicBezTo>
                  <a:cubicBezTo>
                    <a:pt x="321" y="374"/>
                    <a:pt x="320" y="375"/>
                    <a:pt x="320" y="376"/>
                  </a:cubicBezTo>
                  <a:cubicBezTo>
                    <a:pt x="319" y="378"/>
                    <a:pt x="321" y="377"/>
                    <a:pt x="322" y="377"/>
                  </a:cubicBezTo>
                  <a:cubicBezTo>
                    <a:pt x="323" y="378"/>
                    <a:pt x="324" y="378"/>
                    <a:pt x="325" y="379"/>
                  </a:cubicBezTo>
                  <a:cubicBezTo>
                    <a:pt x="328" y="380"/>
                    <a:pt x="335" y="379"/>
                    <a:pt x="338" y="377"/>
                  </a:cubicBezTo>
                  <a:close/>
                  <a:moveTo>
                    <a:pt x="360" y="173"/>
                  </a:moveTo>
                  <a:cubicBezTo>
                    <a:pt x="360" y="174"/>
                    <a:pt x="361" y="173"/>
                    <a:pt x="362" y="173"/>
                  </a:cubicBezTo>
                  <a:cubicBezTo>
                    <a:pt x="363" y="172"/>
                    <a:pt x="364" y="171"/>
                    <a:pt x="366" y="170"/>
                  </a:cubicBezTo>
                  <a:cubicBezTo>
                    <a:pt x="366" y="170"/>
                    <a:pt x="366" y="170"/>
                    <a:pt x="366" y="169"/>
                  </a:cubicBezTo>
                  <a:cubicBezTo>
                    <a:pt x="365" y="168"/>
                    <a:pt x="364" y="167"/>
                    <a:pt x="363" y="167"/>
                  </a:cubicBezTo>
                  <a:cubicBezTo>
                    <a:pt x="361" y="166"/>
                    <a:pt x="361" y="168"/>
                    <a:pt x="361" y="168"/>
                  </a:cubicBezTo>
                  <a:cubicBezTo>
                    <a:pt x="360" y="169"/>
                    <a:pt x="361" y="171"/>
                    <a:pt x="360" y="172"/>
                  </a:cubicBezTo>
                  <a:cubicBezTo>
                    <a:pt x="360" y="172"/>
                    <a:pt x="359" y="173"/>
                    <a:pt x="360" y="173"/>
                  </a:cubicBezTo>
                  <a:close/>
                  <a:moveTo>
                    <a:pt x="373" y="108"/>
                  </a:moveTo>
                  <a:cubicBezTo>
                    <a:pt x="373" y="109"/>
                    <a:pt x="374" y="109"/>
                    <a:pt x="375" y="109"/>
                  </a:cubicBezTo>
                  <a:cubicBezTo>
                    <a:pt x="375" y="108"/>
                    <a:pt x="375" y="107"/>
                    <a:pt x="375" y="107"/>
                  </a:cubicBezTo>
                  <a:cubicBezTo>
                    <a:pt x="374" y="105"/>
                    <a:pt x="374" y="104"/>
                    <a:pt x="373" y="102"/>
                  </a:cubicBezTo>
                  <a:cubicBezTo>
                    <a:pt x="372" y="102"/>
                    <a:pt x="372" y="102"/>
                    <a:pt x="371" y="102"/>
                  </a:cubicBezTo>
                  <a:cubicBezTo>
                    <a:pt x="371" y="102"/>
                    <a:pt x="369" y="102"/>
                    <a:pt x="370" y="103"/>
                  </a:cubicBezTo>
                  <a:cubicBezTo>
                    <a:pt x="370" y="105"/>
                    <a:pt x="371" y="107"/>
                    <a:pt x="373" y="108"/>
                  </a:cubicBezTo>
                  <a:close/>
                  <a:moveTo>
                    <a:pt x="371" y="257"/>
                  </a:moveTo>
                  <a:cubicBezTo>
                    <a:pt x="371" y="257"/>
                    <a:pt x="372" y="257"/>
                    <a:pt x="372" y="256"/>
                  </a:cubicBezTo>
                  <a:cubicBezTo>
                    <a:pt x="373" y="255"/>
                    <a:pt x="373" y="253"/>
                    <a:pt x="373" y="252"/>
                  </a:cubicBezTo>
                  <a:cubicBezTo>
                    <a:pt x="374" y="251"/>
                    <a:pt x="373" y="250"/>
                    <a:pt x="372" y="249"/>
                  </a:cubicBezTo>
                  <a:cubicBezTo>
                    <a:pt x="372" y="249"/>
                    <a:pt x="371" y="249"/>
                    <a:pt x="371" y="250"/>
                  </a:cubicBezTo>
                  <a:cubicBezTo>
                    <a:pt x="372" y="252"/>
                    <a:pt x="370" y="253"/>
                    <a:pt x="370" y="256"/>
                  </a:cubicBezTo>
                  <a:cubicBezTo>
                    <a:pt x="370" y="256"/>
                    <a:pt x="370" y="257"/>
                    <a:pt x="371" y="257"/>
                  </a:cubicBezTo>
                  <a:close/>
                  <a:moveTo>
                    <a:pt x="363" y="292"/>
                  </a:moveTo>
                  <a:cubicBezTo>
                    <a:pt x="365" y="295"/>
                    <a:pt x="365" y="297"/>
                    <a:pt x="366" y="300"/>
                  </a:cubicBezTo>
                  <a:cubicBezTo>
                    <a:pt x="366" y="302"/>
                    <a:pt x="367" y="304"/>
                    <a:pt x="367" y="305"/>
                  </a:cubicBezTo>
                  <a:cubicBezTo>
                    <a:pt x="368" y="303"/>
                    <a:pt x="367" y="300"/>
                    <a:pt x="367" y="297"/>
                  </a:cubicBezTo>
                  <a:cubicBezTo>
                    <a:pt x="366" y="295"/>
                    <a:pt x="366" y="293"/>
                    <a:pt x="366" y="291"/>
                  </a:cubicBezTo>
                  <a:cubicBezTo>
                    <a:pt x="366" y="290"/>
                    <a:pt x="365" y="289"/>
                    <a:pt x="364" y="289"/>
                  </a:cubicBezTo>
                  <a:cubicBezTo>
                    <a:pt x="363" y="289"/>
                    <a:pt x="363" y="290"/>
                    <a:pt x="363" y="291"/>
                  </a:cubicBezTo>
                  <a:cubicBezTo>
                    <a:pt x="363" y="291"/>
                    <a:pt x="363" y="292"/>
                    <a:pt x="363" y="292"/>
                  </a:cubicBezTo>
                  <a:close/>
                  <a:moveTo>
                    <a:pt x="13" y="264"/>
                  </a:moveTo>
                  <a:cubicBezTo>
                    <a:pt x="11" y="264"/>
                    <a:pt x="10" y="263"/>
                    <a:pt x="8" y="263"/>
                  </a:cubicBezTo>
                  <a:cubicBezTo>
                    <a:pt x="7" y="263"/>
                    <a:pt x="6" y="264"/>
                    <a:pt x="6" y="264"/>
                  </a:cubicBezTo>
                  <a:cubicBezTo>
                    <a:pt x="7" y="265"/>
                    <a:pt x="8" y="267"/>
                    <a:pt x="9" y="267"/>
                  </a:cubicBezTo>
                  <a:cubicBezTo>
                    <a:pt x="11" y="267"/>
                    <a:pt x="12" y="266"/>
                    <a:pt x="13" y="266"/>
                  </a:cubicBezTo>
                  <a:cubicBezTo>
                    <a:pt x="13" y="265"/>
                    <a:pt x="13" y="265"/>
                    <a:pt x="13" y="264"/>
                  </a:cubicBezTo>
                  <a:close/>
                  <a:moveTo>
                    <a:pt x="221" y="32"/>
                  </a:moveTo>
                  <a:cubicBezTo>
                    <a:pt x="220" y="31"/>
                    <a:pt x="219" y="32"/>
                    <a:pt x="218" y="31"/>
                  </a:cubicBezTo>
                  <a:cubicBezTo>
                    <a:pt x="218" y="29"/>
                    <a:pt x="217" y="28"/>
                    <a:pt x="215" y="29"/>
                  </a:cubicBezTo>
                  <a:cubicBezTo>
                    <a:pt x="214" y="30"/>
                    <a:pt x="215" y="32"/>
                    <a:pt x="216" y="33"/>
                  </a:cubicBezTo>
                  <a:cubicBezTo>
                    <a:pt x="216" y="33"/>
                    <a:pt x="216" y="33"/>
                    <a:pt x="216" y="33"/>
                  </a:cubicBezTo>
                  <a:cubicBezTo>
                    <a:pt x="217" y="34"/>
                    <a:pt x="219" y="36"/>
                    <a:pt x="220" y="37"/>
                  </a:cubicBezTo>
                  <a:cubicBezTo>
                    <a:pt x="220" y="38"/>
                    <a:pt x="220" y="38"/>
                    <a:pt x="220" y="38"/>
                  </a:cubicBezTo>
                  <a:cubicBezTo>
                    <a:pt x="221" y="39"/>
                    <a:pt x="222" y="38"/>
                    <a:pt x="222" y="38"/>
                  </a:cubicBezTo>
                  <a:cubicBezTo>
                    <a:pt x="223" y="37"/>
                    <a:pt x="224" y="37"/>
                    <a:pt x="224" y="36"/>
                  </a:cubicBezTo>
                  <a:cubicBezTo>
                    <a:pt x="224" y="33"/>
                    <a:pt x="222" y="33"/>
                    <a:pt x="221" y="32"/>
                  </a:cubicBezTo>
                  <a:close/>
                  <a:moveTo>
                    <a:pt x="363" y="221"/>
                  </a:moveTo>
                  <a:cubicBezTo>
                    <a:pt x="363" y="219"/>
                    <a:pt x="364" y="217"/>
                    <a:pt x="363" y="215"/>
                  </a:cubicBezTo>
                  <a:cubicBezTo>
                    <a:pt x="362" y="216"/>
                    <a:pt x="361" y="218"/>
                    <a:pt x="360" y="219"/>
                  </a:cubicBezTo>
                  <a:cubicBezTo>
                    <a:pt x="359" y="221"/>
                    <a:pt x="361" y="222"/>
                    <a:pt x="362" y="222"/>
                  </a:cubicBezTo>
                  <a:cubicBezTo>
                    <a:pt x="363" y="223"/>
                    <a:pt x="363" y="222"/>
                    <a:pt x="363" y="221"/>
                  </a:cubicBezTo>
                  <a:close/>
                  <a:moveTo>
                    <a:pt x="372" y="212"/>
                  </a:moveTo>
                  <a:cubicBezTo>
                    <a:pt x="372" y="212"/>
                    <a:pt x="372" y="212"/>
                    <a:pt x="373" y="212"/>
                  </a:cubicBezTo>
                  <a:cubicBezTo>
                    <a:pt x="375" y="210"/>
                    <a:pt x="376" y="209"/>
                    <a:pt x="374" y="205"/>
                  </a:cubicBezTo>
                  <a:cubicBezTo>
                    <a:pt x="372" y="207"/>
                    <a:pt x="372" y="209"/>
                    <a:pt x="371" y="211"/>
                  </a:cubicBezTo>
                  <a:cubicBezTo>
                    <a:pt x="371" y="212"/>
                    <a:pt x="371" y="212"/>
                    <a:pt x="372" y="212"/>
                  </a:cubicBezTo>
                  <a:close/>
                  <a:moveTo>
                    <a:pt x="16" y="265"/>
                  </a:moveTo>
                  <a:cubicBezTo>
                    <a:pt x="18" y="265"/>
                    <a:pt x="19" y="264"/>
                    <a:pt x="21" y="264"/>
                  </a:cubicBezTo>
                  <a:cubicBezTo>
                    <a:pt x="19" y="263"/>
                    <a:pt x="18" y="261"/>
                    <a:pt x="16" y="262"/>
                  </a:cubicBezTo>
                  <a:cubicBezTo>
                    <a:pt x="15" y="262"/>
                    <a:pt x="14" y="262"/>
                    <a:pt x="14" y="263"/>
                  </a:cubicBezTo>
                  <a:cubicBezTo>
                    <a:pt x="14" y="264"/>
                    <a:pt x="15" y="265"/>
                    <a:pt x="16" y="265"/>
                  </a:cubicBezTo>
                  <a:close/>
                  <a:moveTo>
                    <a:pt x="133" y="423"/>
                  </a:moveTo>
                  <a:cubicBezTo>
                    <a:pt x="133" y="422"/>
                    <a:pt x="134" y="422"/>
                    <a:pt x="134" y="421"/>
                  </a:cubicBezTo>
                  <a:cubicBezTo>
                    <a:pt x="133" y="420"/>
                    <a:pt x="133" y="419"/>
                    <a:pt x="132" y="418"/>
                  </a:cubicBezTo>
                  <a:cubicBezTo>
                    <a:pt x="131" y="418"/>
                    <a:pt x="130" y="419"/>
                    <a:pt x="130" y="420"/>
                  </a:cubicBezTo>
                  <a:cubicBezTo>
                    <a:pt x="129" y="422"/>
                    <a:pt x="130" y="422"/>
                    <a:pt x="131" y="423"/>
                  </a:cubicBezTo>
                  <a:cubicBezTo>
                    <a:pt x="132" y="423"/>
                    <a:pt x="132" y="423"/>
                    <a:pt x="133" y="423"/>
                  </a:cubicBezTo>
                  <a:close/>
                  <a:moveTo>
                    <a:pt x="151" y="447"/>
                  </a:moveTo>
                  <a:cubicBezTo>
                    <a:pt x="150" y="446"/>
                    <a:pt x="149" y="445"/>
                    <a:pt x="148" y="446"/>
                  </a:cubicBezTo>
                  <a:cubicBezTo>
                    <a:pt x="147" y="446"/>
                    <a:pt x="147" y="447"/>
                    <a:pt x="148" y="447"/>
                  </a:cubicBezTo>
                  <a:cubicBezTo>
                    <a:pt x="148" y="447"/>
                    <a:pt x="148" y="448"/>
                    <a:pt x="148" y="448"/>
                  </a:cubicBezTo>
                  <a:cubicBezTo>
                    <a:pt x="147" y="450"/>
                    <a:pt x="148" y="451"/>
                    <a:pt x="148" y="453"/>
                  </a:cubicBezTo>
                  <a:cubicBezTo>
                    <a:pt x="150" y="453"/>
                    <a:pt x="150" y="452"/>
                    <a:pt x="150" y="451"/>
                  </a:cubicBezTo>
                  <a:cubicBezTo>
                    <a:pt x="150" y="450"/>
                    <a:pt x="150" y="449"/>
                    <a:pt x="150" y="448"/>
                  </a:cubicBezTo>
                  <a:cubicBezTo>
                    <a:pt x="151" y="448"/>
                    <a:pt x="152" y="448"/>
                    <a:pt x="151" y="447"/>
                  </a:cubicBezTo>
                  <a:close/>
                  <a:moveTo>
                    <a:pt x="328" y="383"/>
                  </a:moveTo>
                  <a:cubicBezTo>
                    <a:pt x="330" y="383"/>
                    <a:pt x="331" y="382"/>
                    <a:pt x="333" y="383"/>
                  </a:cubicBezTo>
                  <a:cubicBezTo>
                    <a:pt x="335" y="383"/>
                    <a:pt x="337" y="383"/>
                    <a:pt x="339" y="386"/>
                  </a:cubicBezTo>
                  <a:cubicBezTo>
                    <a:pt x="339" y="387"/>
                    <a:pt x="340" y="387"/>
                    <a:pt x="341" y="386"/>
                  </a:cubicBezTo>
                  <a:cubicBezTo>
                    <a:pt x="342" y="386"/>
                    <a:pt x="343" y="387"/>
                    <a:pt x="344" y="387"/>
                  </a:cubicBezTo>
                  <a:cubicBezTo>
                    <a:pt x="344" y="386"/>
                    <a:pt x="343" y="385"/>
                    <a:pt x="344" y="383"/>
                  </a:cubicBezTo>
                  <a:cubicBezTo>
                    <a:pt x="344" y="383"/>
                    <a:pt x="344" y="382"/>
                    <a:pt x="344" y="382"/>
                  </a:cubicBezTo>
                  <a:cubicBezTo>
                    <a:pt x="342" y="382"/>
                    <a:pt x="342" y="381"/>
                    <a:pt x="340" y="380"/>
                  </a:cubicBezTo>
                  <a:cubicBezTo>
                    <a:pt x="337" y="379"/>
                    <a:pt x="334" y="380"/>
                    <a:pt x="331" y="380"/>
                  </a:cubicBezTo>
                  <a:cubicBezTo>
                    <a:pt x="330" y="380"/>
                    <a:pt x="329" y="380"/>
                    <a:pt x="328" y="380"/>
                  </a:cubicBezTo>
                  <a:cubicBezTo>
                    <a:pt x="328" y="381"/>
                    <a:pt x="327" y="381"/>
                    <a:pt x="327" y="382"/>
                  </a:cubicBezTo>
                  <a:cubicBezTo>
                    <a:pt x="327" y="382"/>
                    <a:pt x="328" y="382"/>
                    <a:pt x="328" y="383"/>
                  </a:cubicBezTo>
                  <a:close/>
                  <a:moveTo>
                    <a:pt x="365" y="237"/>
                  </a:moveTo>
                  <a:cubicBezTo>
                    <a:pt x="364" y="236"/>
                    <a:pt x="364" y="235"/>
                    <a:pt x="363" y="234"/>
                  </a:cubicBezTo>
                  <a:cubicBezTo>
                    <a:pt x="362" y="235"/>
                    <a:pt x="363" y="236"/>
                    <a:pt x="363" y="238"/>
                  </a:cubicBezTo>
                  <a:cubicBezTo>
                    <a:pt x="363" y="238"/>
                    <a:pt x="363" y="239"/>
                    <a:pt x="364" y="239"/>
                  </a:cubicBezTo>
                  <a:cubicBezTo>
                    <a:pt x="365" y="239"/>
                    <a:pt x="365" y="238"/>
                    <a:pt x="365" y="237"/>
                  </a:cubicBezTo>
                  <a:close/>
                  <a:moveTo>
                    <a:pt x="133" y="458"/>
                  </a:moveTo>
                  <a:cubicBezTo>
                    <a:pt x="135" y="457"/>
                    <a:pt x="137" y="457"/>
                    <a:pt x="138" y="455"/>
                  </a:cubicBezTo>
                  <a:cubicBezTo>
                    <a:pt x="140" y="455"/>
                    <a:pt x="142" y="455"/>
                    <a:pt x="142" y="453"/>
                  </a:cubicBezTo>
                  <a:cubicBezTo>
                    <a:pt x="145" y="451"/>
                    <a:pt x="143" y="450"/>
                    <a:pt x="143" y="448"/>
                  </a:cubicBezTo>
                  <a:cubicBezTo>
                    <a:pt x="142" y="447"/>
                    <a:pt x="140" y="447"/>
                    <a:pt x="139" y="446"/>
                  </a:cubicBezTo>
                  <a:cubicBezTo>
                    <a:pt x="137" y="445"/>
                    <a:pt x="137" y="443"/>
                    <a:pt x="135" y="441"/>
                  </a:cubicBezTo>
                  <a:cubicBezTo>
                    <a:pt x="134" y="440"/>
                    <a:pt x="133" y="439"/>
                    <a:pt x="131" y="439"/>
                  </a:cubicBezTo>
                  <a:cubicBezTo>
                    <a:pt x="131" y="439"/>
                    <a:pt x="131" y="439"/>
                    <a:pt x="130" y="439"/>
                  </a:cubicBezTo>
                  <a:cubicBezTo>
                    <a:pt x="130" y="439"/>
                    <a:pt x="130" y="438"/>
                    <a:pt x="129" y="438"/>
                  </a:cubicBezTo>
                  <a:cubicBezTo>
                    <a:pt x="129" y="438"/>
                    <a:pt x="129" y="438"/>
                    <a:pt x="128" y="438"/>
                  </a:cubicBezTo>
                  <a:cubicBezTo>
                    <a:pt x="127" y="438"/>
                    <a:pt x="126" y="438"/>
                    <a:pt x="125" y="439"/>
                  </a:cubicBezTo>
                  <a:cubicBezTo>
                    <a:pt x="123" y="440"/>
                    <a:pt x="124" y="443"/>
                    <a:pt x="126" y="444"/>
                  </a:cubicBezTo>
                  <a:cubicBezTo>
                    <a:pt x="126" y="445"/>
                    <a:pt x="127" y="446"/>
                    <a:pt x="126" y="445"/>
                  </a:cubicBezTo>
                  <a:cubicBezTo>
                    <a:pt x="124" y="445"/>
                    <a:pt x="124" y="446"/>
                    <a:pt x="124" y="447"/>
                  </a:cubicBezTo>
                  <a:cubicBezTo>
                    <a:pt x="123" y="448"/>
                    <a:pt x="124" y="448"/>
                    <a:pt x="125" y="448"/>
                  </a:cubicBezTo>
                  <a:cubicBezTo>
                    <a:pt x="125" y="449"/>
                    <a:pt x="126" y="449"/>
                    <a:pt x="126" y="449"/>
                  </a:cubicBezTo>
                  <a:cubicBezTo>
                    <a:pt x="126" y="450"/>
                    <a:pt x="125" y="449"/>
                    <a:pt x="125" y="449"/>
                  </a:cubicBezTo>
                  <a:cubicBezTo>
                    <a:pt x="124" y="449"/>
                    <a:pt x="124" y="449"/>
                    <a:pt x="123" y="450"/>
                  </a:cubicBezTo>
                  <a:cubicBezTo>
                    <a:pt x="123" y="450"/>
                    <a:pt x="123" y="452"/>
                    <a:pt x="124" y="452"/>
                  </a:cubicBezTo>
                  <a:cubicBezTo>
                    <a:pt x="126" y="452"/>
                    <a:pt x="128" y="453"/>
                    <a:pt x="130" y="452"/>
                  </a:cubicBezTo>
                  <a:cubicBezTo>
                    <a:pt x="130" y="454"/>
                    <a:pt x="131" y="454"/>
                    <a:pt x="133" y="454"/>
                  </a:cubicBezTo>
                  <a:cubicBezTo>
                    <a:pt x="131" y="455"/>
                    <a:pt x="131" y="455"/>
                    <a:pt x="129" y="455"/>
                  </a:cubicBezTo>
                  <a:cubicBezTo>
                    <a:pt x="128" y="455"/>
                    <a:pt x="128" y="456"/>
                    <a:pt x="128" y="456"/>
                  </a:cubicBezTo>
                  <a:cubicBezTo>
                    <a:pt x="130" y="457"/>
                    <a:pt x="131" y="459"/>
                    <a:pt x="133" y="458"/>
                  </a:cubicBezTo>
                  <a:close/>
                  <a:moveTo>
                    <a:pt x="353" y="298"/>
                  </a:moveTo>
                  <a:cubicBezTo>
                    <a:pt x="355" y="298"/>
                    <a:pt x="355" y="295"/>
                    <a:pt x="356" y="294"/>
                  </a:cubicBezTo>
                  <a:cubicBezTo>
                    <a:pt x="356" y="294"/>
                    <a:pt x="356" y="294"/>
                    <a:pt x="356" y="293"/>
                  </a:cubicBezTo>
                  <a:cubicBezTo>
                    <a:pt x="355" y="293"/>
                    <a:pt x="355" y="293"/>
                    <a:pt x="355" y="294"/>
                  </a:cubicBezTo>
                  <a:cubicBezTo>
                    <a:pt x="354" y="295"/>
                    <a:pt x="352" y="296"/>
                    <a:pt x="353" y="298"/>
                  </a:cubicBezTo>
                  <a:close/>
                  <a:moveTo>
                    <a:pt x="209" y="25"/>
                  </a:moveTo>
                  <a:cubicBezTo>
                    <a:pt x="208" y="25"/>
                    <a:pt x="207" y="25"/>
                    <a:pt x="207" y="26"/>
                  </a:cubicBezTo>
                  <a:cubicBezTo>
                    <a:pt x="207" y="27"/>
                    <a:pt x="208" y="27"/>
                    <a:pt x="210" y="27"/>
                  </a:cubicBezTo>
                  <a:cubicBezTo>
                    <a:pt x="210" y="27"/>
                    <a:pt x="211" y="27"/>
                    <a:pt x="211" y="26"/>
                  </a:cubicBezTo>
                  <a:cubicBezTo>
                    <a:pt x="211" y="25"/>
                    <a:pt x="210" y="25"/>
                    <a:pt x="209" y="25"/>
                  </a:cubicBezTo>
                  <a:close/>
                  <a:moveTo>
                    <a:pt x="137" y="81"/>
                  </a:moveTo>
                  <a:cubicBezTo>
                    <a:pt x="138" y="81"/>
                    <a:pt x="139" y="81"/>
                    <a:pt x="138" y="80"/>
                  </a:cubicBezTo>
                  <a:cubicBezTo>
                    <a:pt x="138" y="79"/>
                    <a:pt x="138" y="78"/>
                    <a:pt x="137" y="77"/>
                  </a:cubicBezTo>
                  <a:cubicBezTo>
                    <a:pt x="136" y="77"/>
                    <a:pt x="136" y="78"/>
                    <a:pt x="136" y="79"/>
                  </a:cubicBezTo>
                  <a:cubicBezTo>
                    <a:pt x="136" y="80"/>
                    <a:pt x="136" y="81"/>
                    <a:pt x="137" y="81"/>
                  </a:cubicBezTo>
                  <a:close/>
                  <a:moveTo>
                    <a:pt x="178" y="60"/>
                  </a:moveTo>
                  <a:cubicBezTo>
                    <a:pt x="177" y="58"/>
                    <a:pt x="175" y="58"/>
                    <a:pt x="173" y="58"/>
                  </a:cubicBezTo>
                  <a:cubicBezTo>
                    <a:pt x="171" y="58"/>
                    <a:pt x="170" y="59"/>
                    <a:pt x="169" y="59"/>
                  </a:cubicBezTo>
                  <a:cubicBezTo>
                    <a:pt x="166" y="60"/>
                    <a:pt x="166" y="60"/>
                    <a:pt x="167" y="61"/>
                  </a:cubicBezTo>
                  <a:cubicBezTo>
                    <a:pt x="170" y="65"/>
                    <a:pt x="170" y="70"/>
                    <a:pt x="171" y="75"/>
                  </a:cubicBezTo>
                  <a:cubicBezTo>
                    <a:pt x="171" y="75"/>
                    <a:pt x="172" y="76"/>
                    <a:pt x="172" y="77"/>
                  </a:cubicBezTo>
                  <a:cubicBezTo>
                    <a:pt x="173" y="77"/>
                    <a:pt x="173" y="77"/>
                    <a:pt x="173" y="77"/>
                  </a:cubicBezTo>
                  <a:cubicBezTo>
                    <a:pt x="175" y="80"/>
                    <a:pt x="178" y="82"/>
                    <a:pt x="180" y="84"/>
                  </a:cubicBezTo>
                  <a:cubicBezTo>
                    <a:pt x="181" y="85"/>
                    <a:pt x="183" y="87"/>
                    <a:pt x="183" y="89"/>
                  </a:cubicBezTo>
                  <a:cubicBezTo>
                    <a:pt x="183" y="90"/>
                    <a:pt x="183" y="90"/>
                    <a:pt x="183" y="91"/>
                  </a:cubicBezTo>
                  <a:cubicBezTo>
                    <a:pt x="184" y="92"/>
                    <a:pt x="184" y="92"/>
                    <a:pt x="184" y="92"/>
                  </a:cubicBezTo>
                  <a:cubicBezTo>
                    <a:pt x="185" y="92"/>
                    <a:pt x="185" y="92"/>
                    <a:pt x="186" y="92"/>
                  </a:cubicBezTo>
                  <a:cubicBezTo>
                    <a:pt x="186" y="91"/>
                    <a:pt x="186" y="90"/>
                    <a:pt x="186" y="90"/>
                  </a:cubicBezTo>
                  <a:cubicBezTo>
                    <a:pt x="185" y="88"/>
                    <a:pt x="185" y="86"/>
                    <a:pt x="184" y="85"/>
                  </a:cubicBezTo>
                  <a:cubicBezTo>
                    <a:pt x="184" y="84"/>
                    <a:pt x="185" y="82"/>
                    <a:pt x="185" y="81"/>
                  </a:cubicBezTo>
                  <a:cubicBezTo>
                    <a:pt x="185" y="80"/>
                    <a:pt x="186" y="80"/>
                    <a:pt x="186" y="80"/>
                  </a:cubicBezTo>
                  <a:cubicBezTo>
                    <a:pt x="189" y="78"/>
                    <a:pt x="189" y="77"/>
                    <a:pt x="188" y="74"/>
                  </a:cubicBezTo>
                  <a:cubicBezTo>
                    <a:pt x="188" y="73"/>
                    <a:pt x="188" y="73"/>
                    <a:pt x="187" y="73"/>
                  </a:cubicBezTo>
                  <a:cubicBezTo>
                    <a:pt x="186" y="70"/>
                    <a:pt x="186" y="68"/>
                    <a:pt x="184" y="66"/>
                  </a:cubicBezTo>
                  <a:cubicBezTo>
                    <a:pt x="183" y="65"/>
                    <a:pt x="183" y="65"/>
                    <a:pt x="182" y="64"/>
                  </a:cubicBezTo>
                  <a:cubicBezTo>
                    <a:pt x="182" y="64"/>
                    <a:pt x="181" y="64"/>
                    <a:pt x="181" y="63"/>
                  </a:cubicBezTo>
                  <a:cubicBezTo>
                    <a:pt x="181" y="61"/>
                    <a:pt x="179" y="61"/>
                    <a:pt x="178" y="60"/>
                  </a:cubicBezTo>
                  <a:close/>
                  <a:moveTo>
                    <a:pt x="112" y="361"/>
                  </a:moveTo>
                  <a:cubicBezTo>
                    <a:pt x="113" y="361"/>
                    <a:pt x="113" y="361"/>
                    <a:pt x="114" y="361"/>
                  </a:cubicBezTo>
                  <a:cubicBezTo>
                    <a:pt x="115" y="361"/>
                    <a:pt x="115" y="362"/>
                    <a:pt x="116" y="361"/>
                  </a:cubicBezTo>
                  <a:cubicBezTo>
                    <a:pt x="116" y="360"/>
                    <a:pt x="115" y="360"/>
                    <a:pt x="114" y="360"/>
                  </a:cubicBezTo>
                  <a:cubicBezTo>
                    <a:pt x="114" y="360"/>
                    <a:pt x="113" y="359"/>
                    <a:pt x="113" y="359"/>
                  </a:cubicBezTo>
                  <a:cubicBezTo>
                    <a:pt x="113" y="359"/>
                    <a:pt x="112" y="358"/>
                    <a:pt x="112" y="359"/>
                  </a:cubicBezTo>
                  <a:cubicBezTo>
                    <a:pt x="111" y="360"/>
                    <a:pt x="112" y="361"/>
                    <a:pt x="112" y="361"/>
                  </a:cubicBezTo>
                  <a:close/>
                  <a:moveTo>
                    <a:pt x="366" y="289"/>
                  </a:moveTo>
                  <a:cubicBezTo>
                    <a:pt x="366" y="287"/>
                    <a:pt x="366" y="286"/>
                    <a:pt x="364" y="285"/>
                  </a:cubicBezTo>
                  <a:cubicBezTo>
                    <a:pt x="364" y="285"/>
                    <a:pt x="363" y="285"/>
                    <a:pt x="363" y="286"/>
                  </a:cubicBezTo>
                  <a:cubicBezTo>
                    <a:pt x="363" y="287"/>
                    <a:pt x="364" y="288"/>
                    <a:pt x="366" y="289"/>
                  </a:cubicBezTo>
                  <a:close/>
                  <a:moveTo>
                    <a:pt x="232" y="29"/>
                  </a:moveTo>
                  <a:cubicBezTo>
                    <a:pt x="231" y="27"/>
                    <a:pt x="231" y="27"/>
                    <a:pt x="228" y="28"/>
                  </a:cubicBezTo>
                  <a:cubicBezTo>
                    <a:pt x="228" y="31"/>
                    <a:pt x="230" y="31"/>
                    <a:pt x="232" y="29"/>
                  </a:cubicBezTo>
                  <a:close/>
                  <a:moveTo>
                    <a:pt x="352" y="291"/>
                  </a:moveTo>
                  <a:cubicBezTo>
                    <a:pt x="351" y="291"/>
                    <a:pt x="350" y="292"/>
                    <a:pt x="350" y="293"/>
                  </a:cubicBezTo>
                  <a:cubicBezTo>
                    <a:pt x="350" y="294"/>
                    <a:pt x="351" y="294"/>
                    <a:pt x="351" y="294"/>
                  </a:cubicBezTo>
                  <a:cubicBezTo>
                    <a:pt x="352" y="294"/>
                    <a:pt x="352" y="293"/>
                    <a:pt x="352" y="292"/>
                  </a:cubicBezTo>
                  <a:cubicBezTo>
                    <a:pt x="352" y="292"/>
                    <a:pt x="352" y="291"/>
                    <a:pt x="352" y="291"/>
                  </a:cubicBezTo>
                  <a:close/>
                  <a:moveTo>
                    <a:pt x="365" y="341"/>
                  </a:moveTo>
                  <a:cubicBezTo>
                    <a:pt x="364" y="341"/>
                    <a:pt x="363" y="341"/>
                    <a:pt x="363" y="342"/>
                  </a:cubicBezTo>
                  <a:cubicBezTo>
                    <a:pt x="363" y="343"/>
                    <a:pt x="364" y="343"/>
                    <a:pt x="365" y="343"/>
                  </a:cubicBezTo>
                  <a:cubicBezTo>
                    <a:pt x="365" y="343"/>
                    <a:pt x="366" y="343"/>
                    <a:pt x="366" y="342"/>
                  </a:cubicBezTo>
                  <a:cubicBezTo>
                    <a:pt x="365" y="342"/>
                    <a:pt x="366" y="341"/>
                    <a:pt x="365" y="341"/>
                  </a:cubicBezTo>
                  <a:close/>
                  <a:moveTo>
                    <a:pt x="322" y="384"/>
                  </a:moveTo>
                  <a:cubicBezTo>
                    <a:pt x="323" y="385"/>
                    <a:pt x="324" y="386"/>
                    <a:pt x="325" y="385"/>
                  </a:cubicBezTo>
                  <a:cubicBezTo>
                    <a:pt x="325" y="385"/>
                    <a:pt x="325" y="383"/>
                    <a:pt x="325" y="383"/>
                  </a:cubicBezTo>
                  <a:cubicBezTo>
                    <a:pt x="324" y="382"/>
                    <a:pt x="323" y="383"/>
                    <a:pt x="322" y="384"/>
                  </a:cubicBezTo>
                  <a:close/>
                  <a:moveTo>
                    <a:pt x="142" y="424"/>
                  </a:moveTo>
                  <a:cubicBezTo>
                    <a:pt x="141" y="425"/>
                    <a:pt x="142" y="426"/>
                    <a:pt x="143" y="427"/>
                  </a:cubicBezTo>
                  <a:cubicBezTo>
                    <a:pt x="144" y="427"/>
                    <a:pt x="144" y="427"/>
                    <a:pt x="145" y="427"/>
                  </a:cubicBezTo>
                  <a:cubicBezTo>
                    <a:pt x="145" y="426"/>
                    <a:pt x="144" y="426"/>
                    <a:pt x="144" y="425"/>
                  </a:cubicBezTo>
                  <a:cubicBezTo>
                    <a:pt x="143" y="425"/>
                    <a:pt x="143" y="424"/>
                    <a:pt x="142" y="424"/>
                  </a:cubicBezTo>
                  <a:close/>
                  <a:moveTo>
                    <a:pt x="208" y="22"/>
                  </a:moveTo>
                  <a:cubicBezTo>
                    <a:pt x="209" y="22"/>
                    <a:pt x="210" y="22"/>
                    <a:pt x="209" y="22"/>
                  </a:cubicBezTo>
                  <a:cubicBezTo>
                    <a:pt x="209" y="21"/>
                    <a:pt x="209" y="20"/>
                    <a:pt x="208" y="20"/>
                  </a:cubicBezTo>
                  <a:cubicBezTo>
                    <a:pt x="207" y="20"/>
                    <a:pt x="206" y="21"/>
                    <a:pt x="206" y="21"/>
                  </a:cubicBezTo>
                  <a:cubicBezTo>
                    <a:pt x="207" y="22"/>
                    <a:pt x="207" y="22"/>
                    <a:pt x="208" y="22"/>
                  </a:cubicBezTo>
                  <a:close/>
                  <a:moveTo>
                    <a:pt x="26" y="289"/>
                  </a:moveTo>
                  <a:cubicBezTo>
                    <a:pt x="25" y="288"/>
                    <a:pt x="25" y="288"/>
                    <a:pt x="24" y="288"/>
                  </a:cubicBezTo>
                  <a:cubicBezTo>
                    <a:pt x="23" y="288"/>
                    <a:pt x="22" y="288"/>
                    <a:pt x="22" y="289"/>
                  </a:cubicBezTo>
                  <a:cubicBezTo>
                    <a:pt x="23" y="290"/>
                    <a:pt x="24" y="290"/>
                    <a:pt x="24" y="290"/>
                  </a:cubicBezTo>
                  <a:cubicBezTo>
                    <a:pt x="25" y="290"/>
                    <a:pt x="26" y="289"/>
                    <a:pt x="26" y="289"/>
                  </a:cubicBezTo>
                  <a:close/>
                  <a:moveTo>
                    <a:pt x="161" y="68"/>
                  </a:moveTo>
                  <a:cubicBezTo>
                    <a:pt x="161" y="68"/>
                    <a:pt x="161" y="68"/>
                    <a:pt x="161" y="67"/>
                  </a:cubicBezTo>
                  <a:cubicBezTo>
                    <a:pt x="160" y="67"/>
                    <a:pt x="161" y="65"/>
                    <a:pt x="160" y="65"/>
                  </a:cubicBezTo>
                  <a:cubicBezTo>
                    <a:pt x="159" y="65"/>
                    <a:pt x="159" y="66"/>
                    <a:pt x="159" y="66"/>
                  </a:cubicBezTo>
                  <a:cubicBezTo>
                    <a:pt x="159" y="67"/>
                    <a:pt x="160" y="68"/>
                    <a:pt x="161" y="68"/>
                  </a:cubicBezTo>
                  <a:close/>
                  <a:moveTo>
                    <a:pt x="153" y="49"/>
                  </a:moveTo>
                  <a:cubicBezTo>
                    <a:pt x="153" y="49"/>
                    <a:pt x="152" y="47"/>
                    <a:pt x="151" y="48"/>
                  </a:cubicBezTo>
                  <a:cubicBezTo>
                    <a:pt x="151" y="48"/>
                    <a:pt x="150" y="49"/>
                    <a:pt x="151" y="50"/>
                  </a:cubicBezTo>
                  <a:cubicBezTo>
                    <a:pt x="152" y="51"/>
                    <a:pt x="152" y="49"/>
                    <a:pt x="153" y="49"/>
                  </a:cubicBezTo>
                  <a:close/>
                  <a:moveTo>
                    <a:pt x="350" y="289"/>
                  </a:moveTo>
                  <a:cubicBezTo>
                    <a:pt x="350" y="288"/>
                    <a:pt x="349" y="288"/>
                    <a:pt x="348" y="287"/>
                  </a:cubicBezTo>
                  <a:cubicBezTo>
                    <a:pt x="348" y="287"/>
                    <a:pt x="347" y="287"/>
                    <a:pt x="347" y="288"/>
                  </a:cubicBezTo>
                  <a:cubicBezTo>
                    <a:pt x="347" y="289"/>
                    <a:pt x="348" y="289"/>
                    <a:pt x="349" y="289"/>
                  </a:cubicBezTo>
                  <a:cubicBezTo>
                    <a:pt x="349" y="289"/>
                    <a:pt x="350" y="289"/>
                    <a:pt x="350" y="289"/>
                  </a:cubicBezTo>
                  <a:close/>
                  <a:moveTo>
                    <a:pt x="306" y="427"/>
                  </a:moveTo>
                  <a:cubicBezTo>
                    <a:pt x="306" y="427"/>
                    <a:pt x="306" y="428"/>
                    <a:pt x="306" y="428"/>
                  </a:cubicBezTo>
                  <a:cubicBezTo>
                    <a:pt x="307" y="428"/>
                    <a:pt x="308" y="427"/>
                    <a:pt x="308" y="426"/>
                  </a:cubicBezTo>
                  <a:cubicBezTo>
                    <a:pt x="307" y="426"/>
                    <a:pt x="306" y="425"/>
                    <a:pt x="306" y="427"/>
                  </a:cubicBezTo>
                  <a:close/>
                  <a:moveTo>
                    <a:pt x="368" y="225"/>
                  </a:moveTo>
                  <a:cubicBezTo>
                    <a:pt x="367" y="225"/>
                    <a:pt x="367" y="226"/>
                    <a:pt x="367" y="227"/>
                  </a:cubicBezTo>
                  <a:cubicBezTo>
                    <a:pt x="366" y="227"/>
                    <a:pt x="367" y="227"/>
                    <a:pt x="367" y="227"/>
                  </a:cubicBezTo>
                  <a:cubicBezTo>
                    <a:pt x="368" y="227"/>
                    <a:pt x="369" y="226"/>
                    <a:pt x="369" y="225"/>
                  </a:cubicBezTo>
                  <a:cubicBezTo>
                    <a:pt x="369" y="225"/>
                    <a:pt x="369" y="224"/>
                    <a:pt x="368" y="225"/>
                  </a:cubicBezTo>
                  <a:close/>
                  <a:moveTo>
                    <a:pt x="348" y="250"/>
                  </a:moveTo>
                  <a:cubicBezTo>
                    <a:pt x="350" y="249"/>
                    <a:pt x="350" y="248"/>
                    <a:pt x="350" y="246"/>
                  </a:cubicBezTo>
                  <a:cubicBezTo>
                    <a:pt x="348" y="247"/>
                    <a:pt x="348" y="249"/>
                    <a:pt x="348" y="250"/>
                  </a:cubicBezTo>
                  <a:close/>
                  <a:moveTo>
                    <a:pt x="44" y="151"/>
                  </a:moveTo>
                  <a:cubicBezTo>
                    <a:pt x="44" y="151"/>
                    <a:pt x="44" y="150"/>
                    <a:pt x="44" y="150"/>
                  </a:cubicBezTo>
                  <a:cubicBezTo>
                    <a:pt x="44" y="149"/>
                    <a:pt x="44" y="149"/>
                    <a:pt x="43" y="148"/>
                  </a:cubicBezTo>
                  <a:cubicBezTo>
                    <a:pt x="43" y="148"/>
                    <a:pt x="43" y="149"/>
                    <a:pt x="43" y="149"/>
                  </a:cubicBezTo>
                  <a:cubicBezTo>
                    <a:pt x="43" y="150"/>
                    <a:pt x="43" y="150"/>
                    <a:pt x="44" y="151"/>
                  </a:cubicBezTo>
                  <a:close/>
                  <a:moveTo>
                    <a:pt x="361" y="235"/>
                  </a:moveTo>
                  <a:cubicBezTo>
                    <a:pt x="360" y="234"/>
                    <a:pt x="360" y="235"/>
                    <a:pt x="360" y="235"/>
                  </a:cubicBezTo>
                  <a:cubicBezTo>
                    <a:pt x="360" y="237"/>
                    <a:pt x="360" y="237"/>
                    <a:pt x="361" y="237"/>
                  </a:cubicBezTo>
                  <a:cubicBezTo>
                    <a:pt x="362" y="236"/>
                    <a:pt x="362" y="235"/>
                    <a:pt x="361" y="235"/>
                  </a:cubicBezTo>
                  <a:close/>
                  <a:moveTo>
                    <a:pt x="355" y="338"/>
                  </a:moveTo>
                  <a:cubicBezTo>
                    <a:pt x="355" y="339"/>
                    <a:pt x="356" y="339"/>
                    <a:pt x="356" y="339"/>
                  </a:cubicBezTo>
                  <a:cubicBezTo>
                    <a:pt x="357" y="339"/>
                    <a:pt x="357" y="338"/>
                    <a:pt x="357" y="338"/>
                  </a:cubicBezTo>
                  <a:cubicBezTo>
                    <a:pt x="358" y="337"/>
                    <a:pt x="360" y="336"/>
                    <a:pt x="359" y="335"/>
                  </a:cubicBezTo>
                  <a:cubicBezTo>
                    <a:pt x="358" y="334"/>
                    <a:pt x="358" y="333"/>
                    <a:pt x="358" y="333"/>
                  </a:cubicBezTo>
                  <a:cubicBezTo>
                    <a:pt x="357" y="331"/>
                    <a:pt x="356" y="330"/>
                    <a:pt x="354" y="331"/>
                  </a:cubicBezTo>
                  <a:cubicBezTo>
                    <a:pt x="353" y="332"/>
                    <a:pt x="354" y="334"/>
                    <a:pt x="354" y="335"/>
                  </a:cubicBezTo>
                  <a:cubicBezTo>
                    <a:pt x="353" y="336"/>
                    <a:pt x="354" y="337"/>
                    <a:pt x="355" y="338"/>
                  </a:cubicBezTo>
                  <a:close/>
                  <a:moveTo>
                    <a:pt x="125" y="436"/>
                  </a:moveTo>
                  <a:cubicBezTo>
                    <a:pt x="124" y="435"/>
                    <a:pt x="124" y="435"/>
                    <a:pt x="123" y="435"/>
                  </a:cubicBezTo>
                  <a:cubicBezTo>
                    <a:pt x="123" y="435"/>
                    <a:pt x="122" y="435"/>
                    <a:pt x="123" y="435"/>
                  </a:cubicBezTo>
                  <a:cubicBezTo>
                    <a:pt x="123" y="436"/>
                    <a:pt x="123" y="437"/>
                    <a:pt x="124" y="437"/>
                  </a:cubicBezTo>
                  <a:cubicBezTo>
                    <a:pt x="124" y="436"/>
                    <a:pt x="125" y="436"/>
                    <a:pt x="125" y="436"/>
                  </a:cubicBezTo>
                  <a:close/>
                  <a:moveTo>
                    <a:pt x="370" y="219"/>
                  </a:moveTo>
                  <a:cubicBezTo>
                    <a:pt x="369" y="219"/>
                    <a:pt x="369" y="219"/>
                    <a:pt x="369" y="220"/>
                  </a:cubicBezTo>
                  <a:cubicBezTo>
                    <a:pt x="369" y="220"/>
                    <a:pt x="370" y="221"/>
                    <a:pt x="370" y="221"/>
                  </a:cubicBezTo>
                  <a:cubicBezTo>
                    <a:pt x="371" y="221"/>
                    <a:pt x="371" y="220"/>
                    <a:pt x="371" y="220"/>
                  </a:cubicBezTo>
                  <a:cubicBezTo>
                    <a:pt x="371" y="219"/>
                    <a:pt x="371" y="219"/>
                    <a:pt x="370" y="219"/>
                  </a:cubicBezTo>
                  <a:close/>
                  <a:moveTo>
                    <a:pt x="119" y="406"/>
                  </a:moveTo>
                  <a:cubicBezTo>
                    <a:pt x="119" y="406"/>
                    <a:pt x="119" y="405"/>
                    <a:pt x="120" y="405"/>
                  </a:cubicBezTo>
                  <a:cubicBezTo>
                    <a:pt x="120" y="404"/>
                    <a:pt x="119" y="404"/>
                    <a:pt x="119" y="404"/>
                  </a:cubicBezTo>
                  <a:cubicBezTo>
                    <a:pt x="118" y="405"/>
                    <a:pt x="118" y="405"/>
                    <a:pt x="118" y="405"/>
                  </a:cubicBezTo>
                  <a:cubicBezTo>
                    <a:pt x="118" y="406"/>
                    <a:pt x="118" y="406"/>
                    <a:pt x="119" y="406"/>
                  </a:cubicBezTo>
                  <a:close/>
                  <a:moveTo>
                    <a:pt x="114" y="364"/>
                  </a:moveTo>
                  <a:cubicBezTo>
                    <a:pt x="113" y="363"/>
                    <a:pt x="113" y="364"/>
                    <a:pt x="112" y="364"/>
                  </a:cubicBezTo>
                  <a:cubicBezTo>
                    <a:pt x="112" y="365"/>
                    <a:pt x="111" y="364"/>
                    <a:pt x="110" y="365"/>
                  </a:cubicBezTo>
                  <a:cubicBezTo>
                    <a:pt x="111" y="366"/>
                    <a:pt x="112" y="365"/>
                    <a:pt x="113" y="365"/>
                  </a:cubicBezTo>
                  <a:cubicBezTo>
                    <a:pt x="113" y="365"/>
                    <a:pt x="114" y="365"/>
                    <a:pt x="114" y="364"/>
                  </a:cubicBezTo>
                  <a:close/>
                  <a:moveTo>
                    <a:pt x="168" y="50"/>
                  </a:moveTo>
                  <a:cubicBezTo>
                    <a:pt x="168" y="50"/>
                    <a:pt x="169" y="50"/>
                    <a:pt x="169" y="50"/>
                  </a:cubicBezTo>
                  <a:cubicBezTo>
                    <a:pt x="169" y="49"/>
                    <a:pt x="169" y="49"/>
                    <a:pt x="168" y="49"/>
                  </a:cubicBezTo>
                  <a:cubicBezTo>
                    <a:pt x="168" y="48"/>
                    <a:pt x="167" y="48"/>
                    <a:pt x="166" y="48"/>
                  </a:cubicBezTo>
                  <a:cubicBezTo>
                    <a:pt x="166" y="47"/>
                    <a:pt x="164" y="46"/>
                    <a:pt x="163" y="46"/>
                  </a:cubicBezTo>
                  <a:cubicBezTo>
                    <a:pt x="162" y="47"/>
                    <a:pt x="162" y="49"/>
                    <a:pt x="163" y="50"/>
                  </a:cubicBezTo>
                  <a:cubicBezTo>
                    <a:pt x="165" y="51"/>
                    <a:pt x="166" y="49"/>
                    <a:pt x="168" y="50"/>
                  </a:cubicBezTo>
                  <a:close/>
                  <a:moveTo>
                    <a:pt x="218" y="58"/>
                  </a:moveTo>
                  <a:cubicBezTo>
                    <a:pt x="218" y="58"/>
                    <a:pt x="218" y="58"/>
                    <a:pt x="218" y="57"/>
                  </a:cubicBezTo>
                  <a:cubicBezTo>
                    <a:pt x="218" y="57"/>
                    <a:pt x="218" y="57"/>
                    <a:pt x="217" y="56"/>
                  </a:cubicBezTo>
                  <a:cubicBezTo>
                    <a:pt x="217" y="57"/>
                    <a:pt x="217" y="57"/>
                    <a:pt x="217" y="57"/>
                  </a:cubicBezTo>
                  <a:cubicBezTo>
                    <a:pt x="217" y="58"/>
                    <a:pt x="217" y="58"/>
                    <a:pt x="218" y="58"/>
                  </a:cubicBezTo>
                  <a:close/>
                  <a:moveTo>
                    <a:pt x="144" y="431"/>
                  </a:moveTo>
                  <a:cubicBezTo>
                    <a:pt x="145" y="431"/>
                    <a:pt x="146" y="431"/>
                    <a:pt x="146" y="430"/>
                  </a:cubicBezTo>
                  <a:cubicBezTo>
                    <a:pt x="145" y="430"/>
                    <a:pt x="144" y="429"/>
                    <a:pt x="144" y="429"/>
                  </a:cubicBezTo>
                  <a:cubicBezTo>
                    <a:pt x="143" y="430"/>
                    <a:pt x="143" y="430"/>
                    <a:pt x="144" y="431"/>
                  </a:cubicBezTo>
                  <a:close/>
                  <a:moveTo>
                    <a:pt x="56" y="303"/>
                  </a:moveTo>
                  <a:cubicBezTo>
                    <a:pt x="55" y="303"/>
                    <a:pt x="55" y="303"/>
                    <a:pt x="55" y="304"/>
                  </a:cubicBezTo>
                  <a:cubicBezTo>
                    <a:pt x="55" y="304"/>
                    <a:pt x="55" y="305"/>
                    <a:pt x="55" y="304"/>
                  </a:cubicBezTo>
                  <a:cubicBezTo>
                    <a:pt x="56" y="304"/>
                    <a:pt x="56" y="304"/>
                    <a:pt x="56" y="303"/>
                  </a:cubicBezTo>
                  <a:cubicBezTo>
                    <a:pt x="56" y="303"/>
                    <a:pt x="56" y="302"/>
                    <a:pt x="56" y="303"/>
                  </a:cubicBezTo>
                  <a:close/>
                  <a:moveTo>
                    <a:pt x="354" y="239"/>
                  </a:moveTo>
                  <a:cubicBezTo>
                    <a:pt x="354" y="239"/>
                    <a:pt x="353" y="240"/>
                    <a:pt x="353" y="240"/>
                  </a:cubicBezTo>
                  <a:cubicBezTo>
                    <a:pt x="353" y="241"/>
                    <a:pt x="354" y="241"/>
                    <a:pt x="354" y="241"/>
                  </a:cubicBezTo>
                  <a:cubicBezTo>
                    <a:pt x="354" y="241"/>
                    <a:pt x="355" y="240"/>
                    <a:pt x="355" y="240"/>
                  </a:cubicBezTo>
                  <a:cubicBezTo>
                    <a:pt x="355" y="240"/>
                    <a:pt x="355" y="239"/>
                    <a:pt x="354" y="239"/>
                  </a:cubicBezTo>
                  <a:close/>
                  <a:moveTo>
                    <a:pt x="136" y="522"/>
                  </a:moveTo>
                  <a:cubicBezTo>
                    <a:pt x="135" y="522"/>
                    <a:pt x="135" y="522"/>
                    <a:pt x="135" y="522"/>
                  </a:cubicBezTo>
                  <a:cubicBezTo>
                    <a:pt x="135" y="523"/>
                    <a:pt x="135" y="523"/>
                    <a:pt x="136" y="523"/>
                  </a:cubicBezTo>
                  <a:cubicBezTo>
                    <a:pt x="136" y="523"/>
                    <a:pt x="137" y="523"/>
                    <a:pt x="137" y="523"/>
                  </a:cubicBezTo>
                  <a:cubicBezTo>
                    <a:pt x="137" y="522"/>
                    <a:pt x="136" y="522"/>
                    <a:pt x="136" y="522"/>
                  </a:cubicBezTo>
                  <a:close/>
                  <a:moveTo>
                    <a:pt x="368" y="340"/>
                  </a:moveTo>
                  <a:cubicBezTo>
                    <a:pt x="367" y="339"/>
                    <a:pt x="367" y="340"/>
                    <a:pt x="367" y="340"/>
                  </a:cubicBezTo>
                  <a:cubicBezTo>
                    <a:pt x="367" y="341"/>
                    <a:pt x="367" y="341"/>
                    <a:pt x="368" y="341"/>
                  </a:cubicBezTo>
                  <a:cubicBezTo>
                    <a:pt x="368" y="341"/>
                    <a:pt x="368" y="341"/>
                    <a:pt x="368" y="341"/>
                  </a:cubicBezTo>
                  <a:cubicBezTo>
                    <a:pt x="369" y="340"/>
                    <a:pt x="368" y="340"/>
                    <a:pt x="368" y="340"/>
                  </a:cubicBezTo>
                  <a:close/>
                  <a:moveTo>
                    <a:pt x="147" y="429"/>
                  </a:moveTo>
                  <a:cubicBezTo>
                    <a:pt x="147" y="429"/>
                    <a:pt x="147" y="430"/>
                    <a:pt x="147" y="430"/>
                  </a:cubicBezTo>
                  <a:cubicBezTo>
                    <a:pt x="147" y="430"/>
                    <a:pt x="148" y="429"/>
                    <a:pt x="149" y="429"/>
                  </a:cubicBezTo>
                  <a:cubicBezTo>
                    <a:pt x="148" y="428"/>
                    <a:pt x="147" y="429"/>
                    <a:pt x="147" y="429"/>
                  </a:cubicBezTo>
                  <a:close/>
                  <a:moveTo>
                    <a:pt x="355" y="307"/>
                  </a:moveTo>
                  <a:cubicBezTo>
                    <a:pt x="356" y="307"/>
                    <a:pt x="357" y="306"/>
                    <a:pt x="357" y="305"/>
                  </a:cubicBezTo>
                  <a:cubicBezTo>
                    <a:pt x="356" y="305"/>
                    <a:pt x="355" y="306"/>
                    <a:pt x="355" y="307"/>
                  </a:cubicBezTo>
                  <a:close/>
                  <a:moveTo>
                    <a:pt x="218" y="62"/>
                  </a:moveTo>
                  <a:cubicBezTo>
                    <a:pt x="218" y="61"/>
                    <a:pt x="218" y="60"/>
                    <a:pt x="217" y="60"/>
                  </a:cubicBezTo>
                  <a:cubicBezTo>
                    <a:pt x="217" y="61"/>
                    <a:pt x="217" y="62"/>
                    <a:pt x="218" y="62"/>
                  </a:cubicBezTo>
                  <a:close/>
                  <a:moveTo>
                    <a:pt x="361" y="238"/>
                  </a:moveTo>
                  <a:cubicBezTo>
                    <a:pt x="361" y="239"/>
                    <a:pt x="362" y="238"/>
                    <a:pt x="362" y="238"/>
                  </a:cubicBezTo>
                  <a:cubicBezTo>
                    <a:pt x="362" y="237"/>
                    <a:pt x="362" y="237"/>
                    <a:pt x="361" y="237"/>
                  </a:cubicBezTo>
                  <a:cubicBezTo>
                    <a:pt x="361" y="237"/>
                    <a:pt x="360" y="238"/>
                    <a:pt x="361" y="238"/>
                  </a:cubicBezTo>
                  <a:close/>
                  <a:moveTo>
                    <a:pt x="134" y="476"/>
                  </a:moveTo>
                  <a:cubicBezTo>
                    <a:pt x="135" y="477"/>
                    <a:pt x="135" y="476"/>
                    <a:pt x="136" y="476"/>
                  </a:cubicBezTo>
                  <a:cubicBezTo>
                    <a:pt x="135" y="476"/>
                    <a:pt x="135" y="475"/>
                    <a:pt x="134" y="476"/>
                  </a:cubicBezTo>
                  <a:cubicBezTo>
                    <a:pt x="134" y="476"/>
                    <a:pt x="134" y="476"/>
                    <a:pt x="134" y="476"/>
                  </a:cubicBezTo>
                  <a:close/>
                  <a:moveTo>
                    <a:pt x="348" y="377"/>
                  </a:moveTo>
                  <a:cubicBezTo>
                    <a:pt x="348" y="377"/>
                    <a:pt x="348" y="377"/>
                    <a:pt x="348" y="377"/>
                  </a:cubicBezTo>
                  <a:cubicBezTo>
                    <a:pt x="348" y="378"/>
                    <a:pt x="348" y="378"/>
                    <a:pt x="348" y="378"/>
                  </a:cubicBezTo>
                  <a:cubicBezTo>
                    <a:pt x="349" y="378"/>
                    <a:pt x="349" y="378"/>
                    <a:pt x="349" y="378"/>
                  </a:cubicBezTo>
                  <a:cubicBezTo>
                    <a:pt x="349" y="377"/>
                    <a:pt x="349" y="377"/>
                    <a:pt x="348" y="377"/>
                  </a:cubicBezTo>
                  <a:close/>
                  <a:moveTo>
                    <a:pt x="117" y="374"/>
                  </a:moveTo>
                  <a:cubicBezTo>
                    <a:pt x="116" y="375"/>
                    <a:pt x="116" y="376"/>
                    <a:pt x="116" y="376"/>
                  </a:cubicBezTo>
                  <a:cubicBezTo>
                    <a:pt x="117" y="376"/>
                    <a:pt x="117" y="375"/>
                    <a:pt x="117" y="374"/>
                  </a:cubicBezTo>
                  <a:close/>
                  <a:moveTo>
                    <a:pt x="135" y="501"/>
                  </a:moveTo>
                  <a:cubicBezTo>
                    <a:pt x="135" y="501"/>
                    <a:pt x="134" y="501"/>
                    <a:pt x="134" y="502"/>
                  </a:cubicBezTo>
                  <a:cubicBezTo>
                    <a:pt x="134" y="502"/>
                    <a:pt x="135" y="502"/>
                    <a:pt x="135" y="501"/>
                  </a:cubicBezTo>
                  <a:close/>
                  <a:moveTo>
                    <a:pt x="113" y="366"/>
                  </a:moveTo>
                  <a:cubicBezTo>
                    <a:pt x="113" y="366"/>
                    <a:pt x="113" y="367"/>
                    <a:pt x="113" y="367"/>
                  </a:cubicBezTo>
                  <a:cubicBezTo>
                    <a:pt x="113" y="367"/>
                    <a:pt x="113" y="367"/>
                    <a:pt x="113" y="367"/>
                  </a:cubicBezTo>
                  <a:cubicBezTo>
                    <a:pt x="113" y="367"/>
                    <a:pt x="114" y="367"/>
                    <a:pt x="114" y="367"/>
                  </a:cubicBezTo>
                  <a:cubicBezTo>
                    <a:pt x="114" y="367"/>
                    <a:pt x="113" y="366"/>
                    <a:pt x="113" y="366"/>
                  </a:cubicBezTo>
                  <a:close/>
                  <a:moveTo>
                    <a:pt x="351" y="295"/>
                  </a:moveTo>
                  <a:cubicBezTo>
                    <a:pt x="351" y="295"/>
                    <a:pt x="351" y="296"/>
                    <a:pt x="352" y="296"/>
                  </a:cubicBezTo>
                  <a:cubicBezTo>
                    <a:pt x="352" y="296"/>
                    <a:pt x="352" y="296"/>
                    <a:pt x="352" y="295"/>
                  </a:cubicBezTo>
                  <a:cubicBezTo>
                    <a:pt x="352" y="295"/>
                    <a:pt x="352" y="295"/>
                    <a:pt x="351" y="295"/>
                  </a:cubicBezTo>
                  <a:cubicBezTo>
                    <a:pt x="351" y="295"/>
                    <a:pt x="351" y="295"/>
                    <a:pt x="351" y="295"/>
                  </a:cubicBezTo>
                  <a:close/>
                  <a:moveTo>
                    <a:pt x="354" y="245"/>
                  </a:moveTo>
                  <a:cubicBezTo>
                    <a:pt x="354" y="245"/>
                    <a:pt x="354" y="245"/>
                    <a:pt x="354" y="245"/>
                  </a:cubicBezTo>
                  <a:cubicBezTo>
                    <a:pt x="354" y="245"/>
                    <a:pt x="354" y="245"/>
                    <a:pt x="354" y="246"/>
                  </a:cubicBezTo>
                  <a:cubicBezTo>
                    <a:pt x="355" y="245"/>
                    <a:pt x="355" y="245"/>
                    <a:pt x="355" y="245"/>
                  </a:cubicBezTo>
                  <a:cubicBezTo>
                    <a:pt x="355" y="245"/>
                    <a:pt x="355" y="245"/>
                    <a:pt x="354" y="245"/>
                  </a:cubicBezTo>
                  <a:close/>
                  <a:moveTo>
                    <a:pt x="364" y="242"/>
                  </a:moveTo>
                  <a:cubicBezTo>
                    <a:pt x="364" y="242"/>
                    <a:pt x="364" y="243"/>
                    <a:pt x="364" y="243"/>
                  </a:cubicBezTo>
                  <a:cubicBezTo>
                    <a:pt x="363" y="243"/>
                    <a:pt x="364" y="243"/>
                    <a:pt x="364" y="243"/>
                  </a:cubicBezTo>
                  <a:cubicBezTo>
                    <a:pt x="364" y="243"/>
                    <a:pt x="364" y="243"/>
                    <a:pt x="365" y="243"/>
                  </a:cubicBezTo>
                  <a:cubicBezTo>
                    <a:pt x="365" y="243"/>
                    <a:pt x="364" y="242"/>
                    <a:pt x="364" y="242"/>
                  </a:cubicBezTo>
                  <a:close/>
                  <a:moveTo>
                    <a:pt x="359" y="282"/>
                  </a:moveTo>
                  <a:cubicBezTo>
                    <a:pt x="359" y="282"/>
                    <a:pt x="358" y="283"/>
                    <a:pt x="358" y="283"/>
                  </a:cubicBezTo>
                  <a:cubicBezTo>
                    <a:pt x="358" y="283"/>
                    <a:pt x="359" y="283"/>
                    <a:pt x="359" y="283"/>
                  </a:cubicBezTo>
                  <a:cubicBezTo>
                    <a:pt x="359" y="283"/>
                    <a:pt x="359" y="283"/>
                    <a:pt x="359" y="283"/>
                  </a:cubicBezTo>
                  <a:cubicBezTo>
                    <a:pt x="359" y="282"/>
                    <a:pt x="359" y="282"/>
                    <a:pt x="359" y="282"/>
                  </a:cubicBezTo>
                  <a:close/>
                  <a:moveTo>
                    <a:pt x="183" y="597"/>
                  </a:moveTo>
                  <a:cubicBezTo>
                    <a:pt x="183" y="597"/>
                    <a:pt x="184" y="597"/>
                    <a:pt x="184" y="598"/>
                  </a:cubicBezTo>
                  <a:cubicBezTo>
                    <a:pt x="184" y="597"/>
                    <a:pt x="184" y="597"/>
                    <a:pt x="184" y="597"/>
                  </a:cubicBezTo>
                  <a:cubicBezTo>
                    <a:pt x="184" y="597"/>
                    <a:pt x="184" y="597"/>
                    <a:pt x="184" y="596"/>
                  </a:cubicBezTo>
                  <a:cubicBezTo>
                    <a:pt x="184" y="597"/>
                    <a:pt x="184" y="597"/>
                    <a:pt x="183" y="597"/>
                  </a:cubicBezTo>
                  <a:close/>
                  <a:moveTo>
                    <a:pt x="182" y="594"/>
                  </a:moveTo>
                  <a:cubicBezTo>
                    <a:pt x="182" y="594"/>
                    <a:pt x="181" y="594"/>
                    <a:pt x="181" y="594"/>
                  </a:cubicBezTo>
                  <a:cubicBezTo>
                    <a:pt x="181" y="594"/>
                    <a:pt x="182" y="595"/>
                    <a:pt x="182" y="595"/>
                  </a:cubicBezTo>
                  <a:cubicBezTo>
                    <a:pt x="182" y="595"/>
                    <a:pt x="182" y="595"/>
                    <a:pt x="183" y="594"/>
                  </a:cubicBezTo>
                  <a:cubicBezTo>
                    <a:pt x="182" y="594"/>
                    <a:pt x="182" y="594"/>
                    <a:pt x="182" y="594"/>
                  </a:cubicBezTo>
                  <a:close/>
                  <a:moveTo>
                    <a:pt x="355" y="292"/>
                  </a:moveTo>
                  <a:cubicBezTo>
                    <a:pt x="355" y="292"/>
                    <a:pt x="355" y="291"/>
                    <a:pt x="355" y="291"/>
                  </a:cubicBezTo>
                  <a:cubicBezTo>
                    <a:pt x="354" y="292"/>
                    <a:pt x="354" y="292"/>
                    <a:pt x="354" y="292"/>
                  </a:cubicBezTo>
                  <a:cubicBezTo>
                    <a:pt x="354" y="292"/>
                    <a:pt x="354" y="292"/>
                    <a:pt x="355" y="292"/>
                  </a:cubicBezTo>
                  <a:cubicBezTo>
                    <a:pt x="355" y="292"/>
                    <a:pt x="355" y="292"/>
                    <a:pt x="355" y="292"/>
                  </a:cubicBezTo>
                  <a:close/>
                  <a:moveTo>
                    <a:pt x="358" y="261"/>
                  </a:moveTo>
                  <a:cubicBezTo>
                    <a:pt x="358" y="262"/>
                    <a:pt x="358" y="262"/>
                    <a:pt x="358" y="262"/>
                  </a:cubicBezTo>
                  <a:cubicBezTo>
                    <a:pt x="358" y="262"/>
                    <a:pt x="359" y="262"/>
                    <a:pt x="359" y="261"/>
                  </a:cubicBezTo>
                  <a:cubicBezTo>
                    <a:pt x="358" y="261"/>
                    <a:pt x="358" y="261"/>
                    <a:pt x="358" y="261"/>
                  </a:cubicBezTo>
                  <a:cubicBezTo>
                    <a:pt x="358" y="261"/>
                    <a:pt x="358" y="261"/>
                    <a:pt x="358" y="261"/>
                  </a:cubicBezTo>
                  <a:close/>
                  <a:moveTo>
                    <a:pt x="348" y="291"/>
                  </a:moveTo>
                  <a:cubicBezTo>
                    <a:pt x="348" y="292"/>
                    <a:pt x="348" y="292"/>
                    <a:pt x="348" y="292"/>
                  </a:cubicBezTo>
                  <a:cubicBezTo>
                    <a:pt x="348" y="292"/>
                    <a:pt x="349" y="292"/>
                    <a:pt x="348" y="291"/>
                  </a:cubicBezTo>
                  <a:cubicBezTo>
                    <a:pt x="348" y="291"/>
                    <a:pt x="348" y="291"/>
                    <a:pt x="348" y="291"/>
                  </a:cubicBezTo>
                  <a:cubicBezTo>
                    <a:pt x="348" y="291"/>
                    <a:pt x="347" y="291"/>
                    <a:pt x="348" y="291"/>
                  </a:cubicBezTo>
                  <a:close/>
                  <a:moveTo>
                    <a:pt x="290" y="479"/>
                  </a:moveTo>
                  <a:cubicBezTo>
                    <a:pt x="291" y="479"/>
                    <a:pt x="292" y="479"/>
                    <a:pt x="292" y="477"/>
                  </a:cubicBezTo>
                  <a:cubicBezTo>
                    <a:pt x="291" y="478"/>
                    <a:pt x="291" y="478"/>
                    <a:pt x="290" y="479"/>
                  </a:cubicBezTo>
                  <a:close/>
                </a:path>
              </a:pathLst>
            </a:custGeom>
            <a:solidFill>
              <a:schemeClr val="bg2">
                <a:lumMod val="65000"/>
              </a:schemeClr>
            </a:solidFill>
            <a:ln>
              <a:noFill/>
            </a:ln>
          </p:spPr>
          <p:txBody>
            <a:bodyPr/>
            <a:lstStyle/>
            <a:p>
              <a:endParaRPr lang="ru-RU"/>
            </a:p>
          </p:txBody>
        </p:sp>
        <p:sp>
          <p:nvSpPr>
            <p:cNvPr id="22" name="Svalbard">
              <a:extLst>
                <a:ext uri="{FF2B5EF4-FFF2-40B4-BE49-F238E27FC236}">
                  <a16:creationId xmlns:a16="http://schemas.microsoft.com/office/drawing/2014/main" id="{5613BE5D-6F4C-DD3B-295D-97B93C69A4A5}"/>
                </a:ext>
              </a:extLst>
            </p:cNvPr>
            <p:cNvSpPr>
              <a:spLocks noEditPoints="1"/>
            </p:cNvSpPr>
            <p:nvPr/>
          </p:nvSpPr>
          <p:spPr bwMode="auto">
            <a:xfrm>
              <a:off x="6042025" y="884238"/>
              <a:ext cx="612775" cy="585787"/>
            </a:xfrm>
            <a:custGeom>
              <a:avLst/>
              <a:gdLst>
                <a:gd name="T0" fmla="*/ 381020 w 156"/>
                <a:gd name="T1" fmla="*/ 66835 h 149"/>
                <a:gd name="T2" fmla="*/ 357452 w 156"/>
                <a:gd name="T3" fmla="*/ 74698 h 149"/>
                <a:gd name="T4" fmla="*/ 337812 w 156"/>
                <a:gd name="T5" fmla="*/ 58972 h 149"/>
                <a:gd name="T6" fmla="*/ 318172 w 156"/>
                <a:gd name="T7" fmla="*/ 114012 h 149"/>
                <a:gd name="T8" fmla="*/ 267107 w 156"/>
                <a:gd name="T9" fmla="*/ 74698 h 149"/>
                <a:gd name="T10" fmla="*/ 251395 w 156"/>
                <a:gd name="T11" fmla="*/ 62903 h 149"/>
                <a:gd name="T12" fmla="*/ 223899 w 156"/>
                <a:gd name="T13" fmla="*/ 90424 h 149"/>
                <a:gd name="T14" fmla="*/ 239611 w 156"/>
                <a:gd name="T15" fmla="*/ 161190 h 149"/>
                <a:gd name="T16" fmla="*/ 259251 w 156"/>
                <a:gd name="T17" fmla="*/ 176916 h 149"/>
                <a:gd name="T18" fmla="*/ 326028 w 156"/>
                <a:gd name="T19" fmla="*/ 220162 h 149"/>
                <a:gd name="T20" fmla="*/ 428157 w 156"/>
                <a:gd name="T21" fmla="*/ 153327 h 149"/>
                <a:gd name="T22" fmla="*/ 267107 w 156"/>
                <a:gd name="T23" fmla="*/ 306654 h 149"/>
                <a:gd name="T24" fmla="*/ 247467 w 156"/>
                <a:gd name="T25" fmla="*/ 247682 h 149"/>
                <a:gd name="T26" fmla="*/ 200330 w 156"/>
                <a:gd name="T27" fmla="*/ 192642 h 149"/>
                <a:gd name="T28" fmla="*/ 164978 w 156"/>
                <a:gd name="T29" fmla="*/ 133670 h 149"/>
                <a:gd name="T30" fmla="*/ 141410 w 156"/>
                <a:gd name="T31" fmla="*/ 184779 h 149"/>
                <a:gd name="T32" fmla="*/ 141410 w 156"/>
                <a:gd name="T33" fmla="*/ 243751 h 149"/>
                <a:gd name="T34" fmla="*/ 125697 w 156"/>
                <a:gd name="T35" fmla="*/ 192642 h 149"/>
                <a:gd name="T36" fmla="*/ 121769 w 156"/>
                <a:gd name="T37" fmla="*/ 165121 h 149"/>
                <a:gd name="T38" fmla="*/ 82489 w 156"/>
                <a:gd name="T39" fmla="*/ 196573 h 149"/>
                <a:gd name="T40" fmla="*/ 51065 w 156"/>
                <a:gd name="T41" fmla="*/ 180847 h 149"/>
                <a:gd name="T42" fmla="*/ 47137 w 156"/>
                <a:gd name="T43" fmla="*/ 141533 h 149"/>
                <a:gd name="T44" fmla="*/ 31424 w 156"/>
                <a:gd name="T45" fmla="*/ 145464 h 149"/>
                <a:gd name="T46" fmla="*/ 11784 w 156"/>
                <a:gd name="T47" fmla="*/ 200505 h 149"/>
                <a:gd name="T48" fmla="*/ 35352 w 156"/>
                <a:gd name="T49" fmla="*/ 228025 h 149"/>
                <a:gd name="T50" fmla="*/ 39280 w 156"/>
                <a:gd name="T51" fmla="*/ 267339 h 149"/>
                <a:gd name="T52" fmla="*/ 31424 w 156"/>
                <a:gd name="T53" fmla="*/ 294860 h 149"/>
                <a:gd name="T54" fmla="*/ 74633 w 156"/>
                <a:gd name="T55" fmla="*/ 326311 h 149"/>
                <a:gd name="T56" fmla="*/ 102129 w 156"/>
                <a:gd name="T57" fmla="*/ 357763 h 149"/>
                <a:gd name="T58" fmla="*/ 102129 w 156"/>
                <a:gd name="T59" fmla="*/ 302723 h 149"/>
                <a:gd name="T60" fmla="*/ 133554 w 156"/>
                <a:gd name="T61" fmla="*/ 314517 h 149"/>
                <a:gd name="T62" fmla="*/ 161050 w 156"/>
                <a:gd name="T63" fmla="*/ 342037 h 149"/>
                <a:gd name="T64" fmla="*/ 125697 w 156"/>
                <a:gd name="T65" fmla="*/ 373489 h 149"/>
                <a:gd name="T66" fmla="*/ 86417 w 156"/>
                <a:gd name="T67" fmla="*/ 428529 h 149"/>
                <a:gd name="T68" fmla="*/ 168906 w 156"/>
                <a:gd name="T69" fmla="*/ 416735 h 149"/>
                <a:gd name="T70" fmla="*/ 141410 w 156"/>
                <a:gd name="T71" fmla="*/ 459981 h 149"/>
                <a:gd name="T72" fmla="*/ 102129 w 156"/>
                <a:gd name="T73" fmla="*/ 487501 h 149"/>
                <a:gd name="T74" fmla="*/ 157122 w 156"/>
                <a:gd name="T75" fmla="*/ 515022 h 149"/>
                <a:gd name="T76" fmla="*/ 153194 w 156"/>
                <a:gd name="T77" fmla="*/ 573994 h 149"/>
                <a:gd name="T78" fmla="*/ 180690 w 156"/>
                <a:gd name="T79" fmla="*/ 515022 h 149"/>
                <a:gd name="T80" fmla="*/ 208186 w 156"/>
                <a:gd name="T81" fmla="*/ 444255 h 149"/>
                <a:gd name="T82" fmla="*/ 223899 w 156"/>
                <a:gd name="T83" fmla="*/ 393146 h 149"/>
                <a:gd name="T84" fmla="*/ 251395 w 156"/>
                <a:gd name="T85" fmla="*/ 318449 h 149"/>
                <a:gd name="T86" fmla="*/ 286747 w 156"/>
                <a:gd name="T87" fmla="*/ 377420 h 149"/>
                <a:gd name="T88" fmla="*/ 306388 w 156"/>
                <a:gd name="T89" fmla="*/ 459981 h 149"/>
                <a:gd name="T90" fmla="*/ 365308 w 156"/>
                <a:gd name="T91" fmla="*/ 436392 h 149"/>
                <a:gd name="T92" fmla="*/ 612775 w 156"/>
                <a:gd name="T93" fmla="*/ 86492 h 149"/>
                <a:gd name="T94" fmla="*/ 310316 w 156"/>
                <a:gd name="T95" fmla="*/ 338106 h 149"/>
                <a:gd name="T96" fmla="*/ 471365 w 156"/>
                <a:gd name="T97" fmla="*/ 286997 h 149"/>
                <a:gd name="T98" fmla="*/ 463509 w 156"/>
                <a:gd name="T99" fmla="*/ 86492 h 149"/>
                <a:gd name="T100" fmla="*/ 219971 w 156"/>
                <a:gd name="T101" fmla="*/ 70766 h 149"/>
                <a:gd name="T102" fmla="*/ 530286 w 156"/>
                <a:gd name="T103" fmla="*/ 263408 h 149"/>
                <a:gd name="T104" fmla="*/ 15712 w 156"/>
                <a:gd name="T105" fmla="*/ 169053 h 149"/>
                <a:gd name="T106" fmla="*/ 278891 w 156"/>
                <a:gd name="T107" fmla="*/ 3931 h 149"/>
                <a:gd name="T108" fmla="*/ 365308 w 156"/>
                <a:gd name="T109" fmla="*/ 55040 h 149"/>
                <a:gd name="T110" fmla="*/ 255323 w 156"/>
                <a:gd name="T111" fmla="*/ 224093 h 149"/>
                <a:gd name="T112" fmla="*/ 294603 w 156"/>
                <a:gd name="T113" fmla="*/ 62903 h 149"/>
                <a:gd name="T114" fmla="*/ 337812 w 156"/>
                <a:gd name="T115" fmla="*/ 487501 h 149"/>
                <a:gd name="T116" fmla="*/ 43208 w 156"/>
                <a:gd name="T117" fmla="*/ 365626 h 149"/>
                <a:gd name="T118" fmla="*/ 11784 w 156"/>
                <a:gd name="T119" fmla="*/ 290928 h 149"/>
                <a:gd name="T120" fmla="*/ 35352 w 156"/>
                <a:gd name="T121" fmla="*/ 342037 h 149"/>
                <a:gd name="T122" fmla="*/ 243539 w 156"/>
                <a:gd name="T123" fmla="*/ 200505 h 1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6" h="149">
                  <a:moveTo>
                    <a:pt x="111" y="24"/>
                  </a:moveTo>
                  <a:cubicBezTo>
                    <a:pt x="109" y="23"/>
                    <a:pt x="108" y="23"/>
                    <a:pt x="106" y="23"/>
                  </a:cubicBezTo>
                  <a:cubicBezTo>
                    <a:pt x="105" y="23"/>
                    <a:pt x="104" y="24"/>
                    <a:pt x="104" y="23"/>
                  </a:cubicBezTo>
                  <a:cubicBezTo>
                    <a:pt x="103" y="23"/>
                    <a:pt x="105" y="22"/>
                    <a:pt x="104" y="22"/>
                  </a:cubicBezTo>
                  <a:cubicBezTo>
                    <a:pt x="103" y="22"/>
                    <a:pt x="103" y="22"/>
                    <a:pt x="102" y="23"/>
                  </a:cubicBezTo>
                  <a:cubicBezTo>
                    <a:pt x="103" y="20"/>
                    <a:pt x="100" y="22"/>
                    <a:pt x="101" y="19"/>
                  </a:cubicBezTo>
                  <a:cubicBezTo>
                    <a:pt x="99" y="19"/>
                    <a:pt x="99" y="21"/>
                    <a:pt x="98" y="20"/>
                  </a:cubicBezTo>
                  <a:cubicBezTo>
                    <a:pt x="97" y="20"/>
                    <a:pt x="98" y="18"/>
                    <a:pt x="97" y="17"/>
                  </a:cubicBezTo>
                  <a:cubicBezTo>
                    <a:pt x="97" y="18"/>
                    <a:pt x="97" y="19"/>
                    <a:pt x="95" y="20"/>
                  </a:cubicBezTo>
                  <a:cubicBezTo>
                    <a:pt x="95" y="18"/>
                    <a:pt x="97" y="17"/>
                    <a:pt x="94" y="16"/>
                  </a:cubicBezTo>
                  <a:cubicBezTo>
                    <a:pt x="94" y="16"/>
                    <a:pt x="93" y="16"/>
                    <a:pt x="93" y="16"/>
                  </a:cubicBezTo>
                  <a:cubicBezTo>
                    <a:pt x="93" y="17"/>
                    <a:pt x="93" y="17"/>
                    <a:pt x="94" y="17"/>
                  </a:cubicBezTo>
                  <a:cubicBezTo>
                    <a:pt x="94" y="18"/>
                    <a:pt x="94" y="17"/>
                    <a:pt x="94" y="19"/>
                  </a:cubicBezTo>
                  <a:cubicBezTo>
                    <a:pt x="94" y="18"/>
                    <a:pt x="93" y="20"/>
                    <a:pt x="93" y="20"/>
                  </a:cubicBezTo>
                  <a:cubicBezTo>
                    <a:pt x="93" y="20"/>
                    <a:pt x="92" y="19"/>
                    <a:pt x="92" y="19"/>
                  </a:cubicBezTo>
                  <a:cubicBezTo>
                    <a:pt x="92" y="18"/>
                    <a:pt x="91" y="19"/>
                    <a:pt x="91" y="19"/>
                  </a:cubicBezTo>
                  <a:cubicBezTo>
                    <a:pt x="90" y="19"/>
                    <a:pt x="89" y="20"/>
                    <a:pt x="90" y="21"/>
                  </a:cubicBezTo>
                  <a:cubicBezTo>
                    <a:pt x="90" y="21"/>
                    <a:pt x="90" y="24"/>
                    <a:pt x="89" y="24"/>
                  </a:cubicBezTo>
                  <a:cubicBezTo>
                    <a:pt x="88" y="25"/>
                    <a:pt x="89" y="23"/>
                    <a:pt x="88" y="23"/>
                  </a:cubicBezTo>
                  <a:cubicBezTo>
                    <a:pt x="87" y="23"/>
                    <a:pt x="88" y="24"/>
                    <a:pt x="88" y="25"/>
                  </a:cubicBezTo>
                  <a:cubicBezTo>
                    <a:pt x="87" y="24"/>
                    <a:pt x="87" y="24"/>
                    <a:pt x="87" y="23"/>
                  </a:cubicBezTo>
                  <a:cubicBezTo>
                    <a:pt x="86" y="24"/>
                    <a:pt x="86" y="25"/>
                    <a:pt x="86" y="26"/>
                  </a:cubicBezTo>
                  <a:cubicBezTo>
                    <a:pt x="84" y="24"/>
                    <a:pt x="85" y="22"/>
                    <a:pt x="86" y="20"/>
                  </a:cubicBezTo>
                  <a:cubicBezTo>
                    <a:pt x="87" y="19"/>
                    <a:pt x="88" y="16"/>
                    <a:pt x="86" y="15"/>
                  </a:cubicBezTo>
                  <a:cubicBezTo>
                    <a:pt x="86" y="14"/>
                    <a:pt x="88" y="14"/>
                    <a:pt x="87" y="13"/>
                  </a:cubicBezTo>
                  <a:cubicBezTo>
                    <a:pt x="87" y="12"/>
                    <a:pt x="84" y="11"/>
                    <a:pt x="84" y="10"/>
                  </a:cubicBezTo>
                  <a:cubicBezTo>
                    <a:pt x="83" y="12"/>
                    <a:pt x="84" y="13"/>
                    <a:pt x="84" y="14"/>
                  </a:cubicBezTo>
                  <a:cubicBezTo>
                    <a:pt x="83" y="15"/>
                    <a:pt x="83" y="15"/>
                    <a:pt x="83" y="16"/>
                  </a:cubicBezTo>
                  <a:cubicBezTo>
                    <a:pt x="82" y="15"/>
                    <a:pt x="83" y="13"/>
                    <a:pt x="82" y="14"/>
                  </a:cubicBezTo>
                  <a:cubicBezTo>
                    <a:pt x="80" y="14"/>
                    <a:pt x="81" y="17"/>
                    <a:pt x="81" y="18"/>
                  </a:cubicBezTo>
                  <a:cubicBezTo>
                    <a:pt x="82" y="19"/>
                    <a:pt x="82" y="20"/>
                    <a:pt x="82" y="22"/>
                  </a:cubicBezTo>
                  <a:cubicBezTo>
                    <a:pt x="81" y="24"/>
                    <a:pt x="81" y="27"/>
                    <a:pt x="81" y="29"/>
                  </a:cubicBezTo>
                  <a:cubicBezTo>
                    <a:pt x="80" y="30"/>
                    <a:pt x="79" y="29"/>
                    <a:pt x="79" y="28"/>
                  </a:cubicBezTo>
                  <a:cubicBezTo>
                    <a:pt x="78" y="27"/>
                    <a:pt x="78" y="24"/>
                    <a:pt x="76" y="25"/>
                  </a:cubicBezTo>
                  <a:cubicBezTo>
                    <a:pt x="76" y="24"/>
                    <a:pt x="78" y="21"/>
                    <a:pt x="77" y="20"/>
                  </a:cubicBezTo>
                  <a:cubicBezTo>
                    <a:pt x="76" y="19"/>
                    <a:pt x="76" y="21"/>
                    <a:pt x="76" y="21"/>
                  </a:cubicBezTo>
                  <a:cubicBezTo>
                    <a:pt x="76" y="21"/>
                    <a:pt x="75" y="20"/>
                    <a:pt x="75" y="20"/>
                  </a:cubicBezTo>
                  <a:cubicBezTo>
                    <a:pt x="74" y="20"/>
                    <a:pt x="73" y="22"/>
                    <a:pt x="72" y="22"/>
                  </a:cubicBezTo>
                  <a:cubicBezTo>
                    <a:pt x="69" y="22"/>
                    <a:pt x="71" y="20"/>
                    <a:pt x="70" y="18"/>
                  </a:cubicBezTo>
                  <a:cubicBezTo>
                    <a:pt x="70" y="18"/>
                    <a:pt x="69" y="19"/>
                    <a:pt x="68" y="19"/>
                  </a:cubicBezTo>
                  <a:cubicBezTo>
                    <a:pt x="68" y="18"/>
                    <a:pt x="68" y="16"/>
                    <a:pt x="67" y="15"/>
                  </a:cubicBezTo>
                  <a:cubicBezTo>
                    <a:pt x="66" y="13"/>
                    <a:pt x="65" y="14"/>
                    <a:pt x="65" y="12"/>
                  </a:cubicBezTo>
                  <a:cubicBezTo>
                    <a:pt x="65" y="12"/>
                    <a:pt x="64" y="13"/>
                    <a:pt x="64" y="13"/>
                  </a:cubicBezTo>
                  <a:cubicBezTo>
                    <a:pt x="64" y="12"/>
                    <a:pt x="64" y="12"/>
                    <a:pt x="65" y="12"/>
                  </a:cubicBezTo>
                  <a:cubicBezTo>
                    <a:pt x="65" y="12"/>
                    <a:pt x="63" y="10"/>
                    <a:pt x="62" y="11"/>
                  </a:cubicBezTo>
                  <a:cubicBezTo>
                    <a:pt x="63" y="10"/>
                    <a:pt x="61" y="13"/>
                    <a:pt x="61" y="12"/>
                  </a:cubicBezTo>
                  <a:cubicBezTo>
                    <a:pt x="61" y="13"/>
                    <a:pt x="60" y="15"/>
                    <a:pt x="62" y="15"/>
                  </a:cubicBezTo>
                  <a:cubicBezTo>
                    <a:pt x="63" y="15"/>
                    <a:pt x="64" y="15"/>
                    <a:pt x="64" y="16"/>
                  </a:cubicBezTo>
                  <a:cubicBezTo>
                    <a:pt x="63" y="16"/>
                    <a:pt x="63" y="17"/>
                    <a:pt x="63" y="18"/>
                  </a:cubicBezTo>
                  <a:cubicBezTo>
                    <a:pt x="63" y="19"/>
                    <a:pt x="62" y="20"/>
                    <a:pt x="63" y="21"/>
                  </a:cubicBezTo>
                  <a:cubicBezTo>
                    <a:pt x="63" y="21"/>
                    <a:pt x="63" y="21"/>
                    <a:pt x="62" y="22"/>
                  </a:cubicBezTo>
                  <a:cubicBezTo>
                    <a:pt x="60" y="21"/>
                    <a:pt x="61" y="17"/>
                    <a:pt x="59" y="17"/>
                  </a:cubicBezTo>
                  <a:cubicBezTo>
                    <a:pt x="57" y="16"/>
                    <a:pt x="58" y="20"/>
                    <a:pt x="59" y="21"/>
                  </a:cubicBezTo>
                  <a:cubicBezTo>
                    <a:pt x="59" y="22"/>
                    <a:pt x="59" y="22"/>
                    <a:pt x="59" y="22"/>
                  </a:cubicBezTo>
                  <a:cubicBezTo>
                    <a:pt x="59" y="23"/>
                    <a:pt x="63" y="25"/>
                    <a:pt x="60" y="27"/>
                  </a:cubicBezTo>
                  <a:cubicBezTo>
                    <a:pt x="59" y="26"/>
                    <a:pt x="58" y="24"/>
                    <a:pt x="57" y="23"/>
                  </a:cubicBezTo>
                  <a:cubicBezTo>
                    <a:pt x="56" y="22"/>
                    <a:pt x="57" y="24"/>
                    <a:pt x="56" y="23"/>
                  </a:cubicBezTo>
                  <a:cubicBezTo>
                    <a:pt x="53" y="23"/>
                    <a:pt x="51" y="22"/>
                    <a:pt x="49" y="25"/>
                  </a:cubicBezTo>
                  <a:cubicBezTo>
                    <a:pt x="50" y="24"/>
                    <a:pt x="51" y="25"/>
                    <a:pt x="51" y="25"/>
                  </a:cubicBezTo>
                  <a:cubicBezTo>
                    <a:pt x="51" y="27"/>
                    <a:pt x="52" y="28"/>
                    <a:pt x="52" y="30"/>
                  </a:cubicBezTo>
                  <a:cubicBezTo>
                    <a:pt x="50" y="31"/>
                    <a:pt x="51" y="34"/>
                    <a:pt x="52" y="35"/>
                  </a:cubicBezTo>
                  <a:cubicBezTo>
                    <a:pt x="53" y="37"/>
                    <a:pt x="55" y="41"/>
                    <a:pt x="57" y="41"/>
                  </a:cubicBezTo>
                  <a:cubicBezTo>
                    <a:pt x="57" y="41"/>
                    <a:pt x="58" y="40"/>
                    <a:pt x="59" y="40"/>
                  </a:cubicBezTo>
                  <a:cubicBezTo>
                    <a:pt x="60" y="40"/>
                    <a:pt x="60" y="41"/>
                    <a:pt x="61" y="41"/>
                  </a:cubicBezTo>
                  <a:cubicBezTo>
                    <a:pt x="63" y="41"/>
                    <a:pt x="64" y="40"/>
                    <a:pt x="65" y="40"/>
                  </a:cubicBezTo>
                  <a:cubicBezTo>
                    <a:pt x="67" y="39"/>
                    <a:pt x="74" y="36"/>
                    <a:pt x="75" y="37"/>
                  </a:cubicBezTo>
                  <a:cubicBezTo>
                    <a:pt x="76" y="38"/>
                    <a:pt x="76" y="41"/>
                    <a:pt x="75" y="41"/>
                  </a:cubicBezTo>
                  <a:cubicBezTo>
                    <a:pt x="74" y="42"/>
                    <a:pt x="73" y="42"/>
                    <a:pt x="72" y="42"/>
                  </a:cubicBezTo>
                  <a:cubicBezTo>
                    <a:pt x="68" y="42"/>
                    <a:pt x="67" y="44"/>
                    <a:pt x="70" y="45"/>
                  </a:cubicBezTo>
                  <a:cubicBezTo>
                    <a:pt x="71" y="46"/>
                    <a:pt x="73" y="46"/>
                    <a:pt x="73" y="47"/>
                  </a:cubicBezTo>
                  <a:cubicBezTo>
                    <a:pt x="73" y="48"/>
                    <a:pt x="70" y="47"/>
                    <a:pt x="70" y="47"/>
                  </a:cubicBezTo>
                  <a:cubicBezTo>
                    <a:pt x="68" y="46"/>
                    <a:pt x="68" y="46"/>
                    <a:pt x="66" y="45"/>
                  </a:cubicBezTo>
                  <a:cubicBezTo>
                    <a:pt x="65" y="44"/>
                    <a:pt x="64" y="44"/>
                    <a:pt x="63" y="45"/>
                  </a:cubicBezTo>
                  <a:cubicBezTo>
                    <a:pt x="61" y="47"/>
                    <a:pt x="65" y="51"/>
                    <a:pt x="67" y="51"/>
                  </a:cubicBezTo>
                  <a:cubicBezTo>
                    <a:pt x="68" y="52"/>
                    <a:pt x="68" y="52"/>
                    <a:pt x="69" y="52"/>
                  </a:cubicBezTo>
                  <a:cubicBezTo>
                    <a:pt x="69" y="52"/>
                    <a:pt x="70" y="54"/>
                    <a:pt x="71" y="55"/>
                  </a:cubicBezTo>
                  <a:cubicBezTo>
                    <a:pt x="72" y="55"/>
                    <a:pt x="73" y="54"/>
                    <a:pt x="74" y="54"/>
                  </a:cubicBezTo>
                  <a:cubicBezTo>
                    <a:pt x="75" y="54"/>
                    <a:pt x="75" y="54"/>
                    <a:pt x="76" y="54"/>
                  </a:cubicBezTo>
                  <a:cubicBezTo>
                    <a:pt x="78" y="54"/>
                    <a:pt x="80" y="53"/>
                    <a:pt x="82" y="53"/>
                  </a:cubicBezTo>
                  <a:cubicBezTo>
                    <a:pt x="84" y="54"/>
                    <a:pt x="82" y="54"/>
                    <a:pt x="83" y="56"/>
                  </a:cubicBezTo>
                  <a:cubicBezTo>
                    <a:pt x="84" y="59"/>
                    <a:pt x="91" y="61"/>
                    <a:pt x="93" y="58"/>
                  </a:cubicBezTo>
                  <a:cubicBezTo>
                    <a:pt x="94" y="58"/>
                    <a:pt x="93" y="57"/>
                    <a:pt x="94" y="56"/>
                  </a:cubicBezTo>
                  <a:cubicBezTo>
                    <a:pt x="94" y="56"/>
                    <a:pt x="96" y="55"/>
                    <a:pt x="96" y="55"/>
                  </a:cubicBezTo>
                  <a:cubicBezTo>
                    <a:pt x="97" y="54"/>
                    <a:pt x="96" y="54"/>
                    <a:pt x="97" y="54"/>
                  </a:cubicBezTo>
                  <a:cubicBezTo>
                    <a:pt x="98" y="54"/>
                    <a:pt x="98" y="55"/>
                    <a:pt x="99" y="55"/>
                  </a:cubicBezTo>
                  <a:cubicBezTo>
                    <a:pt x="102" y="55"/>
                    <a:pt x="105" y="49"/>
                    <a:pt x="104" y="47"/>
                  </a:cubicBezTo>
                  <a:cubicBezTo>
                    <a:pt x="104" y="44"/>
                    <a:pt x="103" y="45"/>
                    <a:pt x="106" y="43"/>
                  </a:cubicBezTo>
                  <a:cubicBezTo>
                    <a:pt x="107" y="42"/>
                    <a:pt x="108" y="40"/>
                    <a:pt x="109" y="39"/>
                  </a:cubicBezTo>
                  <a:cubicBezTo>
                    <a:pt x="110" y="37"/>
                    <a:pt x="112" y="36"/>
                    <a:pt x="112" y="35"/>
                  </a:cubicBezTo>
                  <a:cubicBezTo>
                    <a:pt x="113" y="34"/>
                    <a:pt x="112" y="33"/>
                    <a:pt x="112" y="32"/>
                  </a:cubicBezTo>
                  <a:cubicBezTo>
                    <a:pt x="112" y="30"/>
                    <a:pt x="114" y="30"/>
                    <a:pt x="114" y="28"/>
                  </a:cubicBezTo>
                  <a:cubicBezTo>
                    <a:pt x="114" y="27"/>
                    <a:pt x="112" y="25"/>
                    <a:pt x="111" y="24"/>
                  </a:cubicBezTo>
                  <a:close/>
                  <a:moveTo>
                    <a:pt x="62" y="15"/>
                  </a:moveTo>
                  <a:cubicBezTo>
                    <a:pt x="62" y="14"/>
                    <a:pt x="62" y="14"/>
                    <a:pt x="63" y="14"/>
                  </a:cubicBezTo>
                  <a:cubicBezTo>
                    <a:pt x="62" y="14"/>
                    <a:pt x="62" y="14"/>
                    <a:pt x="62" y="15"/>
                  </a:cubicBezTo>
                  <a:close/>
                  <a:moveTo>
                    <a:pt x="68" y="78"/>
                  </a:moveTo>
                  <a:cubicBezTo>
                    <a:pt x="69" y="78"/>
                    <a:pt x="70" y="78"/>
                    <a:pt x="71" y="78"/>
                  </a:cubicBezTo>
                  <a:cubicBezTo>
                    <a:pt x="72" y="79"/>
                    <a:pt x="71" y="80"/>
                    <a:pt x="73" y="79"/>
                  </a:cubicBezTo>
                  <a:cubicBezTo>
                    <a:pt x="74" y="78"/>
                    <a:pt x="75" y="75"/>
                    <a:pt x="75" y="74"/>
                  </a:cubicBezTo>
                  <a:cubicBezTo>
                    <a:pt x="74" y="73"/>
                    <a:pt x="74" y="73"/>
                    <a:pt x="73" y="73"/>
                  </a:cubicBezTo>
                  <a:cubicBezTo>
                    <a:pt x="72" y="72"/>
                    <a:pt x="72" y="72"/>
                    <a:pt x="72" y="71"/>
                  </a:cubicBezTo>
                  <a:cubicBezTo>
                    <a:pt x="70" y="71"/>
                    <a:pt x="69" y="70"/>
                    <a:pt x="67" y="69"/>
                  </a:cubicBezTo>
                  <a:cubicBezTo>
                    <a:pt x="66" y="68"/>
                    <a:pt x="65" y="68"/>
                    <a:pt x="64" y="67"/>
                  </a:cubicBezTo>
                  <a:cubicBezTo>
                    <a:pt x="64" y="67"/>
                    <a:pt x="64" y="64"/>
                    <a:pt x="63" y="63"/>
                  </a:cubicBezTo>
                  <a:cubicBezTo>
                    <a:pt x="63" y="62"/>
                    <a:pt x="61" y="61"/>
                    <a:pt x="60" y="61"/>
                  </a:cubicBezTo>
                  <a:cubicBezTo>
                    <a:pt x="59" y="61"/>
                    <a:pt x="59" y="63"/>
                    <a:pt x="57" y="61"/>
                  </a:cubicBezTo>
                  <a:cubicBezTo>
                    <a:pt x="57" y="61"/>
                    <a:pt x="57" y="61"/>
                    <a:pt x="57" y="61"/>
                  </a:cubicBezTo>
                  <a:cubicBezTo>
                    <a:pt x="57" y="59"/>
                    <a:pt x="55" y="59"/>
                    <a:pt x="55" y="58"/>
                  </a:cubicBezTo>
                  <a:cubicBezTo>
                    <a:pt x="58" y="58"/>
                    <a:pt x="57" y="50"/>
                    <a:pt x="56" y="49"/>
                  </a:cubicBezTo>
                  <a:cubicBezTo>
                    <a:pt x="56" y="49"/>
                    <a:pt x="56" y="48"/>
                    <a:pt x="55" y="47"/>
                  </a:cubicBezTo>
                  <a:cubicBezTo>
                    <a:pt x="55" y="47"/>
                    <a:pt x="54" y="46"/>
                    <a:pt x="54" y="46"/>
                  </a:cubicBezTo>
                  <a:cubicBezTo>
                    <a:pt x="52" y="43"/>
                    <a:pt x="51" y="47"/>
                    <a:pt x="51" y="49"/>
                  </a:cubicBezTo>
                  <a:cubicBezTo>
                    <a:pt x="51" y="51"/>
                    <a:pt x="51" y="52"/>
                    <a:pt x="49" y="54"/>
                  </a:cubicBezTo>
                  <a:cubicBezTo>
                    <a:pt x="49" y="54"/>
                    <a:pt x="49" y="53"/>
                    <a:pt x="49" y="53"/>
                  </a:cubicBezTo>
                  <a:cubicBezTo>
                    <a:pt x="50" y="51"/>
                    <a:pt x="50" y="49"/>
                    <a:pt x="49" y="47"/>
                  </a:cubicBezTo>
                  <a:cubicBezTo>
                    <a:pt x="49" y="45"/>
                    <a:pt x="51" y="43"/>
                    <a:pt x="51" y="41"/>
                  </a:cubicBezTo>
                  <a:cubicBezTo>
                    <a:pt x="51" y="39"/>
                    <a:pt x="49" y="38"/>
                    <a:pt x="49" y="37"/>
                  </a:cubicBezTo>
                  <a:cubicBezTo>
                    <a:pt x="49" y="35"/>
                    <a:pt x="44" y="30"/>
                    <a:pt x="44" y="33"/>
                  </a:cubicBezTo>
                  <a:cubicBezTo>
                    <a:pt x="43" y="34"/>
                    <a:pt x="44" y="35"/>
                    <a:pt x="44" y="35"/>
                  </a:cubicBezTo>
                  <a:cubicBezTo>
                    <a:pt x="43" y="35"/>
                    <a:pt x="43" y="35"/>
                    <a:pt x="42" y="34"/>
                  </a:cubicBezTo>
                  <a:cubicBezTo>
                    <a:pt x="42" y="34"/>
                    <a:pt x="42" y="34"/>
                    <a:pt x="42" y="34"/>
                  </a:cubicBezTo>
                  <a:cubicBezTo>
                    <a:pt x="42" y="32"/>
                    <a:pt x="42" y="30"/>
                    <a:pt x="41" y="29"/>
                  </a:cubicBezTo>
                  <a:cubicBezTo>
                    <a:pt x="39" y="27"/>
                    <a:pt x="38" y="29"/>
                    <a:pt x="37" y="31"/>
                  </a:cubicBezTo>
                  <a:cubicBezTo>
                    <a:pt x="37" y="32"/>
                    <a:pt x="37" y="33"/>
                    <a:pt x="37" y="34"/>
                  </a:cubicBezTo>
                  <a:cubicBezTo>
                    <a:pt x="37" y="36"/>
                    <a:pt x="38" y="34"/>
                    <a:pt x="37" y="35"/>
                  </a:cubicBezTo>
                  <a:cubicBezTo>
                    <a:pt x="36" y="36"/>
                    <a:pt x="36" y="35"/>
                    <a:pt x="35" y="36"/>
                  </a:cubicBezTo>
                  <a:cubicBezTo>
                    <a:pt x="34" y="37"/>
                    <a:pt x="35" y="40"/>
                    <a:pt x="35" y="41"/>
                  </a:cubicBezTo>
                  <a:cubicBezTo>
                    <a:pt x="36" y="43"/>
                    <a:pt x="36" y="45"/>
                    <a:pt x="36" y="47"/>
                  </a:cubicBezTo>
                  <a:cubicBezTo>
                    <a:pt x="36" y="48"/>
                    <a:pt x="36" y="51"/>
                    <a:pt x="37" y="52"/>
                  </a:cubicBezTo>
                  <a:cubicBezTo>
                    <a:pt x="37" y="54"/>
                    <a:pt x="36" y="57"/>
                    <a:pt x="38" y="58"/>
                  </a:cubicBezTo>
                  <a:cubicBezTo>
                    <a:pt x="38" y="58"/>
                    <a:pt x="38" y="59"/>
                    <a:pt x="38" y="59"/>
                  </a:cubicBezTo>
                  <a:cubicBezTo>
                    <a:pt x="38" y="60"/>
                    <a:pt x="38" y="61"/>
                    <a:pt x="39" y="62"/>
                  </a:cubicBezTo>
                  <a:cubicBezTo>
                    <a:pt x="39" y="65"/>
                    <a:pt x="40" y="69"/>
                    <a:pt x="41" y="72"/>
                  </a:cubicBezTo>
                  <a:cubicBezTo>
                    <a:pt x="41" y="72"/>
                    <a:pt x="41" y="72"/>
                    <a:pt x="41" y="72"/>
                  </a:cubicBezTo>
                  <a:cubicBezTo>
                    <a:pt x="39" y="70"/>
                    <a:pt x="39" y="68"/>
                    <a:pt x="38" y="67"/>
                  </a:cubicBezTo>
                  <a:cubicBezTo>
                    <a:pt x="38" y="65"/>
                    <a:pt x="37" y="63"/>
                    <a:pt x="36" y="62"/>
                  </a:cubicBezTo>
                  <a:cubicBezTo>
                    <a:pt x="36" y="62"/>
                    <a:pt x="35" y="63"/>
                    <a:pt x="35" y="64"/>
                  </a:cubicBezTo>
                  <a:cubicBezTo>
                    <a:pt x="35" y="64"/>
                    <a:pt x="35" y="63"/>
                    <a:pt x="35" y="63"/>
                  </a:cubicBezTo>
                  <a:cubicBezTo>
                    <a:pt x="35" y="62"/>
                    <a:pt x="36" y="59"/>
                    <a:pt x="35" y="58"/>
                  </a:cubicBezTo>
                  <a:cubicBezTo>
                    <a:pt x="35" y="58"/>
                    <a:pt x="35" y="58"/>
                    <a:pt x="35" y="58"/>
                  </a:cubicBezTo>
                  <a:cubicBezTo>
                    <a:pt x="35" y="58"/>
                    <a:pt x="34" y="57"/>
                    <a:pt x="34" y="56"/>
                  </a:cubicBezTo>
                  <a:cubicBezTo>
                    <a:pt x="34" y="55"/>
                    <a:pt x="34" y="55"/>
                    <a:pt x="33" y="55"/>
                  </a:cubicBezTo>
                  <a:cubicBezTo>
                    <a:pt x="33" y="54"/>
                    <a:pt x="33" y="54"/>
                    <a:pt x="33" y="54"/>
                  </a:cubicBezTo>
                  <a:cubicBezTo>
                    <a:pt x="34" y="53"/>
                    <a:pt x="34" y="49"/>
                    <a:pt x="32" y="49"/>
                  </a:cubicBezTo>
                  <a:cubicBezTo>
                    <a:pt x="32" y="48"/>
                    <a:pt x="32" y="48"/>
                    <a:pt x="32" y="48"/>
                  </a:cubicBezTo>
                  <a:cubicBezTo>
                    <a:pt x="32" y="47"/>
                    <a:pt x="32" y="47"/>
                    <a:pt x="32" y="47"/>
                  </a:cubicBezTo>
                  <a:cubicBezTo>
                    <a:pt x="32" y="46"/>
                    <a:pt x="32" y="46"/>
                    <a:pt x="32" y="46"/>
                  </a:cubicBezTo>
                  <a:cubicBezTo>
                    <a:pt x="32" y="46"/>
                    <a:pt x="32" y="46"/>
                    <a:pt x="32" y="47"/>
                  </a:cubicBezTo>
                  <a:cubicBezTo>
                    <a:pt x="32" y="46"/>
                    <a:pt x="32" y="45"/>
                    <a:pt x="32" y="45"/>
                  </a:cubicBezTo>
                  <a:cubicBezTo>
                    <a:pt x="31" y="44"/>
                    <a:pt x="31" y="44"/>
                    <a:pt x="31" y="44"/>
                  </a:cubicBezTo>
                  <a:cubicBezTo>
                    <a:pt x="31" y="43"/>
                    <a:pt x="31" y="43"/>
                    <a:pt x="31" y="43"/>
                  </a:cubicBezTo>
                  <a:cubicBezTo>
                    <a:pt x="31" y="43"/>
                    <a:pt x="31" y="42"/>
                    <a:pt x="31" y="42"/>
                  </a:cubicBezTo>
                  <a:cubicBezTo>
                    <a:pt x="31" y="42"/>
                    <a:pt x="30" y="41"/>
                    <a:pt x="30" y="41"/>
                  </a:cubicBezTo>
                  <a:cubicBezTo>
                    <a:pt x="30" y="39"/>
                    <a:pt x="29" y="37"/>
                    <a:pt x="27" y="39"/>
                  </a:cubicBezTo>
                  <a:cubicBezTo>
                    <a:pt x="26" y="40"/>
                    <a:pt x="25" y="44"/>
                    <a:pt x="25" y="45"/>
                  </a:cubicBezTo>
                  <a:cubicBezTo>
                    <a:pt x="25" y="45"/>
                    <a:pt x="24" y="45"/>
                    <a:pt x="24" y="46"/>
                  </a:cubicBezTo>
                  <a:cubicBezTo>
                    <a:pt x="22" y="48"/>
                    <a:pt x="24" y="53"/>
                    <a:pt x="25" y="55"/>
                  </a:cubicBezTo>
                  <a:cubicBezTo>
                    <a:pt x="25" y="56"/>
                    <a:pt x="25" y="56"/>
                    <a:pt x="24" y="56"/>
                  </a:cubicBezTo>
                  <a:cubicBezTo>
                    <a:pt x="24" y="56"/>
                    <a:pt x="24" y="58"/>
                    <a:pt x="23" y="57"/>
                  </a:cubicBezTo>
                  <a:cubicBezTo>
                    <a:pt x="23" y="55"/>
                    <a:pt x="23" y="52"/>
                    <a:pt x="21" y="50"/>
                  </a:cubicBezTo>
                  <a:cubicBezTo>
                    <a:pt x="20" y="50"/>
                    <a:pt x="20" y="50"/>
                    <a:pt x="20" y="52"/>
                  </a:cubicBezTo>
                  <a:cubicBezTo>
                    <a:pt x="20" y="52"/>
                    <a:pt x="19" y="51"/>
                    <a:pt x="19" y="51"/>
                  </a:cubicBezTo>
                  <a:cubicBezTo>
                    <a:pt x="18" y="49"/>
                    <a:pt x="21" y="48"/>
                    <a:pt x="20" y="46"/>
                  </a:cubicBezTo>
                  <a:cubicBezTo>
                    <a:pt x="20" y="46"/>
                    <a:pt x="19" y="46"/>
                    <a:pt x="18" y="46"/>
                  </a:cubicBezTo>
                  <a:cubicBezTo>
                    <a:pt x="17" y="46"/>
                    <a:pt x="15" y="47"/>
                    <a:pt x="14" y="49"/>
                  </a:cubicBezTo>
                  <a:cubicBezTo>
                    <a:pt x="14" y="49"/>
                    <a:pt x="14" y="49"/>
                    <a:pt x="13" y="49"/>
                  </a:cubicBezTo>
                  <a:cubicBezTo>
                    <a:pt x="13" y="49"/>
                    <a:pt x="13" y="49"/>
                    <a:pt x="13" y="48"/>
                  </a:cubicBezTo>
                  <a:cubicBezTo>
                    <a:pt x="13" y="48"/>
                    <a:pt x="13" y="47"/>
                    <a:pt x="13" y="46"/>
                  </a:cubicBezTo>
                  <a:cubicBezTo>
                    <a:pt x="13" y="46"/>
                    <a:pt x="13" y="46"/>
                    <a:pt x="13" y="46"/>
                  </a:cubicBezTo>
                  <a:cubicBezTo>
                    <a:pt x="14" y="46"/>
                    <a:pt x="15" y="46"/>
                    <a:pt x="15" y="45"/>
                  </a:cubicBezTo>
                  <a:cubicBezTo>
                    <a:pt x="16" y="44"/>
                    <a:pt x="16" y="43"/>
                    <a:pt x="17" y="43"/>
                  </a:cubicBezTo>
                  <a:cubicBezTo>
                    <a:pt x="17" y="42"/>
                    <a:pt x="18" y="42"/>
                    <a:pt x="18" y="42"/>
                  </a:cubicBezTo>
                  <a:cubicBezTo>
                    <a:pt x="21" y="42"/>
                    <a:pt x="22" y="42"/>
                    <a:pt x="23" y="40"/>
                  </a:cubicBezTo>
                  <a:cubicBezTo>
                    <a:pt x="24" y="31"/>
                    <a:pt x="18" y="38"/>
                    <a:pt x="15" y="39"/>
                  </a:cubicBezTo>
                  <a:cubicBezTo>
                    <a:pt x="14" y="39"/>
                    <a:pt x="14" y="39"/>
                    <a:pt x="14" y="39"/>
                  </a:cubicBezTo>
                  <a:cubicBezTo>
                    <a:pt x="14" y="38"/>
                    <a:pt x="14" y="37"/>
                    <a:pt x="12" y="36"/>
                  </a:cubicBezTo>
                  <a:cubicBezTo>
                    <a:pt x="11" y="38"/>
                    <a:pt x="11" y="39"/>
                    <a:pt x="12" y="41"/>
                  </a:cubicBezTo>
                  <a:cubicBezTo>
                    <a:pt x="12" y="41"/>
                    <a:pt x="12" y="42"/>
                    <a:pt x="13" y="42"/>
                  </a:cubicBezTo>
                  <a:cubicBezTo>
                    <a:pt x="12" y="42"/>
                    <a:pt x="13" y="43"/>
                    <a:pt x="12" y="43"/>
                  </a:cubicBezTo>
                  <a:cubicBezTo>
                    <a:pt x="12" y="43"/>
                    <a:pt x="12" y="41"/>
                    <a:pt x="11" y="43"/>
                  </a:cubicBezTo>
                  <a:cubicBezTo>
                    <a:pt x="11" y="42"/>
                    <a:pt x="11" y="39"/>
                    <a:pt x="10" y="38"/>
                  </a:cubicBezTo>
                  <a:cubicBezTo>
                    <a:pt x="9" y="38"/>
                    <a:pt x="9" y="38"/>
                    <a:pt x="9" y="38"/>
                  </a:cubicBezTo>
                  <a:cubicBezTo>
                    <a:pt x="10" y="37"/>
                    <a:pt x="9" y="37"/>
                    <a:pt x="9" y="37"/>
                  </a:cubicBezTo>
                  <a:cubicBezTo>
                    <a:pt x="9" y="37"/>
                    <a:pt x="8" y="37"/>
                    <a:pt x="8" y="37"/>
                  </a:cubicBezTo>
                  <a:cubicBezTo>
                    <a:pt x="8" y="36"/>
                    <a:pt x="7" y="39"/>
                    <a:pt x="7" y="39"/>
                  </a:cubicBezTo>
                  <a:cubicBezTo>
                    <a:pt x="6" y="39"/>
                    <a:pt x="6" y="39"/>
                    <a:pt x="6" y="39"/>
                  </a:cubicBezTo>
                  <a:cubicBezTo>
                    <a:pt x="5" y="37"/>
                    <a:pt x="5" y="42"/>
                    <a:pt x="5" y="42"/>
                  </a:cubicBezTo>
                  <a:cubicBezTo>
                    <a:pt x="6" y="44"/>
                    <a:pt x="7" y="43"/>
                    <a:pt x="5" y="44"/>
                  </a:cubicBezTo>
                  <a:cubicBezTo>
                    <a:pt x="4" y="44"/>
                    <a:pt x="3" y="43"/>
                    <a:pt x="3" y="45"/>
                  </a:cubicBezTo>
                  <a:cubicBezTo>
                    <a:pt x="2" y="46"/>
                    <a:pt x="4" y="46"/>
                    <a:pt x="4" y="47"/>
                  </a:cubicBezTo>
                  <a:cubicBezTo>
                    <a:pt x="3" y="48"/>
                    <a:pt x="1" y="46"/>
                    <a:pt x="2" y="49"/>
                  </a:cubicBezTo>
                  <a:cubicBezTo>
                    <a:pt x="2" y="50"/>
                    <a:pt x="3" y="50"/>
                    <a:pt x="3" y="51"/>
                  </a:cubicBezTo>
                  <a:cubicBezTo>
                    <a:pt x="3" y="52"/>
                    <a:pt x="3" y="53"/>
                    <a:pt x="3" y="54"/>
                  </a:cubicBezTo>
                  <a:cubicBezTo>
                    <a:pt x="2" y="55"/>
                    <a:pt x="2" y="55"/>
                    <a:pt x="4" y="56"/>
                  </a:cubicBezTo>
                  <a:cubicBezTo>
                    <a:pt x="4" y="57"/>
                    <a:pt x="4" y="63"/>
                    <a:pt x="5" y="63"/>
                  </a:cubicBezTo>
                  <a:cubicBezTo>
                    <a:pt x="7" y="65"/>
                    <a:pt x="8" y="61"/>
                    <a:pt x="8" y="60"/>
                  </a:cubicBezTo>
                  <a:cubicBezTo>
                    <a:pt x="8" y="59"/>
                    <a:pt x="8" y="58"/>
                    <a:pt x="7" y="58"/>
                  </a:cubicBezTo>
                  <a:cubicBezTo>
                    <a:pt x="7" y="57"/>
                    <a:pt x="7" y="56"/>
                    <a:pt x="8" y="57"/>
                  </a:cubicBezTo>
                  <a:cubicBezTo>
                    <a:pt x="9" y="58"/>
                    <a:pt x="8" y="59"/>
                    <a:pt x="9" y="59"/>
                  </a:cubicBezTo>
                  <a:cubicBezTo>
                    <a:pt x="10" y="59"/>
                    <a:pt x="10" y="59"/>
                    <a:pt x="9" y="58"/>
                  </a:cubicBezTo>
                  <a:cubicBezTo>
                    <a:pt x="9" y="57"/>
                    <a:pt x="11" y="57"/>
                    <a:pt x="11" y="56"/>
                  </a:cubicBezTo>
                  <a:cubicBezTo>
                    <a:pt x="11" y="58"/>
                    <a:pt x="10" y="59"/>
                    <a:pt x="11" y="60"/>
                  </a:cubicBezTo>
                  <a:cubicBezTo>
                    <a:pt x="11" y="60"/>
                    <a:pt x="10" y="60"/>
                    <a:pt x="10" y="60"/>
                  </a:cubicBezTo>
                  <a:cubicBezTo>
                    <a:pt x="9" y="60"/>
                    <a:pt x="10" y="61"/>
                    <a:pt x="10" y="62"/>
                  </a:cubicBezTo>
                  <a:cubicBezTo>
                    <a:pt x="9" y="62"/>
                    <a:pt x="9" y="62"/>
                    <a:pt x="9" y="62"/>
                  </a:cubicBezTo>
                  <a:cubicBezTo>
                    <a:pt x="9" y="63"/>
                    <a:pt x="9" y="63"/>
                    <a:pt x="9" y="64"/>
                  </a:cubicBezTo>
                  <a:cubicBezTo>
                    <a:pt x="7" y="65"/>
                    <a:pt x="9" y="66"/>
                    <a:pt x="11" y="67"/>
                  </a:cubicBezTo>
                  <a:cubicBezTo>
                    <a:pt x="10" y="68"/>
                    <a:pt x="10" y="68"/>
                    <a:pt x="10" y="68"/>
                  </a:cubicBezTo>
                  <a:cubicBezTo>
                    <a:pt x="11" y="69"/>
                    <a:pt x="11" y="68"/>
                    <a:pt x="12" y="68"/>
                  </a:cubicBezTo>
                  <a:cubicBezTo>
                    <a:pt x="12" y="68"/>
                    <a:pt x="12" y="68"/>
                    <a:pt x="12" y="67"/>
                  </a:cubicBezTo>
                  <a:cubicBezTo>
                    <a:pt x="13" y="68"/>
                    <a:pt x="13" y="68"/>
                    <a:pt x="13" y="68"/>
                  </a:cubicBezTo>
                  <a:cubicBezTo>
                    <a:pt x="13" y="68"/>
                    <a:pt x="14" y="70"/>
                    <a:pt x="13" y="71"/>
                  </a:cubicBezTo>
                  <a:cubicBezTo>
                    <a:pt x="13" y="72"/>
                    <a:pt x="11" y="70"/>
                    <a:pt x="10" y="70"/>
                  </a:cubicBezTo>
                  <a:cubicBezTo>
                    <a:pt x="9" y="68"/>
                    <a:pt x="6" y="67"/>
                    <a:pt x="6" y="70"/>
                  </a:cubicBezTo>
                  <a:cubicBezTo>
                    <a:pt x="6" y="72"/>
                    <a:pt x="10" y="72"/>
                    <a:pt x="10" y="74"/>
                  </a:cubicBezTo>
                  <a:cubicBezTo>
                    <a:pt x="9" y="74"/>
                    <a:pt x="8" y="74"/>
                    <a:pt x="8" y="75"/>
                  </a:cubicBezTo>
                  <a:cubicBezTo>
                    <a:pt x="8" y="76"/>
                    <a:pt x="7" y="79"/>
                    <a:pt x="10" y="78"/>
                  </a:cubicBezTo>
                  <a:cubicBezTo>
                    <a:pt x="11" y="78"/>
                    <a:pt x="9" y="79"/>
                    <a:pt x="10" y="80"/>
                  </a:cubicBezTo>
                  <a:cubicBezTo>
                    <a:pt x="10" y="81"/>
                    <a:pt x="10" y="81"/>
                    <a:pt x="11" y="81"/>
                  </a:cubicBezTo>
                  <a:cubicBezTo>
                    <a:pt x="12" y="82"/>
                    <a:pt x="13" y="82"/>
                    <a:pt x="13" y="82"/>
                  </a:cubicBezTo>
                  <a:cubicBezTo>
                    <a:pt x="13" y="82"/>
                    <a:pt x="13" y="82"/>
                    <a:pt x="13" y="82"/>
                  </a:cubicBezTo>
                  <a:cubicBezTo>
                    <a:pt x="14" y="83"/>
                    <a:pt x="13" y="83"/>
                    <a:pt x="14" y="84"/>
                  </a:cubicBezTo>
                  <a:cubicBezTo>
                    <a:pt x="15" y="84"/>
                    <a:pt x="17" y="84"/>
                    <a:pt x="18" y="83"/>
                  </a:cubicBezTo>
                  <a:cubicBezTo>
                    <a:pt x="18" y="83"/>
                    <a:pt x="19" y="82"/>
                    <a:pt x="19" y="83"/>
                  </a:cubicBezTo>
                  <a:cubicBezTo>
                    <a:pt x="18" y="85"/>
                    <a:pt x="15" y="85"/>
                    <a:pt x="14" y="85"/>
                  </a:cubicBezTo>
                  <a:cubicBezTo>
                    <a:pt x="11" y="87"/>
                    <a:pt x="16" y="89"/>
                    <a:pt x="16" y="91"/>
                  </a:cubicBezTo>
                  <a:cubicBezTo>
                    <a:pt x="17" y="91"/>
                    <a:pt x="17" y="91"/>
                    <a:pt x="17" y="92"/>
                  </a:cubicBezTo>
                  <a:cubicBezTo>
                    <a:pt x="17" y="92"/>
                    <a:pt x="17" y="95"/>
                    <a:pt x="18" y="94"/>
                  </a:cubicBezTo>
                  <a:cubicBezTo>
                    <a:pt x="19" y="94"/>
                    <a:pt x="22" y="96"/>
                    <a:pt x="23" y="94"/>
                  </a:cubicBezTo>
                  <a:cubicBezTo>
                    <a:pt x="23" y="94"/>
                    <a:pt x="23" y="92"/>
                    <a:pt x="24" y="92"/>
                  </a:cubicBezTo>
                  <a:cubicBezTo>
                    <a:pt x="24" y="92"/>
                    <a:pt x="24" y="92"/>
                    <a:pt x="24" y="93"/>
                  </a:cubicBezTo>
                  <a:cubicBezTo>
                    <a:pt x="24" y="92"/>
                    <a:pt x="26" y="92"/>
                    <a:pt x="26" y="91"/>
                  </a:cubicBezTo>
                  <a:cubicBezTo>
                    <a:pt x="26" y="90"/>
                    <a:pt x="25" y="90"/>
                    <a:pt x="24" y="90"/>
                  </a:cubicBezTo>
                  <a:cubicBezTo>
                    <a:pt x="25" y="90"/>
                    <a:pt x="25" y="88"/>
                    <a:pt x="25" y="88"/>
                  </a:cubicBezTo>
                  <a:cubicBezTo>
                    <a:pt x="25" y="88"/>
                    <a:pt x="28" y="89"/>
                    <a:pt x="28" y="89"/>
                  </a:cubicBezTo>
                  <a:cubicBezTo>
                    <a:pt x="30" y="86"/>
                    <a:pt x="26" y="86"/>
                    <a:pt x="26" y="86"/>
                  </a:cubicBezTo>
                  <a:cubicBezTo>
                    <a:pt x="25" y="86"/>
                    <a:pt x="26" y="84"/>
                    <a:pt x="26" y="84"/>
                  </a:cubicBezTo>
                  <a:cubicBezTo>
                    <a:pt x="26" y="84"/>
                    <a:pt x="26" y="83"/>
                    <a:pt x="26" y="83"/>
                  </a:cubicBezTo>
                  <a:cubicBezTo>
                    <a:pt x="27" y="83"/>
                    <a:pt x="27" y="83"/>
                    <a:pt x="27" y="83"/>
                  </a:cubicBezTo>
                  <a:cubicBezTo>
                    <a:pt x="28" y="82"/>
                    <a:pt x="26" y="77"/>
                    <a:pt x="26" y="77"/>
                  </a:cubicBezTo>
                  <a:cubicBezTo>
                    <a:pt x="28" y="79"/>
                    <a:pt x="28" y="77"/>
                    <a:pt x="29" y="77"/>
                  </a:cubicBezTo>
                  <a:cubicBezTo>
                    <a:pt x="29" y="78"/>
                    <a:pt x="29" y="81"/>
                    <a:pt x="30" y="81"/>
                  </a:cubicBezTo>
                  <a:cubicBezTo>
                    <a:pt x="31" y="81"/>
                    <a:pt x="32" y="79"/>
                    <a:pt x="32" y="78"/>
                  </a:cubicBezTo>
                  <a:cubicBezTo>
                    <a:pt x="32" y="77"/>
                    <a:pt x="32" y="76"/>
                    <a:pt x="32" y="75"/>
                  </a:cubicBezTo>
                  <a:cubicBezTo>
                    <a:pt x="32" y="75"/>
                    <a:pt x="33" y="72"/>
                    <a:pt x="34" y="74"/>
                  </a:cubicBezTo>
                  <a:cubicBezTo>
                    <a:pt x="34" y="75"/>
                    <a:pt x="33" y="75"/>
                    <a:pt x="34" y="75"/>
                  </a:cubicBezTo>
                  <a:cubicBezTo>
                    <a:pt x="34" y="76"/>
                    <a:pt x="34" y="76"/>
                    <a:pt x="34" y="77"/>
                  </a:cubicBezTo>
                  <a:cubicBezTo>
                    <a:pt x="34" y="78"/>
                    <a:pt x="34" y="79"/>
                    <a:pt x="34" y="80"/>
                  </a:cubicBezTo>
                  <a:cubicBezTo>
                    <a:pt x="33" y="81"/>
                    <a:pt x="32" y="81"/>
                    <a:pt x="32" y="82"/>
                  </a:cubicBezTo>
                  <a:cubicBezTo>
                    <a:pt x="32" y="84"/>
                    <a:pt x="33" y="87"/>
                    <a:pt x="35" y="86"/>
                  </a:cubicBezTo>
                  <a:cubicBezTo>
                    <a:pt x="37" y="85"/>
                    <a:pt x="40" y="83"/>
                    <a:pt x="40" y="81"/>
                  </a:cubicBezTo>
                  <a:cubicBezTo>
                    <a:pt x="41" y="81"/>
                    <a:pt x="41" y="81"/>
                    <a:pt x="42" y="81"/>
                  </a:cubicBezTo>
                  <a:cubicBezTo>
                    <a:pt x="42" y="81"/>
                    <a:pt x="42" y="82"/>
                    <a:pt x="42" y="82"/>
                  </a:cubicBezTo>
                  <a:cubicBezTo>
                    <a:pt x="41" y="83"/>
                    <a:pt x="41" y="84"/>
                    <a:pt x="41" y="86"/>
                  </a:cubicBezTo>
                  <a:cubicBezTo>
                    <a:pt x="39" y="86"/>
                    <a:pt x="40" y="87"/>
                    <a:pt x="41" y="87"/>
                  </a:cubicBezTo>
                  <a:cubicBezTo>
                    <a:pt x="41" y="87"/>
                    <a:pt x="41" y="87"/>
                    <a:pt x="41" y="87"/>
                  </a:cubicBezTo>
                  <a:cubicBezTo>
                    <a:pt x="41" y="88"/>
                    <a:pt x="42" y="88"/>
                    <a:pt x="43" y="89"/>
                  </a:cubicBezTo>
                  <a:cubicBezTo>
                    <a:pt x="43" y="89"/>
                    <a:pt x="44" y="88"/>
                    <a:pt x="44" y="88"/>
                  </a:cubicBezTo>
                  <a:cubicBezTo>
                    <a:pt x="44" y="88"/>
                    <a:pt x="44" y="89"/>
                    <a:pt x="44" y="89"/>
                  </a:cubicBezTo>
                  <a:cubicBezTo>
                    <a:pt x="44" y="90"/>
                    <a:pt x="43" y="90"/>
                    <a:pt x="43" y="90"/>
                  </a:cubicBezTo>
                  <a:cubicBezTo>
                    <a:pt x="41" y="90"/>
                    <a:pt x="38" y="89"/>
                    <a:pt x="36" y="90"/>
                  </a:cubicBezTo>
                  <a:cubicBezTo>
                    <a:pt x="34" y="92"/>
                    <a:pt x="36" y="93"/>
                    <a:pt x="35" y="94"/>
                  </a:cubicBezTo>
                  <a:cubicBezTo>
                    <a:pt x="33" y="93"/>
                    <a:pt x="33" y="93"/>
                    <a:pt x="32" y="95"/>
                  </a:cubicBezTo>
                  <a:cubicBezTo>
                    <a:pt x="32" y="95"/>
                    <a:pt x="32" y="95"/>
                    <a:pt x="32" y="95"/>
                  </a:cubicBezTo>
                  <a:cubicBezTo>
                    <a:pt x="32" y="96"/>
                    <a:pt x="32" y="96"/>
                    <a:pt x="32" y="96"/>
                  </a:cubicBezTo>
                  <a:cubicBezTo>
                    <a:pt x="31" y="96"/>
                    <a:pt x="31" y="98"/>
                    <a:pt x="30" y="98"/>
                  </a:cubicBezTo>
                  <a:cubicBezTo>
                    <a:pt x="30" y="98"/>
                    <a:pt x="29" y="98"/>
                    <a:pt x="29" y="98"/>
                  </a:cubicBezTo>
                  <a:cubicBezTo>
                    <a:pt x="28" y="98"/>
                    <a:pt x="26" y="98"/>
                    <a:pt x="26" y="98"/>
                  </a:cubicBezTo>
                  <a:cubicBezTo>
                    <a:pt x="25" y="98"/>
                    <a:pt x="25" y="99"/>
                    <a:pt x="25" y="99"/>
                  </a:cubicBezTo>
                  <a:cubicBezTo>
                    <a:pt x="24" y="100"/>
                    <a:pt x="24" y="97"/>
                    <a:pt x="22" y="99"/>
                  </a:cubicBezTo>
                  <a:cubicBezTo>
                    <a:pt x="21" y="100"/>
                    <a:pt x="21" y="104"/>
                    <a:pt x="22" y="105"/>
                  </a:cubicBezTo>
                  <a:cubicBezTo>
                    <a:pt x="22" y="106"/>
                    <a:pt x="22" y="108"/>
                    <a:pt x="22" y="109"/>
                  </a:cubicBezTo>
                  <a:cubicBezTo>
                    <a:pt x="23" y="109"/>
                    <a:pt x="22" y="110"/>
                    <a:pt x="23" y="110"/>
                  </a:cubicBezTo>
                  <a:cubicBezTo>
                    <a:pt x="24" y="110"/>
                    <a:pt x="25" y="109"/>
                    <a:pt x="26" y="109"/>
                  </a:cubicBezTo>
                  <a:cubicBezTo>
                    <a:pt x="27" y="109"/>
                    <a:pt x="28" y="109"/>
                    <a:pt x="30" y="108"/>
                  </a:cubicBezTo>
                  <a:cubicBezTo>
                    <a:pt x="30" y="108"/>
                    <a:pt x="31" y="108"/>
                    <a:pt x="31" y="108"/>
                  </a:cubicBezTo>
                  <a:cubicBezTo>
                    <a:pt x="32" y="106"/>
                    <a:pt x="34" y="105"/>
                    <a:pt x="36" y="107"/>
                  </a:cubicBezTo>
                  <a:cubicBezTo>
                    <a:pt x="36" y="107"/>
                    <a:pt x="36" y="107"/>
                    <a:pt x="36" y="107"/>
                  </a:cubicBezTo>
                  <a:cubicBezTo>
                    <a:pt x="37" y="107"/>
                    <a:pt x="38" y="106"/>
                    <a:pt x="39" y="106"/>
                  </a:cubicBezTo>
                  <a:cubicBezTo>
                    <a:pt x="41" y="107"/>
                    <a:pt x="42" y="105"/>
                    <a:pt x="43" y="106"/>
                  </a:cubicBezTo>
                  <a:cubicBezTo>
                    <a:pt x="45" y="108"/>
                    <a:pt x="40" y="108"/>
                    <a:pt x="39" y="109"/>
                  </a:cubicBezTo>
                  <a:cubicBezTo>
                    <a:pt x="38" y="109"/>
                    <a:pt x="38" y="109"/>
                    <a:pt x="37" y="110"/>
                  </a:cubicBezTo>
                  <a:cubicBezTo>
                    <a:pt x="37" y="109"/>
                    <a:pt x="36" y="109"/>
                    <a:pt x="36" y="110"/>
                  </a:cubicBezTo>
                  <a:cubicBezTo>
                    <a:pt x="35" y="110"/>
                    <a:pt x="35" y="110"/>
                    <a:pt x="35" y="110"/>
                  </a:cubicBezTo>
                  <a:cubicBezTo>
                    <a:pt x="34" y="110"/>
                    <a:pt x="27" y="113"/>
                    <a:pt x="30" y="114"/>
                  </a:cubicBezTo>
                  <a:cubicBezTo>
                    <a:pt x="31" y="114"/>
                    <a:pt x="33" y="114"/>
                    <a:pt x="34" y="115"/>
                  </a:cubicBezTo>
                  <a:cubicBezTo>
                    <a:pt x="35" y="116"/>
                    <a:pt x="37" y="115"/>
                    <a:pt x="38" y="117"/>
                  </a:cubicBezTo>
                  <a:cubicBezTo>
                    <a:pt x="36" y="118"/>
                    <a:pt x="37" y="117"/>
                    <a:pt x="36" y="117"/>
                  </a:cubicBezTo>
                  <a:cubicBezTo>
                    <a:pt x="35" y="116"/>
                    <a:pt x="33" y="116"/>
                    <a:pt x="32" y="116"/>
                  </a:cubicBezTo>
                  <a:cubicBezTo>
                    <a:pt x="31" y="116"/>
                    <a:pt x="31" y="116"/>
                    <a:pt x="29" y="116"/>
                  </a:cubicBezTo>
                  <a:cubicBezTo>
                    <a:pt x="29" y="117"/>
                    <a:pt x="29" y="118"/>
                    <a:pt x="27" y="118"/>
                  </a:cubicBezTo>
                  <a:cubicBezTo>
                    <a:pt x="27" y="117"/>
                    <a:pt x="27" y="117"/>
                    <a:pt x="27" y="117"/>
                  </a:cubicBezTo>
                  <a:cubicBezTo>
                    <a:pt x="28" y="114"/>
                    <a:pt x="24" y="115"/>
                    <a:pt x="23" y="117"/>
                  </a:cubicBezTo>
                  <a:cubicBezTo>
                    <a:pt x="23" y="118"/>
                    <a:pt x="24" y="118"/>
                    <a:pt x="24" y="118"/>
                  </a:cubicBezTo>
                  <a:cubicBezTo>
                    <a:pt x="24" y="119"/>
                    <a:pt x="24" y="119"/>
                    <a:pt x="24" y="120"/>
                  </a:cubicBezTo>
                  <a:cubicBezTo>
                    <a:pt x="24" y="121"/>
                    <a:pt x="25" y="123"/>
                    <a:pt x="26" y="124"/>
                  </a:cubicBezTo>
                  <a:cubicBezTo>
                    <a:pt x="26" y="125"/>
                    <a:pt x="26" y="126"/>
                    <a:pt x="27" y="127"/>
                  </a:cubicBezTo>
                  <a:cubicBezTo>
                    <a:pt x="27" y="127"/>
                    <a:pt x="27" y="127"/>
                    <a:pt x="28" y="127"/>
                  </a:cubicBezTo>
                  <a:cubicBezTo>
                    <a:pt x="29" y="128"/>
                    <a:pt x="30" y="128"/>
                    <a:pt x="31" y="129"/>
                  </a:cubicBezTo>
                  <a:cubicBezTo>
                    <a:pt x="32" y="130"/>
                    <a:pt x="31" y="131"/>
                    <a:pt x="32" y="132"/>
                  </a:cubicBezTo>
                  <a:cubicBezTo>
                    <a:pt x="33" y="133"/>
                    <a:pt x="36" y="133"/>
                    <a:pt x="37" y="132"/>
                  </a:cubicBezTo>
                  <a:cubicBezTo>
                    <a:pt x="37" y="132"/>
                    <a:pt x="37" y="131"/>
                    <a:pt x="37" y="131"/>
                  </a:cubicBezTo>
                  <a:cubicBezTo>
                    <a:pt x="38" y="130"/>
                    <a:pt x="38" y="132"/>
                    <a:pt x="39" y="132"/>
                  </a:cubicBezTo>
                  <a:cubicBezTo>
                    <a:pt x="41" y="132"/>
                    <a:pt x="39" y="131"/>
                    <a:pt x="40" y="131"/>
                  </a:cubicBezTo>
                  <a:cubicBezTo>
                    <a:pt x="42" y="130"/>
                    <a:pt x="42" y="132"/>
                    <a:pt x="42" y="133"/>
                  </a:cubicBezTo>
                  <a:cubicBezTo>
                    <a:pt x="41" y="134"/>
                    <a:pt x="39" y="133"/>
                    <a:pt x="40" y="136"/>
                  </a:cubicBezTo>
                  <a:cubicBezTo>
                    <a:pt x="39" y="135"/>
                    <a:pt x="39" y="135"/>
                    <a:pt x="39" y="135"/>
                  </a:cubicBezTo>
                  <a:cubicBezTo>
                    <a:pt x="39" y="135"/>
                    <a:pt x="39" y="134"/>
                    <a:pt x="38" y="134"/>
                  </a:cubicBezTo>
                  <a:cubicBezTo>
                    <a:pt x="37" y="134"/>
                    <a:pt x="35" y="135"/>
                    <a:pt x="34" y="136"/>
                  </a:cubicBezTo>
                  <a:cubicBezTo>
                    <a:pt x="35" y="137"/>
                    <a:pt x="37" y="142"/>
                    <a:pt x="39" y="141"/>
                  </a:cubicBezTo>
                  <a:cubicBezTo>
                    <a:pt x="40" y="142"/>
                    <a:pt x="40" y="141"/>
                    <a:pt x="40" y="142"/>
                  </a:cubicBezTo>
                  <a:cubicBezTo>
                    <a:pt x="40" y="143"/>
                    <a:pt x="39" y="146"/>
                    <a:pt x="39" y="146"/>
                  </a:cubicBezTo>
                  <a:cubicBezTo>
                    <a:pt x="40" y="146"/>
                    <a:pt x="40" y="145"/>
                    <a:pt x="40" y="145"/>
                  </a:cubicBezTo>
                  <a:cubicBezTo>
                    <a:pt x="41" y="145"/>
                    <a:pt x="41" y="146"/>
                    <a:pt x="42" y="146"/>
                  </a:cubicBezTo>
                  <a:cubicBezTo>
                    <a:pt x="43" y="145"/>
                    <a:pt x="45" y="145"/>
                    <a:pt x="45" y="143"/>
                  </a:cubicBezTo>
                  <a:cubicBezTo>
                    <a:pt x="45" y="142"/>
                    <a:pt x="46" y="142"/>
                    <a:pt x="45" y="141"/>
                  </a:cubicBezTo>
                  <a:cubicBezTo>
                    <a:pt x="45" y="140"/>
                    <a:pt x="45" y="140"/>
                    <a:pt x="44" y="140"/>
                  </a:cubicBezTo>
                  <a:cubicBezTo>
                    <a:pt x="44" y="140"/>
                    <a:pt x="44" y="139"/>
                    <a:pt x="44" y="139"/>
                  </a:cubicBezTo>
                  <a:cubicBezTo>
                    <a:pt x="45" y="137"/>
                    <a:pt x="47" y="134"/>
                    <a:pt x="45" y="132"/>
                  </a:cubicBezTo>
                  <a:cubicBezTo>
                    <a:pt x="45" y="131"/>
                    <a:pt x="46" y="131"/>
                    <a:pt x="46" y="131"/>
                  </a:cubicBezTo>
                  <a:cubicBezTo>
                    <a:pt x="47" y="131"/>
                    <a:pt x="47" y="129"/>
                    <a:pt x="47" y="128"/>
                  </a:cubicBezTo>
                  <a:cubicBezTo>
                    <a:pt x="47" y="128"/>
                    <a:pt x="48" y="124"/>
                    <a:pt x="47" y="124"/>
                  </a:cubicBezTo>
                  <a:cubicBezTo>
                    <a:pt x="47" y="124"/>
                    <a:pt x="47" y="124"/>
                    <a:pt x="47" y="123"/>
                  </a:cubicBezTo>
                  <a:cubicBezTo>
                    <a:pt x="48" y="123"/>
                    <a:pt x="48" y="121"/>
                    <a:pt x="47" y="121"/>
                  </a:cubicBezTo>
                  <a:cubicBezTo>
                    <a:pt x="46" y="121"/>
                    <a:pt x="48" y="120"/>
                    <a:pt x="48" y="119"/>
                  </a:cubicBezTo>
                  <a:cubicBezTo>
                    <a:pt x="49" y="118"/>
                    <a:pt x="48" y="116"/>
                    <a:pt x="48" y="116"/>
                  </a:cubicBezTo>
                  <a:cubicBezTo>
                    <a:pt x="49" y="113"/>
                    <a:pt x="51" y="119"/>
                    <a:pt x="53" y="117"/>
                  </a:cubicBezTo>
                  <a:cubicBezTo>
                    <a:pt x="53" y="116"/>
                    <a:pt x="53" y="114"/>
                    <a:pt x="53" y="113"/>
                  </a:cubicBezTo>
                  <a:cubicBezTo>
                    <a:pt x="53" y="112"/>
                    <a:pt x="53" y="111"/>
                    <a:pt x="53" y="111"/>
                  </a:cubicBezTo>
                  <a:cubicBezTo>
                    <a:pt x="54" y="111"/>
                    <a:pt x="55" y="107"/>
                    <a:pt x="53" y="107"/>
                  </a:cubicBezTo>
                  <a:cubicBezTo>
                    <a:pt x="53" y="107"/>
                    <a:pt x="53" y="106"/>
                    <a:pt x="53" y="106"/>
                  </a:cubicBezTo>
                  <a:cubicBezTo>
                    <a:pt x="53" y="106"/>
                    <a:pt x="53" y="106"/>
                    <a:pt x="53" y="106"/>
                  </a:cubicBezTo>
                  <a:cubicBezTo>
                    <a:pt x="53" y="105"/>
                    <a:pt x="52" y="106"/>
                    <a:pt x="52" y="104"/>
                  </a:cubicBezTo>
                  <a:cubicBezTo>
                    <a:pt x="52" y="104"/>
                    <a:pt x="54" y="104"/>
                    <a:pt x="54" y="103"/>
                  </a:cubicBezTo>
                  <a:cubicBezTo>
                    <a:pt x="54" y="103"/>
                    <a:pt x="53" y="102"/>
                    <a:pt x="54" y="101"/>
                  </a:cubicBezTo>
                  <a:cubicBezTo>
                    <a:pt x="55" y="99"/>
                    <a:pt x="56" y="101"/>
                    <a:pt x="57" y="100"/>
                  </a:cubicBezTo>
                  <a:cubicBezTo>
                    <a:pt x="59" y="99"/>
                    <a:pt x="58" y="96"/>
                    <a:pt x="56" y="95"/>
                  </a:cubicBezTo>
                  <a:cubicBezTo>
                    <a:pt x="56" y="95"/>
                    <a:pt x="57" y="95"/>
                    <a:pt x="57" y="95"/>
                  </a:cubicBezTo>
                  <a:cubicBezTo>
                    <a:pt x="58" y="95"/>
                    <a:pt x="59" y="94"/>
                    <a:pt x="58" y="93"/>
                  </a:cubicBezTo>
                  <a:cubicBezTo>
                    <a:pt x="58" y="93"/>
                    <a:pt x="56" y="91"/>
                    <a:pt x="57" y="91"/>
                  </a:cubicBezTo>
                  <a:cubicBezTo>
                    <a:pt x="57" y="90"/>
                    <a:pt x="58" y="91"/>
                    <a:pt x="58" y="91"/>
                  </a:cubicBezTo>
                  <a:cubicBezTo>
                    <a:pt x="59" y="89"/>
                    <a:pt x="57" y="88"/>
                    <a:pt x="58" y="87"/>
                  </a:cubicBezTo>
                  <a:cubicBezTo>
                    <a:pt x="59" y="84"/>
                    <a:pt x="63" y="86"/>
                    <a:pt x="62" y="82"/>
                  </a:cubicBezTo>
                  <a:cubicBezTo>
                    <a:pt x="62" y="81"/>
                    <a:pt x="63" y="81"/>
                    <a:pt x="64" y="81"/>
                  </a:cubicBezTo>
                  <a:cubicBezTo>
                    <a:pt x="65" y="81"/>
                    <a:pt x="67" y="79"/>
                    <a:pt x="68" y="78"/>
                  </a:cubicBezTo>
                  <a:close/>
                  <a:moveTo>
                    <a:pt x="94" y="107"/>
                  </a:moveTo>
                  <a:cubicBezTo>
                    <a:pt x="94" y="106"/>
                    <a:pt x="92" y="106"/>
                    <a:pt x="91" y="106"/>
                  </a:cubicBezTo>
                  <a:cubicBezTo>
                    <a:pt x="90" y="106"/>
                    <a:pt x="90" y="107"/>
                    <a:pt x="89" y="105"/>
                  </a:cubicBezTo>
                  <a:cubicBezTo>
                    <a:pt x="88" y="103"/>
                    <a:pt x="87" y="102"/>
                    <a:pt x="86" y="100"/>
                  </a:cubicBezTo>
                  <a:cubicBezTo>
                    <a:pt x="86" y="99"/>
                    <a:pt x="87" y="97"/>
                    <a:pt x="86" y="96"/>
                  </a:cubicBezTo>
                  <a:cubicBezTo>
                    <a:pt x="86" y="93"/>
                    <a:pt x="83" y="93"/>
                    <a:pt x="81" y="94"/>
                  </a:cubicBezTo>
                  <a:cubicBezTo>
                    <a:pt x="79" y="96"/>
                    <a:pt x="76" y="95"/>
                    <a:pt x="73" y="96"/>
                  </a:cubicBezTo>
                  <a:cubicBezTo>
                    <a:pt x="70" y="97"/>
                    <a:pt x="70" y="99"/>
                    <a:pt x="73" y="102"/>
                  </a:cubicBezTo>
                  <a:cubicBezTo>
                    <a:pt x="75" y="104"/>
                    <a:pt x="75" y="104"/>
                    <a:pt x="74" y="108"/>
                  </a:cubicBezTo>
                  <a:cubicBezTo>
                    <a:pt x="73" y="109"/>
                    <a:pt x="73" y="110"/>
                    <a:pt x="73" y="112"/>
                  </a:cubicBezTo>
                  <a:cubicBezTo>
                    <a:pt x="73" y="113"/>
                    <a:pt x="73" y="113"/>
                    <a:pt x="73" y="114"/>
                  </a:cubicBezTo>
                  <a:cubicBezTo>
                    <a:pt x="72" y="114"/>
                    <a:pt x="71" y="114"/>
                    <a:pt x="71" y="115"/>
                  </a:cubicBezTo>
                  <a:cubicBezTo>
                    <a:pt x="71" y="115"/>
                    <a:pt x="70" y="118"/>
                    <a:pt x="71" y="119"/>
                  </a:cubicBezTo>
                  <a:cubicBezTo>
                    <a:pt x="72" y="120"/>
                    <a:pt x="73" y="118"/>
                    <a:pt x="74" y="118"/>
                  </a:cubicBezTo>
                  <a:cubicBezTo>
                    <a:pt x="76" y="117"/>
                    <a:pt x="77" y="118"/>
                    <a:pt x="78" y="117"/>
                  </a:cubicBezTo>
                  <a:cubicBezTo>
                    <a:pt x="79" y="116"/>
                    <a:pt x="80" y="114"/>
                    <a:pt x="82" y="114"/>
                  </a:cubicBezTo>
                  <a:cubicBezTo>
                    <a:pt x="83" y="115"/>
                    <a:pt x="83" y="117"/>
                    <a:pt x="83" y="118"/>
                  </a:cubicBezTo>
                  <a:cubicBezTo>
                    <a:pt x="84" y="119"/>
                    <a:pt x="83" y="119"/>
                    <a:pt x="83" y="120"/>
                  </a:cubicBezTo>
                  <a:cubicBezTo>
                    <a:pt x="83" y="121"/>
                    <a:pt x="82" y="125"/>
                    <a:pt x="83" y="125"/>
                  </a:cubicBezTo>
                  <a:cubicBezTo>
                    <a:pt x="84" y="125"/>
                    <a:pt x="86" y="122"/>
                    <a:pt x="86" y="121"/>
                  </a:cubicBezTo>
                  <a:cubicBezTo>
                    <a:pt x="88" y="120"/>
                    <a:pt x="90" y="116"/>
                    <a:pt x="92" y="115"/>
                  </a:cubicBezTo>
                  <a:cubicBezTo>
                    <a:pt x="93" y="115"/>
                    <a:pt x="93" y="115"/>
                    <a:pt x="92" y="113"/>
                  </a:cubicBezTo>
                  <a:cubicBezTo>
                    <a:pt x="94" y="113"/>
                    <a:pt x="93" y="112"/>
                    <a:pt x="93" y="111"/>
                  </a:cubicBezTo>
                  <a:cubicBezTo>
                    <a:pt x="93" y="110"/>
                    <a:pt x="93" y="110"/>
                    <a:pt x="93" y="109"/>
                  </a:cubicBezTo>
                  <a:cubicBezTo>
                    <a:pt x="93" y="108"/>
                    <a:pt x="94" y="107"/>
                    <a:pt x="94" y="107"/>
                  </a:cubicBezTo>
                  <a:close/>
                  <a:moveTo>
                    <a:pt x="156" y="22"/>
                  </a:moveTo>
                  <a:cubicBezTo>
                    <a:pt x="156" y="26"/>
                    <a:pt x="150" y="25"/>
                    <a:pt x="148" y="26"/>
                  </a:cubicBezTo>
                  <a:cubicBezTo>
                    <a:pt x="146" y="27"/>
                    <a:pt x="143" y="30"/>
                    <a:pt x="143" y="26"/>
                  </a:cubicBezTo>
                  <a:cubicBezTo>
                    <a:pt x="142" y="23"/>
                    <a:pt x="146" y="20"/>
                    <a:pt x="148" y="19"/>
                  </a:cubicBezTo>
                  <a:cubicBezTo>
                    <a:pt x="150" y="18"/>
                    <a:pt x="152" y="17"/>
                    <a:pt x="154" y="18"/>
                  </a:cubicBezTo>
                  <a:cubicBezTo>
                    <a:pt x="155" y="19"/>
                    <a:pt x="156" y="21"/>
                    <a:pt x="156" y="22"/>
                  </a:cubicBezTo>
                  <a:close/>
                  <a:moveTo>
                    <a:pt x="70" y="94"/>
                  </a:moveTo>
                  <a:cubicBezTo>
                    <a:pt x="70" y="93"/>
                    <a:pt x="69" y="89"/>
                    <a:pt x="69" y="89"/>
                  </a:cubicBezTo>
                  <a:cubicBezTo>
                    <a:pt x="69" y="87"/>
                    <a:pt x="66" y="86"/>
                    <a:pt x="66" y="85"/>
                  </a:cubicBezTo>
                  <a:cubicBezTo>
                    <a:pt x="67" y="83"/>
                    <a:pt x="71" y="83"/>
                    <a:pt x="72" y="83"/>
                  </a:cubicBezTo>
                  <a:cubicBezTo>
                    <a:pt x="72" y="82"/>
                    <a:pt x="72" y="80"/>
                    <a:pt x="73" y="80"/>
                  </a:cubicBezTo>
                  <a:cubicBezTo>
                    <a:pt x="74" y="80"/>
                    <a:pt x="74" y="81"/>
                    <a:pt x="74" y="82"/>
                  </a:cubicBezTo>
                  <a:cubicBezTo>
                    <a:pt x="76" y="80"/>
                    <a:pt x="78" y="82"/>
                    <a:pt x="78" y="84"/>
                  </a:cubicBezTo>
                  <a:cubicBezTo>
                    <a:pt x="79" y="85"/>
                    <a:pt x="79" y="85"/>
                    <a:pt x="79" y="86"/>
                  </a:cubicBezTo>
                  <a:cubicBezTo>
                    <a:pt x="79" y="88"/>
                    <a:pt x="81" y="93"/>
                    <a:pt x="77" y="93"/>
                  </a:cubicBezTo>
                  <a:cubicBezTo>
                    <a:pt x="77" y="94"/>
                    <a:pt x="76" y="93"/>
                    <a:pt x="76" y="93"/>
                  </a:cubicBezTo>
                  <a:cubicBezTo>
                    <a:pt x="75" y="93"/>
                    <a:pt x="73" y="94"/>
                    <a:pt x="72" y="94"/>
                  </a:cubicBezTo>
                  <a:cubicBezTo>
                    <a:pt x="71" y="94"/>
                    <a:pt x="71" y="93"/>
                    <a:pt x="70" y="94"/>
                  </a:cubicBezTo>
                  <a:close/>
                  <a:moveTo>
                    <a:pt x="130" y="71"/>
                  </a:moveTo>
                  <a:cubicBezTo>
                    <a:pt x="130" y="71"/>
                    <a:pt x="128" y="72"/>
                    <a:pt x="128" y="72"/>
                  </a:cubicBezTo>
                  <a:cubicBezTo>
                    <a:pt x="127" y="72"/>
                    <a:pt x="127" y="72"/>
                    <a:pt x="126" y="72"/>
                  </a:cubicBezTo>
                  <a:cubicBezTo>
                    <a:pt x="124" y="71"/>
                    <a:pt x="122" y="71"/>
                    <a:pt x="120" y="73"/>
                  </a:cubicBezTo>
                  <a:cubicBezTo>
                    <a:pt x="120" y="74"/>
                    <a:pt x="120" y="74"/>
                    <a:pt x="119" y="74"/>
                  </a:cubicBezTo>
                  <a:cubicBezTo>
                    <a:pt x="119" y="74"/>
                    <a:pt x="119" y="74"/>
                    <a:pt x="119" y="74"/>
                  </a:cubicBezTo>
                  <a:cubicBezTo>
                    <a:pt x="117" y="73"/>
                    <a:pt x="122" y="69"/>
                    <a:pt x="123" y="69"/>
                  </a:cubicBezTo>
                  <a:cubicBezTo>
                    <a:pt x="125" y="69"/>
                    <a:pt x="125" y="70"/>
                    <a:pt x="126" y="70"/>
                  </a:cubicBezTo>
                  <a:cubicBezTo>
                    <a:pt x="127" y="71"/>
                    <a:pt x="127" y="71"/>
                    <a:pt x="128" y="71"/>
                  </a:cubicBezTo>
                  <a:cubicBezTo>
                    <a:pt x="129" y="71"/>
                    <a:pt x="130" y="70"/>
                    <a:pt x="130" y="71"/>
                  </a:cubicBezTo>
                  <a:close/>
                  <a:moveTo>
                    <a:pt x="118" y="27"/>
                  </a:moveTo>
                  <a:cubicBezTo>
                    <a:pt x="117" y="25"/>
                    <a:pt x="116" y="23"/>
                    <a:pt x="118" y="22"/>
                  </a:cubicBezTo>
                  <a:cubicBezTo>
                    <a:pt x="119" y="21"/>
                    <a:pt x="121" y="25"/>
                    <a:pt x="121" y="25"/>
                  </a:cubicBezTo>
                  <a:cubicBezTo>
                    <a:pt x="122" y="26"/>
                    <a:pt x="122" y="26"/>
                    <a:pt x="121" y="27"/>
                  </a:cubicBezTo>
                  <a:cubicBezTo>
                    <a:pt x="120" y="28"/>
                    <a:pt x="118" y="29"/>
                    <a:pt x="118" y="27"/>
                  </a:cubicBezTo>
                  <a:close/>
                  <a:moveTo>
                    <a:pt x="65" y="65"/>
                  </a:moveTo>
                  <a:cubicBezTo>
                    <a:pt x="65" y="62"/>
                    <a:pt x="70" y="63"/>
                    <a:pt x="70" y="65"/>
                  </a:cubicBezTo>
                  <a:cubicBezTo>
                    <a:pt x="70" y="67"/>
                    <a:pt x="65" y="68"/>
                    <a:pt x="65" y="65"/>
                  </a:cubicBezTo>
                  <a:close/>
                  <a:moveTo>
                    <a:pt x="52" y="16"/>
                  </a:moveTo>
                  <a:cubicBezTo>
                    <a:pt x="54" y="13"/>
                    <a:pt x="54" y="18"/>
                    <a:pt x="56" y="18"/>
                  </a:cubicBezTo>
                  <a:cubicBezTo>
                    <a:pt x="55" y="19"/>
                    <a:pt x="55" y="20"/>
                    <a:pt x="54" y="20"/>
                  </a:cubicBezTo>
                  <a:cubicBezTo>
                    <a:pt x="52" y="19"/>
                    <a:pt x="51" y="17"/>
                    <a:pt x="52" y="16"/>
                  </a:cubicBezTo>
                  <a:close/>
                  <a:moveTo>
                    <a:pt x="112" y="79"/>
                  </a:moveTo>
                  <a:cubicBezTo>
                    <a:pt x="110" y="81"/>
                    <a:pt x="108" y="77"/>
                    <a:pt x="108" y="75"/>
                  </a:cubicBezTo>
                  <a:cubicBezTo>
                    <a:pt x="109" y="72"/>
                    <a:pt x="112" y="78"/>
                    <a:pt x="112" y="79"/>
                  </a:cubicBezTo>
                  <a:close/>
                  <a:moveTo>
                    <a:pt x="135" y="67"/>
                  </a:moveTo>
                  <a:cubicBezTo>
                    <a:pt x="135" y="68"/>
                    <a:pt x="134" y="69"/>
                    <a:pt x="133" y="69"/>
                  </a:cubicBezTo>
                  <a:cubicBezTo>
                    <a:pt x="129" y="67"/>
                    <a:pt x="135" y="65"/>
                    <a:pt x="135" y="67"/>
                  </a:cubicBezTo>
                  <a:close/>
                  <a:moveTo>
                    <a:pt x="65" y="55"/>
                  </a:moveTo>
                  <a:cubicBezTo>
                    <a:pt x="64" y="55"/>
                    <a:pt x="61" y="56"/>
                    <a:pt x="62" y="53"/>
                  </a:cubicBezTo>
                  <a:cubicBezTo>
                    <a:pt x="63" y="52"/>
                    <a:pt x="65" y="54"/>
                    <a:pt x="65" y="55"/>
                  </a:cubicBezTo>
                  <a:close/>
                  <a:moveTo>
                    <a:pt x="102" y="142"/>
                  </a:moveTo>
                  <a:cubicBezTo>
                    <a:pt x="102" y="142"/>
                    <a:pt x="102" y="142"/>
                    <a:pt x="102" y="142"/>
                  </a:cubicBezTo>
                  <a:cubicBezTo>
                    <a:pt x="101" y="145"/>
                    <a:pt x="100" y="147"/>
                    <a:pt x="98" y="149"/>
                  </a:cubicBezTo>
                  <a:cubicBezTo>
                    <a:pt x="99" y="146"/>
                    <a:pt x="101" y="144"/>
                    <a:pt x="102" y="142"/>
                  </a:cubicBezTo>
                  <a:close/>
                  <a:moveTo>
                    <a:pt x="4" y="43"/>
                  </a:moveTo>
                  <a:cubicBezTo>
                    <a:pt x="4" y="43"/>
                    <a:pt x="3" y="43"/>
                    <a:pt x="3" y="44"/>
                  </a:cubicBezTo>
                  <a:cubicBezTo>
                    <a:pt x="1" y="43"/>
                    <a:pt x="3" y="38"/>
                    <a:pt x="4" y="43"/>
                  </a:cubicBezTo>
                  <a:close/>
                  <a:moveTo>
                    <a:pt x="68" y="4"/>
                  </a:moveTo>
                  <a:cubicBezTo>
                    <a:pt x="68" y="2"/>
                    <a:pt x="70" y="3"/>
                    <a:pt x="70" y="4"/>
                  </a:cubicBezTo>
                  <a:cubicBezTo>
                    <a:pt x="70" y="5"/>
                    <a:pt x="69" y="6"/>
                    <a:pt x="68" y="4"/>
                  </a:cubicBezTo>
                  <a:close/>
                  <a:moveTo>
                    <a:pt x="70" y="3"/>
                  </a:moveTo>
                  <a:cubicBezTo>
                    <a:pt x="70" y="1"/>
                    <a:pt x="69" y="1"/>
                    <a:pt x="69" y="0"/>
                  </a:cubicBezTo>
                  <a:cubicBezTo>
                    <a:pt x="69" y="0"/>
                    <a:pt x="71" y="1"/>
                    <a:pt x="71" y="1"/>
                  </a:cubicBezTo>
                  <a:cubicBezTo>
                    <a:pt x="72" y="2"/>
                    <a:pt x="71" y="2"/>
                    <a:pt x="70" y="3"/>
                  </a:cubicBezTo>
                  <a:close/>
                  <a:moveTo>
                    <a:pt x="2" y="40"/>
                  </a:moveTo>
                  <a:cubicBezTo>
                    <a:pt x="1" y="38"/>
                    <a:pt x="5" y="40"/>
                    <a:pt x="3" y="40"/>
                  </a:cubicBezTo>
                  <a:cubicBezTo>
                    <a:pt x="2" y="40"/>
                    <a:pt x="2" y="40"/>
                    <a:pt x="2" y="40"/>
                  </a:cubicBezTo>
                  <a:close/>
                  <a:moveTo>
                    <a:pt x="72" y="3"/>
                  </a:moveTo>
                  <a:cubicBezTo>
                    <a:pt x="72" y="1"/>
                    <a:pt x="73" y="2"/>
                    <a:pt x="74" y="3"/>
                  </a:cubicBezTo>
                  <a:cubicBezTo>
                    <a:pt x="73" y="3"/>
                    <a:pt x="72" y="4"/>
                    <a:pt x="72" y="3"/>
                  </a:cubicBezTo>
                  <a:close/>
                  <a:moveTo>
                    <a:pt x="93" y="14"/>
                  </a:moveTo>
                  <a:cubicBezTo>
                    <a:pt x="93" y="14"/>
                    <a:pt x="92" y="13"/>
                    <a:pt x="93" y="13"/>
                  </a:cubicBezTo>
                  <a:cubicBezTo>
                    <a:pt x="96" y="14"/>
                    <a:pt x="92" y="16"/>
                    <a:pt x="93" y="14"/>
                  </a:cubicBezTo>
                  <a:close/>
                  <a:moveTo>
                    <a:pt x="64" y="11"/>
                  </a:moveTo>
                  <a:cubicBezTo>
                    <a:pt x="63" y="10"/>
                    <a:pt x="64" y="9"/>
                    <a:pt x="65" y="8"/>
                  </a:cubicBezTo>
                  <a:cubicBezTo>
                    <a:pt x="65" y="9"/>
                    <a:pt x="65" y="10"/>
                    <a:pt x="65" y="10"/>
                  </a:cubicBezTo>
                  <a:cubicBezTo>
                    <a:pt x="65" y="11"/>
                    <a:pt x="64" y="11"/>
                    <a:pt x="64" y="11"/>
                  </a:cubicBezTo>
                  <a:close/>
                  <a:moveTo>
                    <a:pt x="65" y="58"/>
                  </a:moveTo>
                  <a:cubicBezTo>
                    <a:pt x="65" y="57"/>
                    <a:pt x="64" y="57"/>
                    <a:pt x="65" y="57"/>
                  </a:cubicBezTo>
                  <a:cubicBezTo>
                    <a:pt x="66" y="58"/>
                    <a:pt x="64" y="59"/>
                    <a:pt x="64" y="59"/>
                  </a:cubicBezTo>
                  <a:cubicBezTo>
                    <a:pt x="64" y="58"/>
                    <a:pt x="64" y="58"/>
                    <a:pt x="65" y="58"/>
                  </a:cubicBezTo>
                  <a:close/>
                  <a:moveTo>
                    <a:pt x="27" y="29"/>
                  </a:moveTo>
                  <a:cubicBezTo>
                    <a:pt x="27" y="29"/>
                    <a:pt x="28" y="29"/>
                    <a:pt x="28" y="29"/>
                  </a:cubicBezTo>
                  <a:cubicBezTo>
                    <a:pt x="28" y="30"/>
                    <a:pt x="27" y="30"/>
                    <a:pt x="27" y="29"/>
                  </a:cubicBezTo>
                  <a:close/>
                  <a:moveTo>
                    <a:pt x="75" y="16"/>
                  </a:moveTo>
                  <a:cubicBezTo>
                    <a:pt x="75" y="16"/>
                    <a:pt x="74" y="17"/>
                    <a:pt x="74" y="17"/>
                  </a:cubicBezTo>
                  <a:cubicBezTo>
                    <a:pt x="74" y="16"/>
                    <a:pt x="74" y="16"/>
                    <a:pt x="75" y="16"/>
                  </a:cubicBezTo>
                  <a:close/>
                  <a:moveTo>
                    <a:pt x="42" y="148"/>
                  </a:moveTo>
                  <a:cubicBezTo>
                    <a:pt x="42" y="148"/>
                    <a:pt x="42" y="148"/>
                    <a:pt x="42" y="148"/>
                  </a:cubicBezTo>
                  <a:cubicBezTo>
                    <a:pt x="41" y="148"/>
                    <a:pt x="41" y="148"/>
                    <a:pt x="42" y="147"/>
                  </a:cubicBezTo>
                  <a:cubicBezTo>
                    <a:pt x="42" y="148"/>
                    <a:pt x="42" y="148"/>
                    <a:pt x="42" y="148"/>
                  </a:cubicBezTo>
                  <a:close/>
                  <a:moveTo>
                    <a:pt x="29" y="79"/>
                  </a:moveTo>
                  <a:cubicBezTo>
                    <a:pt x="28" y="79"/>
                    <a:pt x="29" y="78"/>
                    <a:pt x="29" y="79"/>
                  </a:cubicBezTo>
                  <a:cubicBezTo>
                    <a:pt x="29" y="79"/>
                    <a:pt x="29" y="79"/>
                    <a:pt x="29" y="79"/>
                  </a:cubicBezTo>
                  <a:close/>
                  <a:moveTo>
                    <a:pt x="86" y="124"/>
                  </a:moveTo>
                  <a:cubicBezTo>
                    <a:pt x="86" y="124"/>
                    <a:pt x="86" y="125"/>
                    <a:pt x="86" y="125"/>
                  </a:cubicBezTo>
                  <a:cubicBezTo>
                    <a:pt x="86" y="125"/>
                    <a:pt x="86" y="125"/>
                    <a:pt x="85" y="125"/>
                  </a:cubicBezTo>
                  <a:cubicBezTo>
                    <a:pt x="85" y="125"/>
                    <a:pt x="86" y="124"/>
                    <a:pt x="86" y="124"/>
                  </a:cubicBezTo>
                  <a:close/>
                  <a:moveTo>
                    <a:pt x="92" y="11"/>
                  </a:moveTo>
                  <a:cubicBezTo>
                    <a:pt x="92" y="11"/>
                    <a:pt x="92" y="11"/>
                    <a:pt x="92" y="11"/>
                  </a:cubicBezTo>
                  <a:cubicBezTo>
                    <a:pt x="92" y="10"/>
                    <a:pt x="92" y="10"/>
                    <a:pt x="93" y="11"/>
                  </a:cubicBezTo>
                  <a:cubicBezTo>
                    <a:pt x="93" y="11"/>
                    <a:pt x="92" y="11"/>
                    <a:pt x="92" y="11"/>
                  </a:cubicBezTo>
                  <a:close/>
                  <a:moveTo>
                    <a:pt x="11" y="93"/>
                  </a:moveTo>
                  <a:cubicBezTo>
                    <a:pt x="11" y="93"/>
                    <a:pt x="11" y="94"/>
                    <a:pt x="11" y="95"/>
                  </a:cubicBezTo>
                  <a:cubicBezTo>
                    <a:pt x="11" y="94"/>
                    <a:pt x="10" y="94"/>
                    <a:pt x="10" y="94"/>
                  </a:cubicBezTo>
                  <a:cubicBezTo>
                    <a:pt x="8" y="92"/>
                    <a:pt x="8" y="89"/>
                    <a:pt x="6" y="87"/>
                  </a:cubicBezTo>
                  <a:cubicBezTo>
                    <a:pt x="5" y="86"/>
                    <a:pt x="4" y="87"/>
                    <a:pt x="3" y="84"/>
                  </a:cubicBezTo>
                  <a:cubicBezTo>
                    <a:pt x="3" y="81"/>
                    <a:pt x="1" y="78"/>
                    <a:pt x="0" y="75"/>
                  </a:cubicBezTo>
                  <a:cubicBezTo>
                    <a:pt x="0" y="75"/>
                    <a:pt x="0" y="72"/>
                    <a:pt x="0" y="71"/>
                  </a:cubicBezTo>
                  <a:cubicBezTo>
                    <a:pt x="1" y="71"/>
                    <a:pt x="3" y="72"/>
                    <a:pt x="3" y="73"/>
                  </a:cubicBezTo>
                  <a:cubicBezTo>
                    <a:pt x="4" y="73"/>
                    <a:pt x="4" y="74"/>
                    <a:pt x="3" y="74"/>
                  </a:cubicBezTo>
                  <a:cubicBezTo>
                    <a:pt x="3" y="76"/>
                    <a:pt x="4" y="75"/>
                    <a:pt x="4" y="76"/>
                  </a:cubicBezTo>
                  <a:cubicBezTo>
                    <a:pt x="4" y="77"/>
                    <a:pt x="4" y="77"/>
                    <a:pt x="4" y="77"/>
                  </a:cubicBezTo>
                  <a:cubicBezTo>
                    <a:pt x="3" y="78"/>
                    <a:pt x="4" y="79"/>
                    <a:pt x="4" y="79"/>
                  </a:cubicBezTo>
                  <a:cubicBezTo>
                    <a:pt x="4" y="80"/>
                    <a:pt x="4" y="80"/>
                    <a:pt x="4" y="81"/>
                  </a:cubicBezTo>
                  <a:cubicBezTo>
                    <a:pt x="5" y="81"/>
                    <a:pt x="5" y="81"/>
                    <a:pt x="5" y="81"/>
                  </a:cubicBezTo>
                  <a:cubicBezTo>
                    <a:pt x="5" y="81"/>
                    <a:pt x="5" y="82"/>
                    <a:pt x="5" y="82"/>
                  </a:cubicBezTo>
                  <a:cubicBezTo>
                    <a:pt x="6" y="83"/>
                    <a:pt x="7" y="85"/>
                    <a:pt x="8" y="86"/>
                  </a:cubicBezTo>
                  <a:cubicBezTo>
                    <a:pt x="8" y="86"/>
                    <a:pt x="9" y="87"/>
                    <a:pt x="9" y="87"/>
                  </a:cubicBezTo>
                  <a:cubicBezTo>
                    <a:pt x="10" y="87"/>
                    <a:pt x="10" y="88"/>
                    <a:pt x="9" y="88"/>
                  </a:cubicBezTo>
                  <a:cubicBezTo>
                    <a:pt x="10" y="89"/>
                    <a:pt x="10" y="91"/>
                    <a:pt x="10" y="92"/>
                  </a:cubicBezTo>
                  <a:cubicBezTo>
                    <a:pt x="11" y="92"/>
                    <a:pt x="11" y="93"/>
                    <a:pt x="11" y="93"/>
                  </a:cubicBezTo>
                  <a:close/>
                  <a:moveTo>
                    <a:pt x="124" y="75"/>
                  </a:moveTo>
                  <a:cubicBezTo>
                    <a:pt x="124" y="75"/>
                    <a:pt x="124" y="75"/>
                    <a:pt x="123" y="75"/>
                  </a:cubicBezTo>
                  <a:cubicBezTo>
                    <a:pt x="124" y="75"/>
                    <a:pt x="124" y="75"/>
                    <a:pt x="124" y="75"/>
                  </a:cubicBezTo>
                  <a:close/>
                  <a:moveTo>
                    <a:pt x="62" y="52"/>
                  </a:moveTo>
                  <a:cubicBezTo>
                    <a:pt x="62" y="52"/>
                    <a:pt x="62" y="51"/>
                    <a:pt x="62" y="51"/>
                  </a:cubicBezTo>
                  <a:cubicBezTo>
                    <a:pt x="62" y="51"/>
                    <a:pt x="62" y="52"/>
                    <a:pt x="62" y="52"/>
                  </a:cubicBezTo>
                  <a:cubicBezTo>
                    <a:pt x="62" y="52"/>
                    <a:pt x="62" y="52"/>
                    <a:pt x="62" y="52"/>
                  </a:cubicBezTo>
                  <a:close/>
                </a:path>
              </a:pathLst>
            </a:custGeom>
            <a:solidFill>
              <a:schemeClr val="bg2">
                <a:lumMod val="65000"/>
              </a:schemeClr>
            </a:solidFill>
            <a:ln>
              <a:noFill/>
            </a:ln>
          </p:spPr>
          <p:txBody>
            <a:bodyPr/>
            <a:lstStyle/>
            <a:p>
              <a:endParaRPr lang="ru-RU"/>
            </a:p>
          </p:txBody>
        </p:sp>
        <p:sp>
          <p:nvSpPr>
            <p:cNvPr id="23" name="South America">
              <a:extLst>
                <a:ext uri="{FF2B5EF4-FFF2-40B4-BE49-F238E27FC236}">
                  <a16:creationId xmlns:a16="http://schemas.microsoft.com/office/drawing/2014/main" id="{CE3B1ACC-50F2-D8B7-5AB6-443AB9EA9B07}"/>
                </a:ext>
              </a:extLst>
            </p:cNvPr>
            <p:cNvSpPr>
              <a:spLocks noEditPoints="1"/>
            </p:cNvSpPr>
            <p:nvPr/>
          </p:nvSpPr>
          <p:spPr bwMode="auto">
            <a:xfrm>
              <a:off x="3294063" y="4349750"/>
              <a:ext cx="1573212" cy="2228850"/>
            </a:xfrm>
            <a:custGeom>
              <a:avLst/>
              <a:gdLst>
                <a:gd name="T0" fmla="*/ 870956 w 401"/>
                <a:gd name="T1" fmla="*/ 2012648 h 567"/>
                <a:gd name="T2" fmla="*/ 863109 w 401"/>
                <a:gd name="T3" fmla="*/ 2051957 h 567"/>
                <a:gd name="T4" fmla="*/ 863109 w 401"/>
                <a:gd name="T5" fmla="*/ 2024440 h 567"/>
                <a:gd name="T6" fmla="*/ 855263 w 401"/>
                <a:gd name="T7" fmla="*/ 2051957 h 567"/>
                <a:gd name="T8" fmla="*/ 933727 w 401"/>
                <a:gd name="T9" fmla="*/ 2024440 h 567"/>
                <a:gd name="T10" fmla="*/ 902342 w 401"/>
                <a:gd name="T11" fmla="*/ 2020510 h 567"/>
                <a:gd name="T12" fmla="*/ 894495 w 401"/>
                <a:gd name="T13" fmla="*/ 2048026 h 567"/>
                <a:gd name="T14" fmla="*/ 921958 w 401"/>
                <a:gd name="T15" fmla="*/ 2036233 h 567"/>
                <a:gd name="T16" fmla="*/ 882725 w 401"/>
                <a:gd name="T17" fmla="*/ 2059819 h 567"/>
                <a:gd name="T18" fmla="*/ 537482 w 401"/>
                <a:gd name="T19" fmla="*/ 2126645 h 567"/>
                <a:gd name="T20" fmla="*/ 663025 w 401"/>
                <a:gd name="T21" fmla="*/ 2209195 h 567"/>
                <a:gd name="T22" fmla="*/ 615946 w 401"/>
                <a:gd name="T23" fmla="*/ 2209195 h 567"/>
                <a:gd name="T24" fmla="*/ 474710 w 401"/>
                <a:gd name="T25" fmla="*/ 2032302 h 567"/>
                <a:gd name="T26" fmla="*/ 494326 w 401"/>
                <a:gd name="T27" fmla="*/ 2059819 h 567"/>
                <a:gd name="T28" fmla="*/ 462940 w 401"/>
                <a:gd name="T29" fmla="*/ 1992993 h 567"/>
                <a:gd name="T30" fmla="*/ 498250 w 401"/>
                <a:gd name="T31" fmla="*/ 1741412 h 567"/>
                <a:gd name="T32" fmla="*/ 470787 w 401"/>
                <a:gd name="T33" fmla="*/ 1694240 h 567"/>
                <a:gd name="T34" fmla="*/ 451171 w 401"/>
                <a:gd name="T35" fmla="*/ 1863271 h 567"/>
                <a:gd name="T36" fmla="*/ 474710 w 401"/>
                <a:gd name="T37" fmla="*/ 1729619 h 567"/>
                <a:gd name="T38" fmla="*/ 7846 w 401"/>
                <a:gd name="T39" fmla="*/ 365579 h 567"/>
                <a:gd name="T40" fmla="*/ 62772 w 401"/>
                <a:gd name="T41" fmla="*/ 373440 h 567"/>
                <a:gd name="T42" fmla="*/ 1161274 w 401"/>
                <a:gd name="T43" fmla="*/ 349855 h 567"/>
                <a:gd name="T44" fmla="*/ 1467286 w 401"/>
                <a:gd name="T45" fmla="*/ 715433 h 567"/>
                <a:gd name="T46" fmla="*/ 1373129 w 401"/>
                <a:gd name="T47" fmla="*/ 1002393 h 567"/>
                <a:gd name="T48" fmla="*/ 1192660 w 401"/>
                <a:gd name="T49" fmla="*/ 1136045 h 567"/>
                <a:gd name="T50" fmla="*/ 1137735 w 401"/>
                <a:gd name="T51" fmla="*/ 1238250 h 567"/>
                <a:gd name="T52" fmla="*/ 918035 w 401"/>
                <a:gd name="T53" fmla="*/ 1340455 h 567"/>
                <a:gd name="T54" fmla="*/ 808184 w 401"/>
                <a:gd name="T55" fmla="*/ 1588105 h 567"/>
                <a:gd name="T56" fmla="*/ 737566 w 401"/>
                <a:gd name="T57" fmla="*/ 1682448 h 567"/>
                <a:gd name="T58" fmla="*/ 698334 w 401"/>
                <a:gd name="T59" fmla="*/ 1886857 h 567"/>
                <a:gd name="T60" fmla="*/ 623793 w 401"/>
                <a:gd name="T61" fmla="*/ 2055888 h 567"/>
                <a:gd name="T62" fmla="*/ 568868 w 401"/>
                <a:gd name="T63" fmla="*/ 2083405 h 567"/>
                <a:gd name="T64" fmla="*/ 533559 w 401"/>
                <a:gd name="T65" fmla="*/ 2067681 h 567"/>
                <a:gd name="T66" fmla="*/ 498250 w 401"/>
                <a:gd name="T67" fmla="*/ 2055888 h 567"/>
                <a:gd name="T68" fmla="*/ 494326 w 401"/>
                <a:gd name="T69" fmla="*/ 2008717 h 567"/>
                <a:gd name="T70" fmla="*/ 478633 w 401"/>
                <a:gd name="T71" fmla="*/ 1969407 h 567"/>
                <a:gd name="T72" fmla="*/ 474710 w 401"/>
                <a:gd name="T73" fmla="*/ 1941890 h 567"/>
                <a:gd name="T74" fmla="*/ 443324 w 401"/>
                <a:gd name="T75" fmla="*/ 1902581 h 567"/>
                <a:gd name="T76" fmla="*/ 498250 w 401"/>
                <a:gd name="T77" fmla="*/ 1871133 h 567"/>
                <a:gd name="T78" fmla="*/ 486480 w 401"/>
                <a:gd name="T79" fmla="*/ 1831824 h 567"/>
                <a:gd name="T80" fmla="*/ 466864 w 401"/>
                <a:gd name="T81" fmla="*/ 1784652 h 567"/>
                <a:gd name="T82" fmla="*/ 502173 w 401"/>
                <a:gd name="T83" fmla="*/ 1780721 h 567"/>
                <a:gd name="T84" fmla="*/ 510019 w 401"/>
                <a:gd name="T85" fmla="*/ 1713895 h 567"/>
                <a:gd name="T86" fmla="*/ 533559 w 401"/>
                <a:gd name="T87" fmla="*/ 1651000 h 567"/>
                <a:gd name="T88" fmla="*/ 510019 w 401"/>
                <a:gd name="T89" fmla="*/ 1521279 h 567"/>
                <a:gd name="T90" fmla="*/ 564944 w 401"/>
                <a:gd name="T91" fmla="*/ 1171424 h 567"/>
                <a:gd name="T92" fmla="*/ 588484 w 401"/>
                <a:gd name="T93" fmla="*/ 872671 h 567"/>
                <a:gd name="T94" fmla="*/ 372706 w 401"/>
                <a:gd name="T95" fmla="*/ 621090 h 567"/>
                <a:gd name="T96" fmla="*/ 321704 w 401"/>
                <a:gd name="T97" fmla="*/ 420612 h 567"/>
                <a:gd name="T98" fmla="*/ 396246 w 401"/>
                <a:gd name="T99" fmla="*/ 255512 h 567"/>
                <a:gd name="T100" fmla="*/ 443324 w 401"/>
                <a:gd name="T101" fmla="*/ 74688 h 567"/>
                <a:gd name="T102" fmla="*/ 604177 w 401"/>
                <a:gd name="T103" fmla="*/ 23586 h 567"/>
                <a:gd name="T104" fmla="*/ 812107 w 401"/>
                <a:gd name="T105" fmla="*/ 70757 h 567"/>
                <a:gd name="T106" fmla="*/ 1110273 w 401"/>
                <a:gd name="T107" fmla="*/ 231926 h 567"/>
                <a:gd name="T108" fmla="*/ 1074963 w 401"/>
                <a:gd name="T109" fmla="*/ 393095 h 567"/>
                <a:gd name="T110" fmla="*/ 976883 w 401"/>
                <a:gd name="T111" fmla="*/ 416681 h 567"/>
                <a:gd name="T112" fmla="*/ 1098503 w 401"/>
                <a:gd name="T113" fmla="*/ 424543 h 567"/>
                <a:gd name="T114" fmla="*/ 1157351 w 401"/>
                <a:gd name="T115" fmla="*/ 404888 h 567"/>
                <a:gd name="T116" fmla="*/ 1224046 w 401"/>
                <a:gd name="T117" fmla="*/ 369510 h 567"/>
                <a:gd name="T118" fmla="*/ 1298587 w 401"/>
                <a:gd name="T119" fmla="*/ 444198 h 567"/>
                <a:gd name="T120" fmla="*/ 1526134 w 401"/>
                <a:gd name="T121" fmla="*/ 491369 h 567"/>
                <a:gd name="T122" fmla="*/ 580637 w 401"/>
                <a:gd name="T123" fmla="*/ 2146300 h 567"/>
                <a:gd name="T124" fmla="*/ 749336 w 401"/>
                <a:gd name="T125" fmla="*/ 2169886 h 5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01" h="567">
                  <a:moveTo>
                    <a:pt x="192" y="11"/>
                  </a:moveTo>
                  <a:cubicBezTo>
                    <a:pt x="192" y="10"/>
                    <a:pt x="194" y="11"/>
                    <a:pt x="195" y="11"/>
                  </a:cubicBezTo>
                  <a:cubicBezTo>
                    <a:pt x="195" y="11"/>
                    <a:pt x="195" y="9"/>
                    <a:pt x="196" y="10"/>
                  </a:cubicBezTo>
                  <a:cubicBezTo>
                    <a:pt x="197" y="11"/>
                    <a:pt x="196" y="11"/>
                    <a:pt x="196" y="12"/>
                  </a:cubicBezTo>
                  <a:cubicBezTo>
                    <a:pt x="196" y="12"/>
                    <a:pt x="194" y="12"/>
                    <a:pt x="194" y="12"/>
                  </a:cubicBezTo>
                  <a:cubicBezTo>
                    <a:pt x="194" y="12"/>
                    <a:pt x="194" y="11"/>
                    <a:pt x="194" y="11"/>
                  </a:cubicBezTo>
                  <a:cubicBezTo>
                    <a:pt x="193" y="12"/>
                    <a:pt x="192" y="11"/>
                    <a:pt x="192" y="11"/>
                  </a:cubicBezTo>
                  <a:close/>
                  <a:moveTo>
                    <a:pt x="383" y="537"/>
                  </a:moveTo>
                  <a:cubicBezTo>
                    <a:pt x="383" y="536"/>
                    <a:pt x="381" y="536"/>
                    <a:pt x="380" y="535"/>
                  </a:cubicBezTo>
                  <a:cubicBezTo>
                    <a:pt x="379" y="534"/>
                    <a:pt x="378" y="534"/>
                    <a:pt x="376" y="533"/>
                  </a:cubicBezTo>
                  <a:cubicBezTo>
                    <a:pt x="375" y="533"/>
                    <a:pt x="373" y="531"/>
                    <a:pt x="373" y="533"/>
                  </a:cubicBezTo>
                  <a:cubicBezTo>
                    <a:pt x="373" y="534"/>
                    <a:pt x="375" y="535"/>
                    <a:pt x="376" y="535"/>
                  </a:cubicBezTo>
                  <a:cubicBezTo>
                    <a:pt x="377" y="536"/>
                    <a:pt x="378" y="537"/>
                    <a:pt x="379" y="537"/>
                  </a:cubicBezTo>
                  <a:cubicBezTo>
                    <a:pt x="381" y="538"/>
                    <a:pt x="382" y="538"/>
                    <a:pt x="383" y="540"/>
                  </a:cubicBezTo>
                  <a:cubicBezTo>
                    <a:pt x="383" y="541"/>
                    <a:pt x="384" y="543"/>
                    <a:pt x="385" y="542"/>
                  </a:cubicBezTo>
                  <a:cubicBezTo>
                    <a:pt x="386" y="541"/>
                    <a:pt x="384" y="538"/>
                    <a:pt x="383" y="537"/>
                  </a:cubicBezTo>
                  <a:close/>
                  <a:moveTo>
                    <a:pt x="221" y="513"/>
                  </a:moveTo>
                  <a:cubicBezTo>
                    <a:pt x="221" y="513"/>
                    <a:pt x="221" y="513"/>
                    <a:pt x="221" y="513"/>
                  </a:cubicBezTo>
                  <a:cubicBezTo>
                    <a:pt x="221" y="513"/>
                    <a:pt x="221" y="513"/>
                    <a:pt x="221" y="513"/>
                  </a:cubicBezTo>
                  <a:close/>
                  <a:moveTo>
                    <a:pt x="220" y="512"/>
                  </a:moveTo>
                  <a:cubicBezTo>
                    <a:pt x="220" y="512"/>
                    <a:pt x="219" y="512"/>
                    <a:pt x="219" y="511"/>
                  </a:cubicBezTo>
                  <a:cubicBezTo>
                    <a:pt x="219" y="512"/>
                    <a:pt x="219" y="512"/>
                    <a:pt x="220" y="512"/>
                  </a:cubicBezTo>
                  <a:close/>
                  <a:moveTo>
                    <a:pt x="218" y="515"/>
                  </a:moveTo>
                  <a:cubicBezTo>
                    <a:pt x="218" y="515"/>
                    <a:pt x="218" y="515"/>
                    <a:pt x="218" y="515"/>
                  </a:cubicBezTo>
                  <a:cubicBezTo>
                    <a:pt x="218" y="515"/>
                    <a:pt x="218" y="515"/>
                    <a:pt x="218" y="515"/>
                  </a:cubicBezTo>
                  <a:close/>
                  <a:moveTo>
                    <a:pt x="218" y="512"/>
                  </a:moveTo>
                  <a:cubicBezTo>
                    <a:pt x="218" y="512"/>
                    <a:pt x="218" y="512"/>
                    <a:pt x="218" y="513"/>
                  </a:cubicBezTo>
                  <a:cubicBezTo>
                    <a:pt x="219" y="512"/>
                    <a:pt x="218" y="512"/>
                    <a:pt x="218" y="512"/>
                  </a:cubicBezTo>
                  <a:close/>
                  <a:moveTo>
                    <a:pt x="219" y="516"/>
                  </a:moveTo>
                  <a:cubicBezTo>
                    <a:pt x="219" y="516"/>
                    <a:pt x="219" y="515"/>
                    <a:pt x="218" y="515"/>
                  </a:cubicBezTo>
                  <a:cubicBezTo>
                    <a:pt x="219" y="516"/>
                    <a:pt x="219" y="516"/>
                    <a:pt x="219" y="516"/>
                  </a:cubicBezTo>
                  <a:cubicBezTo>
                    <a:pt x="219" y="516"/>
                    <a:pt x="219" y="516"/>
                    <a:pt x="219" y="516"/>
                  </a:cubicBezTo>
                  <a:close/>
                  <a:moveTo>
                    <a:pt x="225" y="513"/>
                  </a:moveTo>
                  <a:cubicBezTo>
                    <a:pt x="225" y="513"/>
                    <a:pt x="225" y="513"/>
                    <a:pt x="225" y="513"/>
                  </a:cubicBezTo>
                  <a:cubicBezTo>
                    <a:pt x="225" y="513"/>
                    <a:pt x="225" y="513"/>
                    <a:pt x="225" y="512"/>
                  </a:cubicBezTo>
                  <a:cubicBezTo>
                    <a:pt x="225" y="512"/>
                    <a:pt x="225" y="512"/>
                    <a:pt x="225" y="512"/>
                  </a:cubicBezTo>
                  <a:cubicBezTo>
                    <a:pt x="225" y="513"/>
                    <a:pt x="225" y="513"/>
                    <a:pt x="225" y="513"/>
                  </a:cubicBezTo>
                  <a:close/>
                  <a:moveTo>
                    <a:pt x="226" y="513"/>
                  </a:moveTo>
                  <a:cubicBezTo>
                    <a:pt x="225" y="513"/>
                    <a:pt x="225" y="512"/>
                    <a:pt x="225" y="512"/>
                  </a:cubicBezTo>
                  <a:cubicBezTo>
                    <a:pt x="225" y="513"/>
                    <a:pt x="226" y="513"/>
                    <a:pt x="226" y="513"/>
                  </a:cubicBezTo>
                  <a:close/>
                  <a:moveTo>
                    <a:pt x="226" y="512"/>
                  </a:moveTo>
                  <a:cubicBezTo>
                    <a:pt x="226" y="513"/>
                    <a:pt x="226" y="513"/>
                    <a:pt x="227" y="512"/>
                  </a:cubicBezTo>
                  <a:cubicBezTo>
                    <a:pt x="227" y="512"/>
                    <a:pt x="227" y="512"/>
                    <a:pt x="227" y="513"/>
                  </a:cubicBezTo>
                  <a:cubicBezTo>
                    <a:pt x="227" y="512"/>
                    <a:pt x="227" y="512"/>
                    <a:pt x="227" y="512"/>
                  </a:cubicBezTo>
                  <a:cubicBezTo>
                    <a:pt x="227" y="512"/>
                    <a:pt x="227" y="512"/>
                    <a:pt x="227" y="512"/>
                  </a:cubicBezTo>
                  <a:cubicBezTo>
                    <a:pt x="227" y="512"/>
                    <a:pt x="227" y="512"/>
                    <a:pt x="227" y="512"/>
                  </a:cubicBezTo>
                  <a:cubicBezTo>
                    <a:pt x="226" y="512"/>
                    <a:pt x="226" y="512"/>
                    <a:pt x="226" y="512"/>
                  </a:cubicBezTo>
                  <a:cubicBezTo>
                    <a:pt x="226" y="512"/>
                    <a:pt x="226" y="512"/>
                    <a:pt x="226" y="512"/>
                  </a:cubicBezTo>
                  <a:cubicBezTo>
                    <a:pt x="226" y="512"/>
                    <a:pt x="225" y="512"/>
                    <a:pt x="225" y="512"/>
                  </a:cubicBezTo>
                  <a:cubicBezTo>
                    <a:pt x="225" y="512"/>
                    <a:pt x="225" y="512"/>
                    <a:pt x="225" y="512"/>
                  </a:cubicBezTo>
                  <a:cubicBezTo>
                    <a:pt x="226" y="512"/>
                    <a:pt x="226" y="512"/>
                    <a:pt x="226" y="512"/>
                  </a:cubicBezTo>
                  <a:cubicBezTo>
                    <a:pt x="226" y="512"/>
                    <a:pt x="226" y="512"/>
                    <a:pt x="226" y="512"/>
                  </a:cubicBezTo>
                  <a:close/>
                  <a:moveTo>
                    <a:pt x="222" y="512"/>
                  </a:moveTo>
                  <a:cubicBezTo>
                    <a:pt x="222" y="513"/>
                    <a:pt x="221" y="513"/>
                    <a:pt x="221" y="513"/>
                  </a:cubicBezTo>
                  <a:cubicBezTo>
                    <a:pt x="221" y="513"/>
                    <a:pt x="222" y="513"/>
                    <a:pt x="222" y="513"/>
                  </a:cubicBezTo>
                  <a:cubicBezTo>
                    <a:pt x="222" y="513"/>
                    <a:pt x="222" y="513"/>
                    <a:pt x="222" y="513"/>
                  </a:cubicBezTo>
                  <a:cubicBezTo>
                    <a:pt x="223" y="513"/>
                    <a:pt x="223" y="513"/>
                    <a:pt x="223" y="512"/>
                  </a:cubicBezTo>
                  <a:cubicBezTo>
                    <a:pt x="223" y="512"/>
                    <a:pt x="223" y="512"/>
                    <a:pt x="223" y="512"/>
                  </a:cubicBezTo>
                  <a:cubicBezTo>
                    <a:pt x="223" y="512"/>
                    <a:pt x="222" y="512"/>
                    <a:pt x="222" y="512"/>
                  </a:cubicBezTo>
                  <a:cubicBezTo>
                    <a:pt x="222" y="512"/>
                    <a:pt x="222" y="512"/>
                    <a:pt x="221" y="512"/>
                  </a:cubicBezTo>
                  <a:cubicBezTo>
                    <a:pt x="221" y="512"/>
                    <a:pt x="221" y="512"/>
                    <a:pt x="221" y="512"/>
                  </a:cubicBezTo>
                  <a:cubicBezTo>
                    <a:pt x="221" y="512"/>
                    <a:pt x="221" y="512"/>
                    <a:pt x="222" y="512"/>
                  </a:cubicBezTo>
                  <a:cubicBezTo>
                    <a:pt x="222" y="512"/>
                    <a:pt x="222" y="513"/>
                    <a:pt x="222" y="513"/>
                  </a:cubicBezTo>
                  <a:cubicBezTo>
                    <a:pt x="222" y="513"/>
                    <a:pt x="222" y="513"/>
                    <a:pt x="222" y="513"/>
                  </a:cubicBezTo>
                  <a:cubicBezTo>
                    <a:pt x="222" y="513"/>
                    <a:pt x="222" y="513"/>
                    <a:pt x="222" y="512"/>
                  </a:cubicBezTo>
                  <a:close/>
                  <a:moveTo>
                    <a:pt x="224" y="512"/>
                  </a:moveTo>
                  <a:cubicBezTo>
                    <a:pt x="224" y="512"/>
                    <a:pt x="224" y="512"/>
                    <a:pt x="224" y="512"/>
                  </a:cubicBezTo>
                  <a:cubicBezTo>
                    <a:pt x="224" y="512"/>
                    <a:pt x="224" y="512"/>
                    <a:pt x="223" y="512"/>
                  </a:cubicBezTo>
                  <a:cubicBezTo>
                    <a:pt x="224" y="513"/>
                    <a:pt x="224" y="513"/>
                    <a:pt x="224" y="512"/>
                  </a:cubicBezTo>
                  <a:close/>
                  <a:moveTo>
                    <a:pt x="224" y="512"/>
                  </a:moveTo>
                  <a:cubicBezTo>
                    <a:pt x="224" y="511"/>
                    <a:pt x="224" y="511"/>
                    <a:pt x="224" y="511"/>
                  </a:cubicBezTo>
                  <a:cubicBezTo>
                    <a:pt x="224" y="511"/>
                    <a:pt x="224" y="512"/>
                    <a:pt x="224" y="512"/>
                  </a:cubicBezTo>
                  <a:close/>
                  <a:moveTo>
                    <a:pt x="217" y="520"/>
                  </a:moveTo>
                  <a:cubicBezTo>
                    <a:pt x="217" y="520"/>
                    <a:pt x="217" y="520"/>
                    <a:pt x="217" y="520"/>
                  </a:cubicBezTo>
                  <a:cubicBezTo>
                    <a:pt x="217" y="520"/>
                    <a:pt x="217" y="520"/>
                    <a:pt x="217" y="520"/>
                  </a:cubicBezTo>
                  <a:cubicBezTo>
                    <a:pt x="217" y="520"/>
                    <a:pt x="217" y="520"/>
                    <a:pt x="217" y="520"/>
                  </a:cubicBezTo>
                  <a:close/>
                  <a:moveTo>
                    <a:pt x="217" y="520"/>
                  </a:moveTo>
                  <a:cubicBezTo>
                    <a:pt x="217" y="519"/>
                    <a:pt x="217" y="519"/>
                    <a:pt x="217" y="519"/>
                  </a:cubicBezTo>
                  <a:cubicBezTo>
                    <a:pt x="217" y="519"/>
                    <a:pt x="217" y="519"/>
                    <a:pt x="217" y="519"/>
                  </a:cubicBezTo>
                  <a:cubicBezTo>
                    <a:pt x="217" y="518"/>
                    <a:pt x="217" y="518"/>
                    <a:pt x="217" y="518"/>
                  </a:cubicBezTo>
                  <a:cubicBezTo>
                    <a:pt x="216" y="518"/>
                    <a:pt x="216" y="518"/>
                    <a:pt x="216" y="519"/>
                  </a:cubicBezTo>
                  <a:cubicBezTo>
                    <a:pt x="216" y="518"/>
                    <a:pt x="216" y="518"/>
                    <a:pt x="217" y="518"/>
                  </a:cubicBezTo>
                  <a:cubicBezTo>
                    <a:pt x="217" y="518"/>
                    <a:pt x="217" y="517"/>
                    <a:pt x="216" y="517"/>
                  </a:cubicBezTo>
                  <a:cubicBezTo>
                    <a:pt x="216" y="518"/>
                    <a:pt x="216" y="518"/>
                    <a:pt x="216" y="518"/>
                  </a:cubicBezTo>
                  <a:cubicBezTo>
                    <a:pt x="216" y="518"/>
                    <a:pt x="216" y="518"/>
                    <a:pt x="216" y="518"/>
                  </a:cubicBezTo>
                  <a:cubicBezTo>
                    <a:pt x="216" y="518"/>
                    <a:pt x="215" y="518"/>
                    <a:pt x="215" y="518"/>
                  </a:cubicBezTo>
                  <a:cubicBezTo>
                    <a:pt x="216" y="519"/>
                    <a:pt x="216" y="519"/>
                    <a:pt x="216" y="519"/>
                  </a:cubicBezTo>
                  <a:cubicBezTo>
                    <a:pt x="216" y="519"/>
                    <a:pt x="216" y="519"/>
                    <a:pt x="216" y="519"/>
                  </a:cubicBezTo>
                  <a:cubicBezTo>
                    <a:pt x="216" y="519"/>
                    <a:pt x="216" y="519"/>
                    <a:pt x="216" y="519"/>
                  </a:cubicBezTo>
                  <a:cubicBezTo>
                    <a:pt x="216" y="520"/>
                    <a:pt x="216" y="520"/>
                    <a:pt x="217" y="520"/>
                  </a:cubicBezTo>
                  <a:close/>
                  <a:moveTo>
                    <a:pt x="215" y="516"/>
                  </a:moveTo>
                  <a:cubicBezTo>
                    <a:pt x="214" y="517"/>
                    <a:pt x="214" y="517"/>
                    <a:pt x="214" y="517"/>
                  </a:cubicBezTo>
                  <a:cubicBezTo>
                    <a:pt x="215" y="517"/>
                    <a:pt x="215" y="516"/>
                    <a:pt x="215" y="517"/>
                  </a:cubicBezTo>
                  <a:cubicBezTo>
                    <a:pt x="215" y="516"/>
                    <a:pt x="215" y="516"/>
                    <a:pt x="215" y="516"/>
                  </a:cubicBezTo>
                  <a:close/>
                  <a:moveTo>
                    <a:pt x="215" y="518"/>
                  </a:moveTo>
                  <a:cubicBezTo>
                    <a:pt x="214" y="518"/>
                    <a:pt x="214" y="518"/>
                    <a:pt x="214" y="518"/>
                  </a:cubicBezTo>
                  <a:cubicBezTo>
                    <a:pt x="214" y="518"/>
                    <a:pt x="214" y="518"/>
                    <a:pt x="214" y="518"/>
                  </a:cubicBezTo>
                  <a:cubicBezTo>
                    <a:pt x="214" y="518"/>
                    <a:pt x="215" y="518"/>
                    <a:pt x="215" y="518"/>
                  </a:cubicBezTo>
                  <a:cubicBezTo>
                    <a:pt x="215" y="518"/>
                    <a:pt x="215" y="518"/>
                    <a:pt x="215" y="518"/>
                  </a:cubicBezTo>
                  <a:cubicBezTo>
                    <a:pt x="214" y="518"/>
                    <a:pt x="215" y="518"/>
                    <a:pt x="215" y="518"/>
                  </a:cubicBezTo>
                  <a:close/>
                  <a:moveTo>
                    <a:pt x="215" y="509"/>
                  </a:moveTo>
                  <a:cubicBezTo>
                    <a:pt x="215" y="509"/>
                    <a:pt x="215" y="509"/>
                    <a:pt x="215" y="509"/>
                  </a:cubicBezTo>
                  <a:cubicBezTo>
                    <a:pt x="215" y="509"/>
                    <a:pt x="215" y="509"/>
                    <a:pt x="215" y="509"/>
                  </a:cubicBezTo>
                  <a:cubicBezTo>
                    <a:pt x="215" y="509"/>
                    <a:pt x="215" y="509"/>
                    <a:pt x="215" y="509"/>
                  </a:cubicBezTo>
                  <a:close/>
                  <a:moveTo>
                    <a:pt x="220" y="522"/>
                  </a:moveTo>
                  <a:cubicBezTo>
                    <a:pt x="220" y="522"/>
                    <a:pt x="220" y="522"/>
                    <a:pt x="220" y="522"/>
                  </a:cubicBezTo>
                  <a:cubicBezTo>
                    <a:pt x="220" y="522"/>
                    <a:pt x="220" y="522"/>
                    <a:pt x="220" y="522"/>
                  </a:cubicBezTo>
                  <a:close/>
                  <a:moveTo>
                    <a:pt x="225" y="518"/>
                  </a:moveTo>
                  <a:cubicBezTo>
                    <a:pt x="225" y="518"/>
                    <a:pt x="226" y="517"/>
                    <a:pt x="226" y="517"/>
                  </a:cubicBezTo>
                  <a:cubicBezTo>
                    <a:pt x="226" y="517"/>
                    <a:pt x="226" y="517"/>
                    <a:pt x="226" y="517"/>
                  </a:cubicBezTo>
                  <a:cubicBezTo>
                    <a:pt x="226" y="516"/>
                    <a:pt x="226" y="516"/>
                    <a:pt x="227" y="516"/>
                  </a:cubicBezTo>
                  <a:cubicBezTo>
                    <a:pt x="226" y="516"/>
                    <a:pt x="226" y="516"/>
                    <a:pt x="226" y="516"/>
                  </a:cubicBezTo>
                  <a:cubicBezTo>
                    <a:pt x="226" y="516"/>
                    <a:pt x="226" y="516"/>
                    <a:pt x="226" y="516"/>
                  </a:cubicBezTo>
                  <a:cubicBezTo>
                    <a:pt x="227" y="516"/>
                    <a:pt x="227" y="516"/>
                    <a:pt x="227" y="515"/>
                  </a:cubicBezTo>
                  <a:cubicBezTo>
                    <a:pt x="227" y="516"/>
                    <a:pt x="227" y="516"/>
                    <a:pt x="227" y="516"/>
                  </a:cubicBezTo>
                  <a:cubicBezTo>
                    <a:pt x="227" y="516"/>
                    <a:pt x="227" y="516"/>
                    <a:pt x="227" y="516"/>
                  </a:cubicBezTo>
                  <a:cubicBezTo>
                    <a:pt x="227" y="516"/>
                    <a:pt x="227" y="515"/>
                    <a:pt x="227" y="515"/>
                  </a:cubicBezTo>
                  <a:cubicBezTo>
                    <a:pt x="227" y="515"/>
                    <a:pt x="227" y="516"/>
                    <a:pt x="227" y="516"/>
                  </a:cubicBezTo>
                  <a:cubicBezTo>
                    <a:pt x="227" y="516"/>
                    <a:pt x="227" y="516"/>
                    <a:pt x="228" y="515"/>
                  </a:cubicBezTo>
                  <a:cubicBezTo>
                    <a:pt x="228" y="515"/>
                    <a:pt x="228" y="515"/>
                    <a:pt x="228" y="515"/>
                  </a:cubicBezTo>
                  <a:cubicBezTo>
                    <a:pt x="228" y="514"/>
                    <a:pt x="228" y="514"/>
                    <a:pt x="228" y="514"/>
                  </a:cubicBezTo>
                  <a:cubicBezTo>
                    <a:pt x="229" y="514"/>
                    <a:pt x="229" y="514"/>
                    <a:pt x="229" y="514"/>
                  </a:cubicBezTo>
                  <a:cubicBezTo>
                    <a:pt x="229" y="514"/>
                    <a:pt x="229" y="514"/>
                    <a:pt x="229" y="514"/>
                  </a:cubicBezTo>
                  <a:cubicBezTo>
                    <a:pt x="229" y="513"/>
                    <a:pt x="229" y="513"/>
                    <a:pt x="229" y="513"/>
                  </a:cubicBezTo>
                  <a:cubicBezTo>
                    <a:pt x="229" y="513"/>
                    <a:pt x="229" y="513"/>
                    <a:pt x="229" y="513"/>
                  </a:cubicBezTo>
                  <a:cubicBezTo>
                    <a:pt x="228" y="513"/>
                    <a:pt x="228" y="513"/>
                    <a:pt x="228" y="512"/>
                  </a:cubicBezTo>
                  <a:cubicBezTo>
                    <a:pt x="227" y="513"/>
                    <a:pt x="227" y="513"/>
                    <a:pt x="227" y="513"/>
                  </a:cubicBezTo>
                  <a:cubicBezTo>
                    <a:pt x="227" y="513"/>
                    <a:pt x="227" y="513"/>
                    <a:pt x="227" y="513"/>
                  </a:cubicBezTo>
                  <a:cubicBezTo>
                    <a:pt x="227" y="513"/>
                    <a:pt x="227" y="513"/>
                    <a:pt x="228" y="513"/>
                  </a:cubicBezTo>
                  <a:cubicBezTo>
                    <a:pt x="227" y="514"/>
                    <a:pt x="227" y="514"/>
                    <a:pt x="227" y="514"/>
                  </a:cubicBezTo>
                  <a:cubicBezTo>
                    <a:pt x="227" y="514"/>
                    <a:pt x="227" y="514"/>
                    <a:pt x="227" y="514"/>
                  </a:cubicBezTo>
                  <a:cubicBezTo>
                    <a:pt x="226" y="514"/>
                    <a:pt x="226" y="514"/>
                    <a:pt x="226" y="514"/>
                  </a:cubicBezTo>
                  <a:cubicBezTo>
                    <a:pt x="226" y="514"/>
                    <a:pt x="227" y="514"/>
                    <a:pt x="227" y="513"/>
                  </a:cubicBezTo>
                  <a:cubicBezTo>
                    <a:pt x="227" y="513"/>
                    <a:pt x="227" y="513"/>
                    <a:pt x="227" y="513"/>
                  </a:cubicBezTo>
                  <a:cubicBezTo>
                    <a:pt x="227" y="513"/>
                    <a:pt x="226" y="513"/>
                    <a:pt x="226" y="514"/>
                  </a:cubicBezTo>
                  <a:cubicBezTo>
                    <a:pt x="226" y="514"/>
                    <a:pt x="226" y="514"/>
                    <a:pt x="226" y="514"/>
                  </a:cubicBezTo>
                  <a:cubicBezTo>
                    <a:pt x="225" y="514"/>
                    <a:pt x="225" y="514"/>
                    <a:pt x="225" y="514"/>
                  </a:cubicBezTo>
                  <a:cubicBezTo>
                    <a:pt x="225" y="513"/>
                    <a:pt x="225" y="514"/>
                    <a:pt x="225" y="513"/>
                  </a:cubicBezTo>
                  <a:cubicBezTo>
                    <a:pt x="225" y="513"/>
                    <a:pt x="225" y="513"/>
                    <a:pt x="225" y="513"/>
                  </a:cubicBezTo>
                  <a:cubicBezTo>
                    <a:pt x="225" y="513"/>
                    <a:pt x="225" y="513"/>
                    <a:pt x="224" y="513"/>
                  </a:cubicBezTo>
                  <a:cubicBezTo>
                    <a:pt x="224" y="513"/>
                    <a:pt x="224" y="513"/>
                    <a:pt x="225" y="513"/>
                  </a:cubicBezTo>
                  <a:cubicBezTo>
                    <a:pt x="224" y="513"/>
                    <a:pt x="224" y="513"/>
                    <a:pt x="224" y="513"/>
                  </a:cubicBezTo>
                  <a:cubicBezTo>
                    <a:pt x="224" y="513"/>
                    <a:pt x="224" y="513"/>
                    <a:pt x="224" y="513"/>
                  </a:cubicBezTo>
                  <a:cubicBezTo>
                    <a:pt x="224" y="513"/>
                    <a:pt x="224" y="513"/>
                    <a:pt x="224" y="513"/>
                  </a:cubicBezTo>
                  <a:cubicBezTo>
                    <a:pt x="223" y="514"/>
                    <a:pt x="223" y="513"/>
                    <a:pt x="223" y="513"/>
                  </a:cubicBezTo>
                  <a:cubicBezTo>
                    <a:pt x="223" y="513"/>
                    <a:pt x="223" y="513"/>
                    <a:pt x="223" y="513"/>
                  </a:cubicBezTo>
                  <a:cubicBezTo>
                    <a:pt x="223" y="513"/>
                    <a:pt x="223" y="513"/>
                    <a:pt x="223" y="513"/>
                  </a:cubicBezTo>
                  <a:cubicBezTo>
                    <a:pt x="223" y="514"/>
                    <a:pt x="223" y="514"/>
                    <a:pt x="223" y="514"/>
                  </a:cubicBezTo>
                  <a:cubicBezTo>
                    <a:pt x="223" y="514"/>
                    <a:pt x="223" y="514"/>
                    <a:pt x="223" y="514"/>
                  </a:cubicBezTo>
                  <a:cubicBezTo>
                    <a:pt x="223" y="514"/>
                    <a:pt x="223" y="514"/>
                    <a:pt x="223" y="514"/>
                  </a:cubicBezTo>
                  <a:cubicBezTo>
                    <a:pt x="223" y="514"/>
                    <a:pt x="223" y="514"/>
                    <a:pt x="223" y="514"/>
                  </a:cubicBezTo>
                  <a:cubicBezTo>
                    <a:pt x="222" y="514"/>
                    <a:pt x="222" y="514"/>
                    <a:pt x="222" y="514"/>
                  </a:cubicBezTo>
                  <a:cubicBezTo>
                    <a:pt x="222" y="514"/>
                    <a:pt x="220" y="513"/>
                    <a:pt x="219" y="513"/>
                  </a:cubicBezTo>
                  <a:cubicBezTo>
                    <a:pt x="219" y="513"/>
                    <a:pt x="219" y="512"/>
                    <a:pt x="219" y="512"/>
                  </a:cubicBezTo>
                  <a:cubicBezTo>
                    <a:pt x="219" y="513"/>
                    <a:pt x="219" y="513"/>
                    <a:pt x="219" y="513"/>
                  </a:cubicBezTo>
                  <a:cubicBezTo>
                    <a:pt x="220" y="514"/>
                    <a:pt x="219" y="513"/>
                    <a:pt x="220" y="514"/>
                  </a:cubicBezTo>
                  <a:cubicBezTo>
                    <a:pt x="221" y="514"/>
                    <a:pt x="221" y="514"/>
                    <a:pt x="221" y="514"/>
                  </a:cubicBezTo>
                  <a:cubicBezTo>
                    <a:pt x="221" y="514"/>
                    <a:pt x="220" y="514"/>
                    <a:pt x="220" y="514"/>
                  </a:cubicBezTo>
                  <a:cubicBezTo>
                    <a:pt x="220" y="515"/>
                    <a:pt x="220" y="515"/>
                    <a:pt x="220" y="515"/>
                  </a:cubicBezTo>
                  <a:cubicBezTo>
                    <a:pt x="221" y="515"/>
                    <a:pt x="221" y="515"/>
                    <a:pt x="221" y="515"/>
                  </a:cubicBezTo>
                  <a:cubicBezTo>
                    <a:pt x="221" y="516"/>
                    <a:pt x="222" y="515"/>
                    <a:pt x="222" y="515"/>
                  </a:cubicBezTo>
                  <a:cubicBezTo>
                    <a:pt x="222" y="516"/>
                    <a:pt x="222" y="516"/>
                    <a:pt x="222" y="516"/>
                  </a:cubicBezTo>
                  <a:cubicBezTo>
                    <a:pt x="222" y="516"/>
                    <a:pt x="222" y="516"/>
                    <a:pt x="223" y="516"/>
                  </a:cubicBezTo>
                  <a:cubicBezTo>
                    <a:pt x="223" y="517"/>
                    <a:pt x="222" y="516"/>
                    <a:pt x="222" y="516"/>
                  </a:cubicBezTo>
                  <a:cubicBezTo>
                    <a:pt x="222" y="516"/>
                    <a:pt x="220" y="517"/>
                    <a:pt x="220" y="517"/>
                  </a:cubicBezTo>
                  <a:cubicBezTo>
                    <a:pt x="219" y="516"/>
                    <a:pt x="219" y="516"/>
                    <a:pt x="219" y="516"/>
                  </a:cubicBezTo>
                  <a:cubicBezTo>
                    <a:pt x="219" y="516"/>
                    <a:pt x="219" y="516"/>
                    <a:pt x="219" y="516"/>
                  </a:cubicBezTo>
                  <a:cubicBezTo>
                    <a:pt x="219" y="517"/>
                    <a:pt x="219" y="517"/>
                    <a:pt x="219" y="517"/>
                  </a:cubicBezTo>
                  <a:cubicBezTo>
                    <a:pt x="219" y="517"/>
                    <a:pt x="219" y="518"/>
                    <a:pt x="219" y="518"/>
                  </a:cubicBezTo>
                  <a:cubicBezTo>
                    <a:pt x="219" y="518"/>
                    <a:pt x="220" y="517"/>
                    <a:pt x="221" y="517"/>
                  </a:cubicBezTo>
                  <a:cubicBezTo>
                    <a:pt x="221" y="517"/>
                    <a:pt x="221" y="517"/>
                    <a:pt x="221" y="516"/>
                  </a:cubicBezTo>
                  <a:cubicBezTo>
                    <a:pt x="221" y="517"/>
                    <a:pt x="221" y="517"/>
                    <a:pt x="222" y="517"/>
                  </a:cubicBezTo>
                  <a:cubicBezTo>
                    <a:pt x="222" y="516"/>
                    <a:pt x="222" y="517"/>
                    <a:pt x="222" y="516"/>
                  </a:cubicBezTo>
                  <a:cubicBezTo>
                    <a:pt x="222" y="517"/>
                    <a:pt x="222" y="517"/>
                    <a:pt x="222" y="517"/>
                  </a:cubicBezTo>
                  <a:cubicBezTo>
                    <a:pt x="222" y="517"/>
                    <a:pt x="222" y="517"/>
                    <a:pt x="222" y="517"/>
                  </a:cubicBezTo>
                  <a:cubicBezTo>
                    <a:pt x="221" y="517"/>
                    <a:pt x="221" y="517"/>
                    <a:pt x="221" y="517"/>
                  </a:cubicBezTo>
                  <a:cubicBezTo>
                    <a:pt x="221" y="517"/>
                    <a:pt x="221" y="518"/>
                    <a:pt x="221" y="518"/>
                  </a:cubicBezTo>
                  <a:cubicBezTo>
                    <a:pt x="221" y="518"/>
                    <a:pt x="221" y="518"/>
                    <a:pt x="221" y="518"/>
                  </a:cubicBezTo>
                  <a:cubicBezTo>
                    <a:pt x="220" y="518"/>
                    <a:pt x="220" y="518"/>
                    <a:pt x="221" y="518"/>
                  </a:cubicBezTo>
                  <a:cubicBezTo>
                    <a:pt x="221" y="517"/>
                    <a:pt x="221" y="517"/>
                    <a:pt x="221" y="517"/>
                  </a:cubicBezTo>
                  <a:cubicBezTo>
                    <a:pt x="221" y="517"/>
                    <a:pt x="221" y="517"/>
                    <a:pt x="221" y="517"/>
                  </a:cubicBezTo>
                  <a:cubicBezTo>
                    <a:pt x="220" y="518"/>
                    <a:pt x="220" y="518"/>
                    <a:pt x="220" y="518"/>
                  </a:cubicBezTo>
                  <a:cubicBezTo>
                    <a:pt x="220" y="518"/>
                    <a:pt x="220" y="518"/>
                    <a:pt x="220" y="518"/>
                  </a:cubicBezTo>
                  <a:cubicBezTo>
                    <a:pt x="220" y="519"/>
                    <a:pt x="220" y="519"/>
                    <a:pt x="220" y="519"/>
                  </a:cubicBezTo>
                  <a:cubicBezTo>
                    <a:pt x="220" y="519"/>
                    <a:pt x="220" y="519"/>
                    <a:pt x="220" y="519"/>
                  </a:cubicBezTo>
                  <a:cubicBezTo>
                    <a:pt x="220" y="519"/>
                    <a:pt x="221" y="519"/>
                    <a:pt x="221" y="519"/>
                  </a:cubicBezTo>
                  <a:cubicBezTo>
                    <a:pt x="221" y="519"/>
                    <a:pt x="220" y="519"/>
                    <a:pt x="220" y="519"/>
                  </a:cubicBezTo>
                  <a:cubicBezTo>
                    <a:pt x="220" y="520"/>
                    <a:pt x="220" y="520"/>
                    <a:pt x="220" y="520"/>
                  </a:cubicBezTo>
                  <a:cubicBezTo>
                    <a:pt x="220" y="520"/>
                    <a:pt x="220" y="520"/>
                    <a:pt x="220" y="520"/>
                  </a:cubicBezTo>
                  <a:cubicBezTo>
                    <a:pt x="219" y="520"/>
                    <a:pt x="219" y="520"/>
                    <a:pt x="219" y="520"/>
                  </a:cubicBezTo>
                  <a:cubicBezTo>
                    <a:pt x="219" y="520"/>
                    <a:pt x="219" y="520"/>
                    <a:pt x="219" y="520"/>
                  </a:cubicBezTo>
                  <a:cubicBezTo>
                    <a:pt x="219" y="520"/>
                    <a:pt x="219" y="520"/>
                    <a:pt x="219" y="520"/>
                  </a:cubicBezTo>
                  <a:cubicBezTo>
                    <a:pt x="219" y="520"/>
                    <a:pt x="219" y="520"/>
                    <a:pt x="219" y="520"/>
                  </a:cubicBezTo>
                  <a:cubicBezTo>
                    <a:pt x="218" y="520"/>
                    <a:pt x="218" y="520"/>
                    <a:pt x="219" y="520"/>
                  </a:cubicBezTo>
                  <a:cubicBezTo>
                    <a:pt x="218" y="520"/>
                    <a:pt x="218" y="520"/>
                    <a:pt x="218" y="520"/>
                  </a:cubicBezTo>
                  <a:cubicBezTo>
                    <a:pt x="218" y="519"/>
                    <a:pt x="218" y="519"/>
                    <a:pt x="218" y="519"/>
                  </a:cubicBezTo>
                  <a:cubicBezTo>
                    <a:pt x="217" y="520"/>
                    <a:pt x="217" y="520"/>
                    <a:pt x="218" y="520"/>
                  </a:cubicBezTo>
                  <a:cubicBezTo>
                    <a:pt x="218" y="520"/>
                    <a:pt x="218" y="520"/>
                    <a:pt x="218" y="520"/>
                  </a:cubicBezTo>
                  <a:cubicBezTo>
                    <a:pt x="218" y="520"/>
                    <a:pt x="218" y="520"/>
                    <a:pt x="218" y="520"/>
                  </a:cubicBezTo>
                  <a:cubicBezTo>
                    <a:pt x="217" y="520"/>
                    <a:pt x="217" y="520"/>
                    <a:pt x="217" y="520"/>
                  </a:cubicBezTo>
                  <a:cubicBezTo>
                    <a:pt x="217" y="520"/>
                    <a:pt x="217" y="521"/>
                    <a:pt x="217" y="521"/>
                  </a:cubicBezTo>
                  <a:cubicBezTo>
                    <a:pt x="217" y="521"/>
                    <a:pt x="217" y="520"/>
                    <a:pt x="217" y="520"/>
                  </a:cubicBezTo>
                  <a:cubicBezTo>
                    <a:pt x="217" y="520"/>
                    <a:pt x="217" y="520"/>
                    <a:pt x="217" y="520"/>
                  </a:cubicBezTo>
                  <a:cubicBezTo>
                    <a:pt x="217" y="520"/>
                    <a:pt x="217" y="520"/>
                    <a:pt x="217" y="520"/>
                  </a:cubicBezTo>
                  <a:cubicBezTo>
                    <a:pt x="216" y="520"/>
                    <a:pt x="216" y="520"/>
                    <a:pt x="216" y="520"/>
                  </a:cubicBezTo>
                  <a:cubicBezTo>
                    <a:pt x="216" y="520"/>
                    <a:pt x="216" y="520"/>
                    <a:pt x="216" y="520"/>
                  </a:cubicBezTo>
                  <a:cubicBezTo>
                    <a:pt x="216" y="520"/>
                    <a:pt x="216" y="520"/>
                    <a:pt x="216" y="520"/>
                  </a:cubicBezTo>
                  <a:cubicBezTo>
                    <a:pt x="216" y="521"/>
                    <a:pt x="216" y="521"/>
                    <a:pt x="216" y="521"/>
                  </a:cubicBezTo>
                  <a:cubicBezTo>
                    <a:pt x="216" y="521"/>
                    <a:pt x="216" y="521"/>
                    <a:pt x="216" y="521"/>
                  </a:cubicBezTo>
                  <a:cubicBezTo>
                    <a:pt x="217" y="521"/>
                    <a:pt x="217" y="521"/>
                    <a:pt x="217" y="521"/>
                  </a:cubicBezTo>
                  <a:cubicBezTo>
                    <a:pt x="217" y="521"/>
                    <a:pt x="217" y="522"/>
                    <a:pt x="218" y="522"/>
                  </a:cubicBezTo>
                  <a:cubicBezTo>
                    <a:pt x="218" y="522"/>
                    <a:pt x="218" y="522"/>
                    <a:pt x="218" y="522"/>
                  </a:cubicBezTo>
                  <a:cubicBezTo>
                    <a:pt x="218" y="522"/>
                    <a:pt x="218" y="522"/>
                    <a:pt x="218" y="522"/>
                  </a:cubicBezTo>
                  <a:cubicBezTo>
                    <a:pt x="218" y="522"/>
                    <a:pt x="218" y="522"/>
                    <a:pt x="218" y="522"/>
                  </a:cubicBezTo>
                  <a:cubicBezTo>
                    <a:pt x="219" y="522"/>
                    <a:pt x="219" y="522"/>
                    <a:pt x="219" y="522"/>
                  </a:cubicBezTo>
                  <a:cubicBezTo>
                    <a:pt x="219" y="522"/>
                    <a:pt x="219" y="522"/>
                    <a:pt x="219" y="522"/>
                  </a:cubicBezTo>
                  <a:cubicBezTo>
                    <a:pt x="219" y="523"/>
                    <a:pt x="219" y="523"/>
                    <a:pt x="219" y="523"/>
                  </a:cubicBezTo>
                  <a:cubicBezTo>
                    <a:pt x="219" y="523"/>
                    <a:pt x="219" y="523"/>
                    <a:pt x="219" y="523"/>
                  </a:cubicBezTo>
                  <a:cubicBezTo>
                    <a:pt x="219" y="523"/>
                    <a:pt x="219" y="522"/>
                    <a:pt x="219" y="523"/>
                  </a:cubicBezTo>
                  <a:cubicBezTo>
                    <a:pt x="219" y="522"/>
                    <a:pt x="220" y="522"/>
                    <a:pt x="220" y="522"/>
                  </a:cubicBezTo>
                  <a:cubicBezTo>
                    <a:pt x="220" y="522"/>
                    <a:pt x="220" y="522"/>
                    <a:pt x="220" y="522"/>
                  </a:cubicBezTo>
                  <a:cubicBezTo>
                    <a:pt x="220" y="522"/>
                    <a:pt x="220" y="522"/>
                    <a:pt x="220" y="522"/>
                  </a:cubicBezTo>
                  <a:cubicBezTo>
                    <a:pt x="220" y="522"/>
                    <a:pt x="220" y="522"/>
                    <a:pt x="220" y="522"/>
                  </a:cubicBezTo>
                  <a:cubicBezTo>
                    <a:pt x="219" y="521"/>
                    <a:pt x="219" y="521"/>
                    <a:pt x="220" y="521"/>
                  </a:cubicBezTo>
                  <a:cubicBezTo>
                    <a:pt x="220" y="522"/>
                    <a:pt x="220" y="522"/>
                    <a:pt x="220" y="522"/>
                  </a:cubicBezTo>
                  <a:cubicBezTo>
                    <a:pt x="220" y="522"/>
                    <a:pt x="220" y="522"/>
                    <a:pt x="220" y="522"/>
                  </a:cubicBezTo>
                  <a:cubicBezTo>
                    <a:pt x="220" y="522"/>
                    <a:pt x="220" y="522"/>
                    <a:pt x="220" y="522"/>
                  </a:cubicBezTo>
                  <a:cubicBezTo>
                    <a:pt x="221" y="521"/>
                    <a:pt x="221" y="522"/>
                    <a:pt x="221" y="522"/>
                  </a:cubicBezTo>
                  <a:cubicBezTo>
                    <a:pt x="221" y="522"/>
                    <a:pt x="221" y="522"/>
                    <a:pt x="221" y="522"/>
                  </a:cubicBezTo>
                  <a:cubicBezTo>
                    <a:pt x="221" y="521"/>
                    <a:pt x="221" y="521"/>
                    <a:pt x="221" y="521"/>
                  </a:cubicBezTo>
                  <a:cubicBezTo>
                    <a:pt x="221" y="521"/>
                    <a:pt x="222" y="521"/>
                    <a:pt x="222" y="521"/>
                  </a:cubicBezTo>
                  <a:cubicBezTo>
                    <a:pt x="222" y="520"/>
                    <a:pt x="222" y="520"/>
                    <a:pt x="222" y="520"/>
                  </a:cubicBezTo>
                  <a:cubicBezTo>
                    <a:pt x="222" y="520"/>
                    <a:pt x="221" y="521"/>
                    <a:pt x="221" y="521"/>
                  </a:cubicBezTo>
                  <a:cubicBezTo>
                    <a:pt x="221" y="521"/>
                    <a:pt x="221" y="521"/>
                    <a:pt x="221" y="520"/>
                  </a:cubicBezTo>
                  <a:cubicBezTo>
                    <a:pt x="221" y="520"/>
                    <a:pt x="221" y="520"/>
                    <a:pt x="221" y="520"/>
                  </a:cubicBezTo>
                  <a:cubicBezTo>
                    <a:pt x="222" y="520"/>
                    <a:pt x="222" y="520"/>
                    <a:pt x="222" y="520"/>
                  </a:cubicBezTo>
                  <a:cubicBezTo>
                    <a:pt x="222" y="520"/>
                    <a:pt x="222" y="520"/>
                    <a:pt x="222" y="520"/>
                  </a:cubicBezTo>
                  <a:cubicBezTo>
                    <a:pt x="222" y="520"/>
                    <a:pt x="222" y="520"/>
                    <a:pt x="223" y="520"/>
                  </a:cubicBezTo>
                  <a:cubicBezTo>
                    <a:pt x="223" y="520"/>
                    <a:pt x="223" y="520"/>
                    <a:pt x="223" y="520"/>
                  </a:cubicBezTo>
                  <a:cubicBezTo>
                    <a:pt x="223" y="519"/>
                    <a:pt x="223" y="519"/>
                    <a:pt x="223" y="519"/>
                  </a:cubicBezTo>
                  <a:cubicBezTo>
                    <a:pt x="223" y="520"/>
                    <a:pt x="223" y="520"/>
                    <a:pt x="224" y="520"/>
                  </a:cubicBezTo>
                  <a:cubicBezTo>
                    <a:pt x="225" y="520"/>
                    <a:pt x="224" y="519"/>
                    <a:pt x="225" y="518"/>
                  </a:cubicBezTo>
                  <a:cubicBezTo>
                    <a:pt x="225" y="518"/>
                    <a:pt x="225" y="518"/>
                    <a:pt x="225" y="518"/>
                  </a:cubicBezTo>
                  <a:close/>
                  <a:moveTo>
                    <a:pt x="219" y="519"/>
                  </a:moveTo>
                  <a:cubicBezTo>
                    <a:pt x="219" y="519"/>
                    <a:pt x="219" y="519"/>
                    <a:pt x="219" y="519"/>
                  </a:cubicBezTo>
                  <a:cubicBezTo>
                    <a:pt x="220" y="519"/>
                    <a:pt x="220" y="519"/>
                    <a:pt x="220" y="519"/>
                  </a:cubicBezTo>
                  <a:cubicBezTo>
                    <a:pt x="219" y="519"/>
                    <a:pt x="219" y="519"/>
                    <a:pt x="219" y="519"/>
                  </a:cubicBezTo>
                  <a:close/>
                  <a:moveTo>
                    <a:pt x="217" y="510"/>
                  </a:moveTo>
                  <a:cubicBezTo>
                    <a:pt x="217" y="510"/>
                    <a:pt x="217" y="510"/>
                    <a:pt x="217" y="510"/>
                  </a:cubicBezTo>
                  <a:cubicBezTo>
                    <a:pt x="217" y="510"/>
                    <a:pt x="217" y="510"/>
                    <a:pt x="217" y="510"/>
                  </a:cubicBezTo>
                  <a:close/>
                  <a:moveTo>
                    <a:pt x="216" y="509"/>
                  </a:moveTo>
                  <a:cubicBezTo>
                    <a:pt x="216" y="509"/>
                    <a:pt x="216" y="509"/>
                    <a:pt x="216" y="509"/>
                  </a:cubicBezTo>
                  <a:cubicBezTo>
                    <a:pt x="216" y="509"/>
                    <a:pt x="216" y="509"/>
                    <a:pt x="215" y="509"/>
                  </a:cubicBezTo>
                  <a:cubicBezTo>
                    <a:pt x="216" y="510"/>
                    <a:pt x="216" y="509"/>
                    <a:pt x="216" y="510"/>
                  </a:cubicBezTo>
                  <a:cubicBezTo>
                    <a:pt x="216" y="509"/>
                    <a:pt x="216" y="509"/>
                    <a:pt x="216" y="509"/>
                  </a:cubicBezTo>
                  <a:close/>
                  <a:moveTo>
                    <a:pt x="234" y="519"/>
                  </a:moveTo>
                  <a:cubicBezTo>
                    <a:pt x="234" y="519"/>
                    <a:pt x="234" y="519"/>
                    <a:pt x="234" y="519"/>
                  </a:cubicBezTo>
                  <a:cubicBezTo>
                    <a:pt x="234" y="519"/>
                    <a:pt x="234" y="519"/>
                    <a:pt x="234" y="519"/>
                  </a:cubicBezTo>
                  <a:close/>
                  <a:moveTo>
                    <a:pt x="238" y="516"/>
                  </a:moveTo>
                  <a:cubicBezTo>
                    <a:pt x="238" y="516"/>
                    <a:pt x="238" y="516"/>
                    <a:pt x="238" y="516"/>
                  </a:cubicBezTo>
                  <a:cubicBezTo>
                    <a:pt x="238" y="516"/>
                    <a:pt x="238" y="516"/>
                    <a:pt x="238" y="516"/>
                  </a:cubicBezTo>
                  <a:cubicBezTo>
                    <a:pt x="238" y="516"/>
                    <a:pt x="238" y="516"/>
                    <a:pt x="238" y="516"/>
                  </a:cubicBezTo>
                  <a:cubicBezTo>
                    <a:pt x="238" y="516"/>
                    <a:pt x="238" y="516"/>
                    <a:pt x="238" y="516"/>
                  </a:cubicBezTo>
                  <a:cubicBezTo>
                    <a:pt x="238" y="516"/>
                    <a:pt x="239" y="516"/>
                    <a:pt x="239" y="516"/>
                  </a:cubicBezTo>
                  <a:cubicBezTo>
                    <a:pt x="239" y="515"/>
                    <a:pt x="239" y="515"/>
                    <a:pt x="238" y="515"/>
                  </a:cubicBezTo>
                  <a:cubicBezTo>
                    <a:pt x="238" y="515"/>
                    <a:pt x="238" y="515"/>
                    <a:pt x="237" y="515"/>
                  </a:cubicBezTo>
                  <a:cubicBezTo>
                    <a:pt x="237" y="515"/>
                    <a:pt x="237" y="515"/>
                    <a:pt x="237" y="515"/>
                  </a:cubicBezTo>
                  <a:cubicBezTo>
                    <a:pt x="236" y="515"/>
                    <a:pt x="236" y="515"/>
                    <a:pt x="236" y="515"/>
                  </a:cubicBezTo>
                  <a:cubicBezTo>
                    <a:pt x="237" y="515"/>
                    <a:pt x="237" y="515"/>
                    <a:pt x="237" y="515"/>
                  </a:cubicBezTo>
                  <a:cubicBezTo>
                    <a:pt x="237" y="514"/>
                    <a:pt x="237" y="514"/>
                    <a:pt x="237" y="514"/>
                  </a:cubicBezTo>
                  <a:cubicBezTo>
                    <a:pt x="237" y="515"/>
                    <a:pt x="238" y="515"/>
                    <a:pt x="238" y="515"/>
                  </a:cubicBezTo>
                  <a:cubicBezTo>
                    <a:pt x="238" y="515"/>
                    <a:pt x="238" y="515"/>
                    <a:pt x="238" y="515"/>
                  </a:cubicBezTo>
                  <a:cubicBezTo>
                    <a:pt x="238" y="515"/>
                    <a:pt x="238" y="515"/>
                    <a:pt x="238" y="515"/>
                  </a:cubicBezTo>
                  <a:cubicBezTo>
                    <a:pt x="239" y="514"/>
                    <a:pt x="238" y="514"/>
                    <a:pt x="238" y="514"/>
                  </a:cubicBezTo>
                  <a:cubicBezTo>
                    <a:pt x="238" y="514"/>
                    <a:pt x="238" y="514"/>
                    <a:pt x="238" y="514"/>
                  </a:cubicBezTo>
                  <a:cubicBezTo>
                    <a:pt x="238" y="515"/>
                    <a:pt x="239" y="514"/>
                    <a:pt x="239" y="514"/>
                  </a:cubicBezTo>
                  <a:cubicBezTo>
                    <a:pt x="239" y="514"/>
                    <a:pt x="238" y="514"/>
                    <a:pt x="238" y="514"/>
                  </a:cubicBezTo>
                  <a:cubicBezTo>
                    <a:pt x="238" y="514"/>
                    <a:pt x="238" y="513"/>
                    <a:pt x="238" y="513"/>
                  </a:cubicBezTo>
                  <a:cubicBezTo>
                    <a:pt x="238" y="513"/>
                    <a:pt x="238" y="513"/>
                    <a:pt x="238" y="513"/>
                  </a:cubicBezTo>
                  <a:cubicBezTo>
                    <a:pt x="236" y="513"/>
                    <a:pt x="236" y="513"/>
                    <a:pt x="236" y="513"/>
                  </a:cubicBezTo>
                  <a:cubicBezTo>
                    <a:pt x="236" y="513"/>
                    <a:pt x="236" y="513"/>
                    <a:pt x="235" y="513"/>
                  </a:cubicBezTo>
                  <a:cubicBezTo>
                    <a:pt x="235" y="513"/>
                    <a:pt x="235" y="514"/>
                    <a:pt x="235" y="514"/>
                  </a:cubicBezTo>
                  <a:cubicBezTo>
                    <a:pt x="235" y="514"/>
                    <a:pt x="235" y="514"/>
                    <a:pt x="235" y="514"/>
                  </a:cubicBezTo>
                  <a:cubicBezTo>
                    <a:pt x="235" y="515"/>
                    <a:pt x="236" y="515"/>
                    <a:pt x="236" y="515"/>
                  </a:cubicBezTo>
                  <a:cubicBezTo>
                    <a:pt x="236" y="515"/>
                    <a:pt x="236" y="515"/>
                    <a:pt x="236" y="515"/>
                  </a:cubicBezTo>
                  <a:cubicBezTo>
                    <a:pt x="236" y="515"/>
                    <a:pt x="236" y="515"/>
                    <a:pt x="236" y="515"/>
                  </a:cubicBezTo>
                  <a:cubicBezTo>
                    <a:pt x="236" y="515"/>
                    <a:pt x="236" y="516"/>
                    <a:pt x="236" y="516"/>
                  </a:cubicBezTo>
                  <a:cubicBezTo>
                    <a:pt x="235" y="515"/>
                    <a:pt x="235" y="515"/>
                    <a:pt x="235" y="515"/>
                  </a:cubicBezTo>
                  <a:cubicBezTo>
                    <a:pt x="234" y="515"/>
                    <a:pt x="234" y="515"/>
                    <a:pt x="234" y="515"/>
                  </a:cubicBezTo>
                  <a:cubicBezTo>
                    <a:pt x="234" y="514"/>
                    <a:pt x="234" y="514"/>
                    <a:pt x="234" y="514"/>
                  </a:cubicBezTo>
                  <a:cubicBezTo>
                    <a:pt x="234" y="514"/>
                    <a:pt x="234" y="514"/>
                    <a:pt x="234" y="514"/>
                  </a:cubicBezTo>
                  <a:cubicBezTo>
                    <a:pt x="233" y="513"/>
                    <a:pt x="234" y="513"/>
                    <a:pt x="234" y="513"/>
                  </a:cubicBezTo>
                  <a:cubicBezTo>
                    <a:pt x="234" y="513"/>
                    <a:pt x="234" y="513"/>
                    <a:pt x="234" y="513"/>
                  </a:cubicBezTo>
                  <a:cubicBezTo>
                    <a:pt x="234" y="513"/>
                    <a:pt x="234" y="513"/>
                    <a:pt x="234" y="513"/>
                  </a:cubicBezTo>
                  <a:cubicBezTo>
                    <a:pt x="234" y="513"/>
                    <a:pt x="234" y="513"/>
                    <a:pt x="234" y="513"/>
                  </a:cubicBezTo>
                  <a:cubicBezTo>
                    <a:pt x="234" y="514"/>
                    <a:pt x="234" y="514"/>
                    <a:pt x="235" y="514"/>
                  </a:cubicBezTo>
                  <a:cubicBezTo>
                    <a:pt x="235" y="514"/>
                    <a:pt x="235" y="514"/>
                    <a:pt x="235" y="514"/>
                  </a:cubicBezTo>
                  <a:cubicBezTo>
                    <a:pt x="235" y="513"/>
                    <a:pt x="235" y="513"/>
                    <a:pt x="235" y="512"/>
                  </a:cubicBezTo>
                  <a:cubicBezTo>
                    <a:pt x="234" y="512"/>
                    <a:pt x="234" y="512"/>
                    <a:pt x="234" y="512"/>
                  </a:cubicBezTo>
                  <a:cubicBezTo>
                    <a:pt x="234" y="512"/>
                    <a:pt x="234" y="512"/>
                    <a:pt x="234" y="512"/>
                  </a:cubicBezTo>
                  <a:cubicBezTo>
                    <a:pt x="234" y="512"/>
                    <a:pt x="233" y="512"/>
                    <a:pt x="233" y="512"/>
                  </a:cubicBezTo>
                  <a:cubicBezTo>
                    <a:pt x="233" y="512"/>
                    <a:pt x="233" y="512"/>
                    <a:pt x="233" y="512"/>
                  </a:cubicBezTo>
                  <a:cubicBezTo>
                    <a:pt x="233" y="513"/>
                    <a:pt x="233" y="512"/>
                    <a:pt x="233" y="512"/>
                  </a:cubicBezTo>
                  <a:cubicBezTo>
                    <a:pt x="233" y="512"/>
                    <a:pt x="233" y="513"/>
                    <a:pt x="233" y="513"/>
                  </a:cubicBezTo>
                  <a:cubicBezTo>
                    <a:pt x="233" y="513"/>
                    <a:pt x="233" y="513"/>
                    <a:pt x="233" y="513"/>
                  </a:cubicBezTo>
                  <a:cubicBezTo>
                    <a:pt x="233" y="512"/>
                    <a:pt x="233" y="512"/>
                    <a:pt x="233" y="512"/>
                  </a:cubicBezTo>
                  <a:cubicBezTo>
                    <a:pt x="232" y="512"/>
                    <a:pt x="232" y="512"/>
                    <a:pt x="232" y="512"/>
                  </a:cubicBezTo>
                  <a:cubicBezTo>
                    <a:pt x="231" y="512"/>
                    <a:pt x="231" y="512"/>
                    <a:pt x="231" y="512"/>
                  </a:cubicBezTo>
                  <a:cubicBezTo>
                    <a:pt x="231" y="511"/>
                    <a:pt x="231" y="511"/>
                    <a:pt x="231" y="511"/>
                  </a:cubicBezTo>
                  <a:cubicBezTo>
                    <a:pt x="231" y="512"/>
                    <a:pt x="231" y="512"/>
                    <a:pt x="231" y="512"/>
                  </a:cubicBezTo>
                  <a:cubicBezTo>
                    <a:pt x="231" y="512"/>
                    <a:pt x="231" y="512"/>
                    <a:pt x="231" y="513"/>
                  </a:cubicBezTo>
                  <a:cubicBezTo>
                    <a:pt x="231" y="513"/>
                    <a:pt x="231" y="513"/>
                    <a:pt x="231" y="513"/>
                  </a:cubicBezTo>
                  <a:cubicBezTo>
                    <a:pt x="231" y="513"/>
                    <a:pt x="230" y="513"/>
                    <a:pt x="230" y="513"/>
                  </a:cubicBezTo>
                  <a:cubicBezTo>
                    <a:pt x="231" y="513"/>
                    <a:pt x="231" y="513"/>
                    <a:pt x="231" y="514"/>
                  </a:cubicBezTo>
                  <a:cubicBezTo>
                    <a:pt x="230" y="513"/>
                    <a:pt x="230" y="513"/>
                    <a:pt x="230" y="513"/>
                  </a:cubicBezTo>
                  <a:cubicBezTo>
                    <a:pt x="230" y="513"/>
                    <a:pt x="229" y="514"/>
                    <a:pt x="229" y="514"/>
                  </a:cubicBezTo>
                  <a:cubicBezTo>
                    <a:pt x="230" y="514"/>
                    <a:pt x="230" y="514"/>
                    <a:pt x="231" y="514"/>
                  </a:cubicBezTo>
                  <a:cubicBezTo>
                    <a:pt x="231" y="514"/>
                    <a:pt x="230" y="514"/>
                    <a:pt x="230" y="514"/>
                  </a:cubicBezTo>
                  <a:cubicBezTo>
                    <a:pt x="230" y="514"/>
                    <a:pt x="230" y="514"/>
                    <a:pt x="230" y="515"/>
                  </a:cubicBezTo>
                  <a:cubicBezTo>
                    <a:pt x="230" y="515"/>
                    <a:pt x="230" y="515"/>
                    <a:pt x="230" y="515"/>
                  </a:cubicBezTo>
                  <a:cubicBezTo>
                    <a:pt x="230" y="515"/>
                    <a:pt x="230" y="514"/>
                    <a:pt x="230" y="514"/>
                  </a:cubicBezTo>
                  <a:cubicBezTo>
                    <a:pt x="229" y="515"/>
                    <a:pt x="229" y="515"/>
                    <a:pt x="229" y="515"/>
                  </a:cubicBezTo>
                  <a:cubicBezTo>
                    <a:pt x="229" y="515"/>
                    <a:pt x="230" y="516"/>
                    <a:pt x="230" y="516"/>
                  </a:cubicBezTo>
                  <a:cubicBezTo>
                    <a:pt x="230" y="516"/>
                    <a:pt x="230" y="516"/>
                    <a:pt x="230" y="516"/>
                  </a:cubicBezTo>
                  <a:cubicBezTo>
                    <a:pt x="230" y="516"/>
                    <a:pt x="230" y="516"/>
                    <a:pt x="230" y="516"/>
                  </a:cubicBezTo>
                  <a:cubicBezTo>
                    <a:pt x="230" y="516"/>
                    <a:pt x="230" y="516"/>
                    <a:pt x="230" y="516"/>
                  </a:cubicBezTo>
                  <a:cubicBezTo>
                    <a:pt x="230" y="517"/>
                    <a:pt x="230" y="517"/>
                    <a:pt x="230" y="517"/>
                  </a:cubicBezTo>
                  <a:cubicBezTo>
                    <a:pt x="230" y="517"/>
                    <a:pt x="230" y="517"/>
                    <a:pt x="231" y="517"/>
                  </a:cubicBezTo>
                  <a:cubicBezTo>
                    <a:pt x="231" y="517"/>
                    <a:pt x="231" y="517"/>
                    <a:pt x="231" y="517"/>
                  </a:cubicBezTo>
                  <a:cubicBezTo>
                    <a:pt x="230" y="518"/>
                    <a:pt x="230" y="518"/>
                    <a:pt x="230" y="518"/>
                  </a:cubicBezTo>
                  <a:cubicBezTo>
                    <a:pt x="230" y="517"/>
                    <a:pt x="230" y="517"/>
                    <a:pt x="230" y="517"/>
                  </a:cubicBezTo>
                  <a:cubicBezTo>
                    <a:pt x="230" y="517"/>
                    <a:pt x="230" y="517"/>
                    <a:pt x="230" y="517"/>
                  </a:cubicBezTo>
                  <a:cubicBezTo>
                    <a:pt x="230" y="517"/>
                    <a:pt x="230" y="517"/>
                    <a:pt x="230" y="516"/>
                  </a:cubicBezTo>
                  <a:cubicBezTo>
                    <a:pt x="229" y="517"/>
                    <a:pt x="229" y="517"/>
                    <a:pt x="229" y="517"/>
                  </a:cubicBezTo>
                  <a:cubicBezTo>
                    <a:pt x="229" y="517"/>
                    <a:pt x="229" y="517"/>
                    <a:pt x="229" y="517"/>
                  </a:cubicBezTo>
                  <a:cubicBezTo>
                    <a:pt x="229" y="517"/>
                    <a:pt x="229" y="517"/>
                    <a:pt x="229" y="517"/>
                  </a:cubicBezTo>
                  <a:cubicBezTo>
                    <a:pt x="228" y="518"/>
                    <a:pt x="228" y="518"/>
                    <a:pt x="228" y="518"/>
                  </a:cubicBezTo>
                  <a:cubicBezTo>
                    <a:pt x="228" y="518"/>
                    <a:pt x="228" y="518"/>
                    <a:pt x="228" y="518"/>
                  </a:cubicBezTo>
                  <a:cubicBezTo>
                    <a:pt x="227" y="518"/>
                    <a:pt x="227" y="518"/>
                    <a:pt x="227" y="518"/>
                  </a:cubicBezTo>
                  <a:cubicBezTo>
                    <a:pt x="227" y="518"/>
                    <a:pt x="227" y="518"/>
                    <a:pt x="227" y="518"/>
                  </a:cubicBezTo>
                  <a:cubicBezTo>
                    <a:pt x="227" y="519"/>
                    <a:pt x="227" y="519"/>
                    <a:pt x="227" y="519"/>
                  </a:cubicBezTo>
                  <a:cubicBezTo>
                    <a:pt x="227" y="519"/>
                    <a:pt x="227" y="519"/>
                    <a:pt x="227" y="519"/>
                  </a:cubicBezTo>
                  <a:cubicBezTo>
                    <a:pt x="227" y="519"/>
                    <a:pt x="227" y="519"/>
                    <a:pt x="227" y="519"/>
                  </a:cubicBezTo>
                  <a:cubicBezTo>
                    <a:pt x="227" y="519"/>
                    <a:pt x="227" y="519"/>
                    <a:pt x="227" y="519"/>
                  </a:cubicBezTo>
                  <a:cubicBezTo>
                    <a:pt x="227" y="519"/>
                    <a:pt x="226" y="519"/>
                    <a:pt x="226" y="519"/>
                  </a:cubicBezTo>
                  <a:cubicBezTo>
                    <a:pt x="226" y="519"/>
                    <a:pt x="226" y="519"/>
                    <a:pt x="226" y="519"/>
                  </a:cubicBezTo>
                  <a:cubicBezTo>
                    <a:pt x="226" y="519"/>
                    <a:pt x="226" y="519"/>
                    <a:pt x="226" y="519"/>
                  </a:cubicBezTo>
                  <a:cubicBezTo>
                    <a:pt x="227" y="520"/>
                    <a:pt x="227" y="520"/>
                    <a:pt x="226" y="520"/>
                  </a:cubicBezTo>
                  <a:cubicBezTo>
                    <a:pt x="226" y="520"/>
                    <a:pt x="226" y="520"/>
                    <a:pt x="226" y="520"/>
                  </a:cubicBezTo>
                  <a:cubicBezTo>
                    <a:pt x="226" y="520"/>
                    <a:pt x="226" y="520"/>
                    <a:pt x="227" y="520"/>
                  </a:cubicBezTo>
                  <a:cubicBezTo>
                    <a:pt x="226" y="520"/>
                    <a:pt x="226" y="520"/>
                    <a:pt x="226" y="520"/>
                  </a:cubicBezTo>
                  <a:cubicBezTo>
                    <a:pt x="226" y="520"/>
                    <a:pt x="226" y="520"/>
                    <a:pt x="226" y="520"/>
                  </a:cubicBezTo>
                  <a:cubicBezTo>
                    <a:pt x="226" y="520"/>
                    <a:pt x="226" y="520"/>
                    <a:pt x="226" y="520"/>
                  </a:cubicBezTo>
                  <a:cubicBezTo>
                    <a:pt x="226" y="521"/>
                    <a:pt x="226" y="521"/>
                    <a:pt x="226" y="522"/>
                  </a:cubicBezTo>
                  <a:cubicBezTo>
                    <a:pt x="226" y="522"/>
                    <a:pt x="226" y="522"/>
                    <a:pt x="226" y="522"/>
                  </a:cubicBezTo>
                  <a:cubicBezTo>
                    <a:pt x="226" y="522"/>
                    <a:pt x="226" y="522"/>
                    <a:pt x="226" y="522"/>
                  </a:cubicBezTo>
                  <a:cubicBezTo>
                    <a:pt x="226" y="522"/>
                    <a:pt x="226" y="522"/>
                    <a:pt x="226" y="522"/>
                  </a:cubicBezTo>
                  <a:cubicBezTo>
                    <a:pt x="227" y="523"/>
                    <a:pt x="227" y="523"/>
                    <a:pt x="227" y="523"/>
                  </a:cubicBezTo>
                  <a:cubicBezTo>
                    <a:pt x="228" y="524"/>
                    <a:pt x="228" y="524"/>
                    <a:pt x="228" y="524"/>
                  </a:cubicBezTo>
                  <a:cubicBezTo>
                    <a:pt x="228" y="524"/>
                    <a:pt x="228" y="524"/>
                    <a:pt x="228" y="524"/>
                  </a:cubicBezTo>
                  <a:cubicBezTo>
                    <a:pt x="228" y="524"/>
                    <a:pt x="228" y="524"/>
                    <a:pt x="228" y="523"/>
                  </a:cubicBezTo>
                  <a:cubicBezTo>
                    <a:pt x="228" y="523"/>
                    <a:pt x="228" y="523"/>
                    <a:pt x="228" y="523"/>
                  </a:cubicBezTo>
                  <a:cubicBezTo>
                    <a:pt x="228" y="523"/>
                    <a:pt x="228" y="523"/>
                    <a:pt x="228" y="523"/>
                  </a:cubicBezTo>
                  <a:cubicBezTo>
                    <a:pt x="228" y="522"/>
                    <a:pt x="228" y="522"/>
                    <a:pt x="228" y="522"/>
                  </a:cubicBezTo>
                  <a:cubicBezTo>
                    <a:pt x="228" y="522"/>
                    <a:pt x="227" y="522"/>
                    <a:pt x="227" y="523"/>
                  </a:cubicBezTo>
                  <a:cubicBezTo>
                    <a:pt x="227" y="522"/>
                    <a:pt x="227" y="522"/>
                    <a:pt x="227" y="522"/>
                  </a:cubicBezTo>
                  <a:cubicBezTo>
                    <a:pt x="227" y="522"/>
                    <a:pt x="227" y="522"/>
                    <a:pt x="227" y="522"/>
                  </a:cubicBezTo>
                  <a:cubicBezTo>
                    <a:pt x="227" y="522"/>
                    <a:pt x="227" y="522"/>
                    <a:pt x="227" y="522"/>
                  </a:cubicBezTo>
                  <a:cubicBezTo>
                    <a:pt x="227" y="522"/>
                    <a:pt x="227" y="522"/>
                    <a:pt x="227" y="522"/>
                  </a:cubicBezTo>
                  <a:cubicBezTo>
                    <a:pt x="227" y="521"/>
                    <a:pt x="227" y="521"/>
                    <a:pt x="227" y="521"/>
                  </a:cubicBezTo>
                  <a:cubicBezTo>
                    <a:pt x="228" y="522"/>
                    <a:pt x="228" y="521"/>
                    <a:pt x="228" y="521"/>
                  </a:cubicBezTo>
                  <a:cubicBezTo>
                    <a:pt x="228" y="522"/>
                    <a:pt x="228" y="522"/>
                    <a:pt x="228" y="522"/>
                  </a:cubicBezTo>
                  <a:cubicBezTo>
                    <a:pt x="228" y="522"/>
                    <a:pt x="228" y="522"/>
                    <a:pt x="228" y="522"/>
                  </a:cubicBezTo>
                  <a:cubicBezTo>
                    <a:pt x="229" y="522"/>
                    <a:pt x="229" y="522"/>
                    <a:pt x="229" y="522"/>
                  </a:cubicBezTo>
                  <a:cubicBezTo>
                    <a:pt x="229" y="522"/>
                    <a:pt x="229" y="522"/>
                    <a:pt x="229" y="522"/>
                  </a:cubicBezTo>
                  <a:cubicBezTo>
                    <a:pt x="229" y="522"/>
                    <a:pt x="230" y="522"/>
                    <a:pt x="230" y="523"/>
                  </a:cubicBezTo>
                  <a:cubicBezTo>
                    <a:pt x="230" y="523"/>
                    <a:pt x="230" y="523"/>
                    <a:pt x="230" y="523"/>
                  </a:cubicBezTo>
                  <a:cubicBezTo>
                    <a:pt x="230" y="523"/>
                    <a:pt x="230" y="523"/>
                    <a:pt x="230" y="522"/>
                  </a:cubicBezTo>
                  <a:cubicBezTo>
                    <a:pt x="230" y="522"/>
                    <a:pt x="230" y="522"/>
                    <a:pt x="230" y="522"/>
                  </a:cubicBezTo>
                  <a:cubicBezTo>
                    <a:pt x="230" y="522"/>
                    <a:pt x="230" y="521"/>
                    <a:pt x="230" y="521"/>
                  </a:cubicBezTo>
                  <a:cubicBezTo>
                    <a:pt x="230" y="522"/>
                    <a:pt x="230" y="522"/>
                    <a:pt x="230" y="522"/>
                  </a:cubicBezTo>
                  <a:cubicBezTo>
                    <a:pt x="229" y="522"/>
                    <a:pt x="229" y="522"/>
                    <a:pt x="229" y="522"/>
                  </a:cubicBezTo>
                  <a:cubicBezTo>
                    <a:pt x="229" y="521"/>
                    <a:pt x="229" y="521"/>
                    <a:pt x="229" y="521"/>
                  </a:cubicBezTo>
                  <a:cubicBezTo>
                    <a:pt x="230" y="521"/>
                    <a:pt x="230" y="521"/>
                    <a:pt x="230" y="521"/>
                  </a:cubicBezTo>
                  <a:cubicBezTo>
                    <a:pt x="229" y="521"/>
                    <a:pt x="229" y="521"/>
                    <a:pt x="229" y="521"/>
                  </a:cubicBezTo>
                  <a:cubicBezTo>
                    <a:pt x="229" y="521"/>
                    <a:pt x="229" y="521"/>
                    <a:pt x="229" y="521"/>
                  </a:cubicBezTo>
                  <a:cubicBezTo>
                    <a:pt x="229" y="520"/>
                    <a:pt x="229" y="521"/>
                    <a:pt x="229" y="521"/>
                  </a:cubicBezTo>
                  <a:cubicBezTo>
                    <a:pt x="229" y="520"/>
                    <a:pt x="229" y="520"/>
                    <a:pt x="229" y="520"/>
                  </a:cubicBezTo>
                  <a:cubicBezTo>
                    <a:pt x="229" y="520"/>
                    <a:pt x="229" y="520"/>
                    <a:pt x="229" y="520"/>
                  </a:cubicBezTo>
                  <a:cubicBezTo>
                    <a:pt x="229" y="520"/>
                    <a:pt x="229" y="520"/>
                    <a:pt x="230" y="520"/>
                  </a:cubicBezTo>
                  <a:cubicBezTo>
                    <a:pt x="230" y="520"/>
                    <a:pt x="230" y="520"/>
                    <a:pt x="230" y="520"/>
                  </a:cubicBezTo>
                  <a:cubicBezTo>
                    <a:pt x="230" y="520"/>
                    <a:pt x="230" y="520"/>
                    <a:pt x="230" y="520"/>
                  </a:cubicBezTo>
                  <a:cubicBezTo>
                    <a:pt x="230" y="521"/>
                    <a:pt x="230" y="521"/>
                    <a:pt x="230" y="521"/>
                  </a:cubicBezTo>
                  <a:cubicBezTo>
                    <a:pt x="231" y="521"/>
                    <a:pt x="231" y="521"/>
                    <a:pt x="231" y="521"/>
                  </a:cubicBezTo>
                  <a:cubicBezTo>
                    <a:pt x="231" y="521"/>
                    <a:pt x="231" y="521"/>
                    <a:pt x="231" y="521"/>
                  </a:cubicBezTo>
                  <a:cubicBezTo>
                    <a:pt x="231" y="520"/>
                    <a:pt x="231" y="520"/>
                    <a:pt x="231" y="520"/>
                  </a:cubicBezTo>
                  <a:cubicBezTo>
                    <a:pt x="232" y="520"/>
                    <a:pt x="232" y="520"/>
                    <a:pt x="232" y="520"/>
                  </a:cubicBezTo>
                  <a:cubicBezTo>
                    <a:pt x="232" y="520"/>
                    <a:pt x="232" y="521"/>
                    <a:pt x="232" y="521"/>
                  </a:cubicBezTo>
                  <a:cubicBezTo>
                    <a:pt x="233" y="521"/>
                    <a:pt x="233" y="521"/>
                    <a:pt x="233" y="521"/>
                  </a:cubicBezTo>
                  <a:cubicBezTo>
                    <a:pt x="233" y="521"/>
                    <a:pt x="233" y="521"/>
                    <a:pt x="233" y="521"/>
                  </a:cubicBezTo>
                  <a:cubicBezTo>
                    <a:pt x="233" y="520"/>
                    <a:pt x="233" y="520"/>
                    <a:pt x="233" y="520"/>
                  </a:cubicBezTo>
                  <a:cubicBezTo>
                    <a:pt x="233" y="520"/>
                    <a:pt x="233" y="520"/>
                    <a:pt x="233" y="520"/>
                  </a:cubicBezTo>
                  <a:cubicBezTo>
                    <a:pt x="233" y="520"/>
                    <a:pt x="233" y="520"/>
                    <a:pt x="233" y="520"/>
                  </a:cubicBezTo>
                  <a:cubicBezTo>
                    <a:pt x="232" y="519"/>
                    <a:pt x="232" y="519"/>
                    <a:pt x="232" y="519"/>
                  </a:cubicBezTo>
                  <a:cubicBezTo>
                    <a:pt x="232" y="519"/>
                    <a:pt x="232" y="519"/>
                    <a:pt x="231" y="519"/>
                  </a:cubicBezTo>
                  <a:cubicBezTo>
                    <a:pt x="232" y="519"/>
                    <a:pt x="232" y="519"/>
                    <a:pt x="232" y="519"/>
                  </a:cubicBezTo>
                  <a:cubicBezTo>
                    <a:pt x="232" y="519"/>
                    <a:pt x="231" y="518"/>
                    <a:pt x="231" y="518"/>
                  </a:cubicBezTo>
                  <a:cubicBezTo>
                    <a:pt x="230" y="517"/>
                    <a:pt x="231" y="518"/>
                    <a:pt x="231" y="518"/>
                  </a:cubicBezTo>
                  <a:cubicBezTo>
                    <a:pt x="231" y="518"/>
                    <a:pt x="231" y="518"/>
                    <a:pt x="231" y="518"/>
                  </a:cubicBezTo>
                  <a:cubicBezTo>
                    <a:pt x="232" y="518"/>
                    <a:pt x="232" y="518"/>
                    <a:pt x="232" y="518"/>
                  </a:cubicBezTo>
                  <a:cubicBezTo>
                    <a:pt x="232" y="519"/>
                    <a:pt x="232" y="519"/>
                    <a:pt x="232" y="519"/>
                  </a:cubicBezTo>
                  <a:cubicBezTo>
                    <a:pt x="232" y="519"/>
                    <a:pt x="232" y="519"/>
                    <a:pt x="233" y="519"/>
                  </a:cubicBezTo>
                  <a:cubicBezTo>
                    <a:pt x="233" y="519"/>
                    <a:pt x="233" y="519"/>
                    <a:pt x="233" y="519"/>
                  </a:cubicBezTo>
                  <a:cubicBezTo>
                    <a:pt x="233" y="519"/>
                    <a:pt x="233" y="519"/>
                    <a:pt x="233" y="519"/>
                  </a:cubicBezTo>
                  <a:cubicBezTo>
                    <a:pt x="233" y="519"/>
                    <a:pt x="233" y="519"/>
                    <a:pt x="233" y="519"/>
                  </a:cubicBezTo>
                  <a:cubicBezTo>
                    <a:pt x="234" y="519"/>
                    <a:pt x="234" y="519"/>
                    <a:pt x="234" y="519"/>
                  </a:cubicBezTo>
                  <a:cubicBezTo>
                    <a:pt x="234" y="519"/>
                    <a:pt x="234" y="519"/>
                    <a:pt x="234" y="519"/>
                  </a:cubicBezTo>
                  <a:cubicBezTo>
                    <a:pt x="235" y="519"/>
                    <a:pt x="235" y="519"/>
                    <a:pt x="235" y="519"/>
                  </a:cubicBezTo>
                  <a:cubicBezTo>
                    <a:pt x="235" y="519"/>
                    <a:pt x="235" y="519"/>
                    <a:pt x="235" y="519"/>
                  </a:cubicBezTo>
                  <a:cubicBezTo>
                    <a:pt x="235" y="518"/>
                    <a:pt x="235" y="518"/>
                    <a:pt x="235" y="518"/>
                  </a:cubicBezTo>
                  <a:cubicBezTo>
                    <a:pt x="236" y="518"/>
                    <a:pt x="236" y="518"/>
                    <a:pt x="236" y="518"/>
                  </a:cubicBezTo>
                  <a:cubicBezTo>
                    <a:pt x="236" y="518"/>
                    <a:pt x="236" y="518"/>
                    <a:pt x="236" y="518"/>
                  </a:cubicBezTo>
                  <a:cubicBezTo>
                    <a:pt x="236" y="518"/>
                    <a:pt x="236" y="518"/>
                    <a:pt x="236" y="518"/>
                  </a:cubicBezTo>
                  <a:cubicBezTo>
                    <a:pt x="236" y="518"/>
                    <a:pt x="236" y="518"/>
                    <a:pt x="235" y="518"/>
                  </a:cubicBezTo>
                  <a:cubicBezTo>
                    <a:pt x="236" y="517"/>
                    <a:pt x="236" y="518"/>
                    <a:pt x="236" y="518"/>
                  </a:cubicBezTo>
                  <a:cubicBezTo>
                    <a:pt x="236" y="517"/>
                    <a:pt x="236" y="517"/>
                    <a:pt x="236" y="517"/>
                  </a:cubicBezTo>
                  <a:cubicBezTo>
                    <a:pt x="235" y="517"/>
                    <a:pt x="235" y="517"/>
                    <a:pt x="235" y="517"/>
                  </a:cubicBezTo>
                  <a:cubicBezTo>
                    <a:pt x="235" y="517"/>
                    <a:pt x="236" y="517"/>
                    <a:pt x="236" y="517"/>
                  </a:cubicBezTo>
                  <a:cubicBezTo>
                    <a:pt x="236" y="517"/>
                    <a:pt x="237" y="517"/>
                    <a:pt x="237" y="517"/>
                  </a:cubicBezTo>
                  <a:cubicBezTo>
                    <a:pt x="237" y="517"/>
                    <a:pt x="237" y="517"/>
                    <a:pt x="237" y="517"/>
                  </a:cubicBezTo>
                  <a:cubicBezTo>
                    <a:pt x="238" y="517"/>
                    <a:pt x="238" y="517"/>
                    <a:pt x="238" y="517"/>
                  </a:cubicBezTo>
                  <a:cubicBezTo>
                    <a:pt x="238" y="517"/>
                    <a:pt x="238" y="517"/>
                    <a:pt x="238" y="517"/>
                  </a:cubicBezTo>
                  <a:cubicBezTo>
                    <a:pt x="238" y="517"/>
                    <a:pt x="238" y="517"/>
                    <a:pt x="238" y="517"/>
                  </a:cubicBezTo>
                  <a:cubicBezTo>
                    <a:pt x="238" y="517"/>
                    <a:pt x="238" y="517"/>
                    <a:pt x="239" y="517"/>
                  </a:cubicBezTo>
                  <a:cubicBezTo>
                    <a:pt x="239" y="517"/>
                    <a:pt x="239" y="516"/>
                    <a:pt x="239" y="516"/>
                  </a:cubicBezTo>
                  <a:cubicBezTo>
                    <a:pt x="239" y="516"/>
                    <a:pt x="239" y="516"/>
                    <a:pt x="239" y="516"/>
                  </a:cubicBezTo>
                  <a:cubicBezTo>
                    <a:pt x="239" y="516"/>
                    <a:pt x="239" y="516"/>
                    <a:pt x="239" y="516"/>
                  </a:cubicBezTo>
                  <a:cubicBezTo>
                    <a:pt x="239" y="516"/>
                    <a:pt x="238" y="516"/>
                    <a:pt x="238" y="516"/>
                  </a:cubicBezTo>
                  <a:close/>
                  <a:moveTo>
                    <a:pt x="234" y="520"/>
                  </a:moveTo>
                  <a:cubicBezTo>
                    <a:pt x="234" y="520"/>
                    <a:pt x="234" y="520"/>
                    <a:pt x="234" y="520"/>
                  </a:cubicBezTo>
                  <a:cubicBezTo>
                    <a:pt x="234" y="520"/>
                    <a:pt x="234" y="520"/>
                    <a:pt x="234" y="520"/>
                  </a:cubicBezTo>
                  <a:cubicBezTo>
                    <a:pt x="234" y="521"/>
                    <a:pt x="234" y="521"/>
                    <a:pt x="234" y="521"/>
                  </a:cubicBezTo>
                  <a:cubicBezTo>
                    <a:pt x="235" y="520"/>
                    <a:pt x="234" y="520"/>
                    <a:pt x="234" y="520"/>
                  </a:cubicBezTo>
                  <a:close/>
                  <a:moveTo>
                    <a:pt x="237" y="515"/>
                  </a:moveTo>
                  <a:cubicBezTo>
                    <a:pt x="237" y="515"/>
                    <a:pt x="237" y="515"/>
                    <a:pt x="237" y="515"/>
                  </a:cubicBezTo>
                  <a:cubicBezTo>
                    <a:pt x="237" y="515"/>
                    <a:pt x="237" y="515"/>
                    <a:pt x="237" y="515"/>
                  </a:cubicBezTo>
                  <a:close/>
                  <a:moveTo>
                    <a:pt x="226" y="518"/>
                  </a:moveTo>
                  <a:cubicBezTo>
                    <a:pt x="226" y="518"/>
                    <a:pt x="226" y="518"/>
                    <a:pt x="226" y="518"/>
                  </a:cubicBezTo>
                  <a:cubicBezTo>
                    <a:pt x="226" y="517"/>
                    <a:pt x="226" y="517"/>
                    <a:pt x="227" y="517"/>
                  </a:cubicBezTo>
                  <a:cubicBezTo>
                    <a:pt x="226" y="517"/>
                    <a:pt x="226" y="517"/>
                    <a:pt x="226" y="517"/>
                  </a:cubicBezTo>
                  <a:cubicBezTo>
                    <a:pt x="226" y="518"/>
                    <a:pt x="226" y="518"/>
                    <a:pt x="226" y="518"/>
                  </a:cubicBezTo>
                  <a:close/>
                  <a:moveTo>
                    <a:pt x="225" y="520"/>
                  </a:moveTo>
                  <a:cubicBezTo>
                    <a:pt x="225" y="519"/>
                    <a:pt x="225" y="520"/>
                    <a:pt x="225" y="520"/>
                  </a:cubicBezTo>
                  <a:cubicBezTo>
                    <a:pt x="225" y="519"/>
                    <a:pt x="225" y="520"/>
                    <a:pt x="225" y="520"/>
                  </a:cubicBezTo>
                  <a:close/>
                  <a:moveTo>
                    <a:pt x="226" y="523"/>
                  </a:moveTo>
                  <a:cubicBezTo>
                    <a:pt x="226" y="522"/>
                    <a:pt x="226" y="522"/>
                    <a:pt x="225" y="522"/>
                  </a:cubicBezTo>
                  <a:cubicBezTo>
                    <a:pt x="225" y="522"/>
                    <a:pt x="225" y="522"/>
                    <a:pt x="225" y="522"/>
                  </a:cubicBezTo>
                  <a:cubicBezTo>
                    <a:pt x="225" y="522"/>
                    <a:pt x="225" y="522"/>
                    <a:pt x="225" y="521"/>
                  </a:cubicBezTo>
                  <a:cubicBezTo>
                    <a:pt x="225" y="522"/>
                    <a:pt x="225" y="522"/>
                    <a:pt x="225" y="522"/>
                  </a:cubicBezTo>
                  <a:cubicBezTo>
                    <a:pt x="225" y="523"/>
                    <a:pt x="225" y="523"/>
                    <a:pt x="225" y="523"/>
                  </a:cubicBezTo>
                  <a:cubicBezTo>
                    <a:pt x="225" y="523"/>
                    <a:pt x="226" y="523"/>
                    <a:pt x="226" y="523"/>
                  </a:cubicBezTo>
                  <a:close/>
                  <a:moveTo>
                    <a:pt x="226" y="524"/>
                  </a:moveTo>
                  <a:cubicBezTo>
                    <a:pt x="226" y="524"/>
                    <a:pt x="226" y="524"/>
                    <a:pt x="226" y="524"/>
                  </a:cubicBezTo>
                  <a:cubicBezTo>
                    <a:pt x="225" y="524"/>
                    <a:pt x="226" y="524"/>
                    <a:pt x="226" y="524"/>
                  </a:cubicBezTo>
                  <a:close/>
                  <a:moveTo>
                    <a:pt x="231" y="522"/>
                  </a:moveTo>
                  <a:cubicBezTo>
                    <a:pt x="231" y="522"/>
                    <a:pt x="231" y="522"/>
                    <a:pt x="231" y="522"/>
                  </a:cubicBezTo>
                  <a:cubicBezTo>
                    <a:pt x="231" y="522"/>
                    <a:pt x="231" y="522"/>
                    <a:pt x="231" y="522"/>
                  </a:cubicBezTo>
                  <a:cubicBezTo>
                    <a:pt x="231" y="522"/>
                    <a:pt x="231" y="523"/>
                    <a:pt x="231" y="523"/>
                  </a:cubicBezTo>
                  <a:cubicBezTo>
                    <a:pt x="231" y="523"/>
                    <a:pt x="231" y="523"/>
                    <a:pt x="231" y="522"/>
                  </a:cubicBezTo>
                  <a:cubicBezTo>
                    <a:pt x="231" y="522"/>
                    <a:pt x="231" y="522"/>
                    <a:pt x="231" y="522"/>
                  </a:cubicBezTo>
                  <a:cubicBezTo>
                    <a:pt x="231" y="522"/>
                    <a:pt x="231" y="522"/>
                    <a:pt x="231" y="522"/>
                  </a:cubicBezTo>
                  <a:cubicBezTo>
                    <a:pt x="231" y="522"/>
                    <a:pt x="231" y="522"/>
                    <a:pt x="231" y="522"/>
                  </a:cubicBezTo>
                  <a:close/>
                  <a:moveTo>
                    <a:pt x="225" y="521"/>
                  </a:moveTo>
                  <a:cubicBezTo>
                    <a:pt x="225" y="521"/>
                    <a:pt x="225" y="521"/>
                    <a:pt x="225" y="521"/>
                  </a:cubicBezTo>
                  <a:cubicBezTo>
                    <a:pt x="225" y="521"/>
                    <a:pt x="225" y="521"/>
                    <a:pt x="225" y="521"/>
                  </a:cubicBezTo>
                  <a:close/>
                  <a:moveTo>
                    <a:pt x="225" y="524"/>
                  </a:moveTo>
                  <a:cubicBezTo>
                    <a:pt x="225" y="524"/>
                    <a:pt x="225" y="524"/>
                    <a:pt x="225" y="524"/>
                  </a:cubicBezTo>
                  <a:cubicBezTo>
                    <a:pt x="225" y="524"/>
                    <a:pt x="225" y="524"/>
                    <a:pt x="225" y="524"/>
                  </a:cubicBezTo>
                  <a:cubicBezTo>
                    <a:pt x="225" y="524"/>
                    <a:pt x="225" y="524"/>
                    <a:pt x="225" y="524"/>
                  </a:cubicBezTo>
                  <a:close/>
                  <a:moveTo>
                    <a:pt x="136" y="545"/>
                  </a:moveTo>
                  <a:cubicBezTo>
                    <a:pt x="136" y="545"/>
                    <a:pt x="135" y="546"/>
                    <a:pt x="135" y="546"/>
                  </a:cubicBezTo>
                  <a:cubicBezTo>
                    <a:pt x="136" y="547"/>
                    <a:pt x="138" y="545"/>
                    <a:pt x="136" y="545"/>
                  </a:cubicBezTo>
                  <a:close/>
                  <a:moveTo>
                    <a:pt x="139" y="551"/>
                  </a:moveTo>
                  <a:cubicBezTo>
                    <a:pt x="139" y="551"/>
                    <a:pt x="139" y="551"/>
                    <a:pt x="138" y="551"/>
                  </a:cubicBezTo>
                  <a:cubicBezTo>
                    <a:pt x="138" y="551"/>
                    <a:pt x="139" y="552"/>
                    <a:pt x="139" y="552"/>
                  </a:cubicBezTo>
                  <a:cubicBezTo>
                    <a:pt x="139" y="552"/>
                    <a:pt x="139" y="551"/>
                    <a:pt x="139" y="551"/>
                  </a:cubicBezTo>
                  <a:close/>
                  <a:moveTo>
                    <a:pt x="139" y="546"/>
                  </a:moveTo>
                  <a:cubicBezTo>
                    <a:pt x="139" y="546"/>
                    <a:pt x="139" y="546"/>
                    <a:pt x="139" y="546"/>
                  </a:cubicBezTo>
                  <a:cubicBezTo>
                    <a:pt x="139" y="546"/>
                    <a:pt x="139" y="547"/>
                    <a:pt x="139" y="547"/>
                  </a:cubicBezTo>
                  <a:cubicBezTo>
                    <a:pt x="139" y="547"/>
                    <a:pt x="139" y="547"/>
                    <a:pt x="139" y="547"/>
                  </a:cubicBezTo>
                  <a:cubicBezTo>
                    <a:pt x="139" y="547"/>
                    <a:pt x="140" y="547"/>
                    <a:pt x="140" y="547"/>
                  </a:cubicBezTo>
                  <a:cubicBezTo>
                    <a:pt x="140" y="547"/>
                    <a:pt x="140" y="546"/>
                    <a:pt x="140" y="546"/>
                  </a:cubicBezTo>
                  <a:cubicBezTo>
                    <a:pt x="140" y="545"/>
                    <a:pt x="138" y="544"/>
                    <a:pt x="140" y="545"/>
                  </a:cubicBezTo>
                  <a:cubicBezTo>
                    <a:pt x="141" y="545"/>
                    <a:pt x="141" y="546"/>
                    <a:pt x="142" y="547"/>
                  </a:cubicBezTo>
                  <a:cubicBezTo>
                    <a:pt x="143" y="547"/>
                    <a:pt x="143" y="546"/>
                    <a:pt x="144" y="546"/>
                  </a:cubicBezTo>
                  <a:cubicBezTo>
                    <a:pt x="144" y="547"/>
                    <a:pt x="144" y="547"/>
                    <a:pt x="143" y="547"/>
                  </a:cubicBezTo>
                  <a:cubicBezTo>
                    <a:pt x="144" y="549"/>
                    <a:pt x="146" y="547"/>
                    <a:pt x="146" y="546"/>
                  </a:cubicBezTo>
                  <a:cubicBezTo>
                    <a:pt x="145" y="545"/>
                    <a:pt x="145" y="545"/>
                    <a:pt x="145" y="544"/>
                  </a:cubicBezTo>
                  <a:cubicBezTo>
                    <a:pt x="145" y="546"/>
                    <a:pt x="143" y="543"/>
                    <a:pt x="144" y="544"/>
                  </a:cubicBezTo>
                  <a:cubicBezTo>
                    <a:pt x="144" y="544"/>
                    <a:pt x="143" y="543"/>
                    <a:pt x="143" y="543"/>
                  </a:cubicBezTo>
                  <a:cubicBezTo>
                    <a:pt x="143" y="543"/>
                    <a:pt x="142" y="543"/>
                    <a:pt x="143" y="543"/>
                  </a:cubicBezTo>
                  <a:cubicBezTo>
                    <a:pt x="142" y="543"/>
                    <a:pt x="142" y="543"/>
                    <a:pt x="141" y="543"/>
                  </a:cubicBezTo>
                  <a:cubicBezTo>
                    <a:pt x="141" y="544"/>
                    <a:pt x="142" y="544"/>
                    <a:pt x="141" y="544"/>
                  </a:cubicBezTo>
                  <a:cubicBezTo>
                    <a:pt x="141" y="545"/>
                    <a:pt x="141" y="542"/>
                    <a:pt x="141" y="542"/>
                  </a:cubicBezTo>
                  <a:cubicBezTo>
                    <a:pt x="141" y="542"/>
                    <a:pt x="141" y="542"/>
                    <a:pt x="140" y="542"/>
                  </a:cubicBezTo>
                  <a:cubicBezTo>
                    <a:pt x="140" y="542"/>
                    <a:pt x="140" y="543"/>
                    <a:pt x="140" y="543"/>
                  </a:cubicBezTo>
                  <a:cubicBezTo>
                    <a:pt x="140" y="542"/>
                    <a:pt x="140" y="542"/>
                    <a:pt x="140" y="542"/>
                  </a:cubicBezTo>
                  <a:cubicBezTo>
                    <a:pt x="139" y="542"/>
                    <a:pt x="139" y="542"/>
                    <a:pt x="139" y="542"/>
                  </a:cubicBezTo>
                  <a:cubicBezTo>
                    <a:pt x="138" y="542"/>
                    <a:pt x="138" y="543"/>
                    <a:pt x="138" y="542"/>
                  </a:cubicBezTo>
                  <a:cubicBezTo>
                    <a:pt x="138" y="542"/>
                    <a:pt x="138" y="541"/>
                    <a:pt x="137" y="542"/>
                  </a:cubicBezTo>
                  <a:cubicBezTo>
                    <a:pt x="137" y="542"/>
                    <a:pt x="137" y="542"/>
                    <a:pt x="138" y="542"/>
                  </a:cubicBezTo>
                  <a:cubicBezTo>
                    <a:pt x="137" y="542"/>
                    <a:pt x="137" y="542"/>
                    <a:pt x="137" y="543"/>
                  </a:cubicBezTo>
                  <a:cubicBezTo>
                    <a:pt x="137" y="543"/>
                    <a:pt x="137" y="544"/>
                    <a:pt x="137" y="544"/>
                  </a:cubicBezTo>
                  <a:cubicBezTo>
                    <a:pt x="137" y="544"/>
                    <a:pt x="138" y="544"/>
                    <a:pt x="138" y="544"/>
                  </a:cubicBezTo>
                  <a:cubicBezTo>
                    <a:pt x="138" y="544"/>
                    <a:pt x="138" y="544"/>
                    <a:pt x="138" y="545"/>
                  </a:cubicBezTo>
                  <a:cubicBezTo>
                    <a:pt x="137" y="545"/>
                    <a:pt x="138" y="546"/>
                    <a:pt x="139" y="546"/>
                  </a:cubicBezTo>
                  <a:close/>
                  <a:moveTo>
                    <a:pt x="145" y="554"/>
                  </a:moveTo>
                  <a:cubicBezTo>
                    <a:pt x="145" y="554"/>
                    <a:pt x="143" y="553"/>
                    <a:pt x="143" y="553"/>
                  </a:cubicBezTo>
                  <a:cubicBezTo>
                    <a:pt x="143" y="553"/>
                    <a:pt x="142" y="554"/>
                    <a:pt x="142" y="554"/>
                  </a:cubicBezTo>
                  <a:cubicBezTo>
                    <a:pt x="142" y="554"/>
                    <a:pt x="143" y="554"/>
                    <a:pt x="143" y="555"/>
                  </a:cubicBezTo>
                  <a:cubicBezTo>
                    <a:pt x="143" y="555"/>
                    <a:pt x="143" y="554"/>
                    <a:pt x="144" y="554"/>
                  </a:cubicBezTo>
                  <a:cubicBezTo>
                    <a:pt x="143" y="554"/>
                    <a:pt x="145" y="554"/>
                    <a:pt x="145" y="554"/>
                  </a:cubicBezTo>
                  <a:close/>
                  <a:moveTo>
                    <a:pt x="130" y="541"/>
                  </a:moveTo>
                  <a:cubicBezTo>
                    <a:pt x="130" y="541"/>
                    <a:pt x="130" y="542"/>
                    <a:pt x="130" y="542"/>
                  </a:cubicBezTo>
                  <a:cubicBezTo>
                    <a:pt x="130" y="542"/>
                    <a:pt x="131" y="542"/>
                    <a:pt x="131" y="542"/>
                  </a:cubicBezTo>
                  <a:cubicBezTo>
                    <a:pt x="131" y="542"/>
                    <a:pt x="131" y="541"/>
                    <a:pt x="131" y="541"/>
                  </a:cubicBezTo>
                  <a:cubicBezTo>
                    <a:pt x="130" y="541"/>
                    <a:pt x="130" y="541"/>
                    <a:pt x="130" y="541"/>
                  </a:cubicBezTo>
                  <a:close/>
                  <a:moveTo>
                    <a:pt x="135" y="544"/>
                  </a:moveTo>
                  <a:cubicBezTo>
                    <a:pt x="136" y="543"/>
                    <a:pt x="136" y="544"/>
                    <a:pt x="136" y="543"/>
                  </a:cubicBezTo>
                  <a:cubicBezTo>
                    <a:pt x="136" y="543"/>
                    <a:pt x="136" y="541"/>
                    <a:pt x="137" y="541"/>
                  </a:cubicBezTo>
                  <a:cubicBezTo>
                    <a:pt x="137" y="541"/>
                    <a:pt x="137" y="541"/>
                    <a:pt x="137" y="541"/>
                  </a:cubicBezTo>
                  <a:cubicBezTo>
                    <a:pt x="136" y="540"/>
                    <a:pt x="137" y="539"/>
                    <a:pt x="136" y="540"/>
                  </a:cubicBezTo>
                  <a:cubicBezTo>
                    <a:pt x="136" y="540"/>
                    <a:pt x="135" y="540"/>
                    <a:pt x="135" y="540"/>
                  </a:cubicBezTo>
                  <a:cubicBezTo>
                    <a:pt x="135" y="540"/>
                    <a:pt x="135" y="540"/>
                    <a:pt x="135" y="540"/>
                  </a:cubicBezTo>
                  <a:cubicBezTo>
                    <a:pt x="135" y="539"/>
                    <a:pt x="135" y="539"/>
                    <a:pt x="135" y="539"/>
                  </a:cubicBezTo>
                  <a:cubicBezTo>
                    <a:pt x="135" y="539"/>
                    <a:pt x="137" y="539"/>
                    <a:pt x="137" y="539"/>
                  </a:cubicBezTo>
                  <a:cubicBezTo>
                    <a:pt x="136" y="539"/>
                    <a:pt x="136" y="539"/>
                    <a:pt x="136" y="538"/>
                  </a:cubicBezTo>
                  <a:cubicBezTo>
                    <a:pt x="136" y="539"/>
                    <a:pt x="134" y="538"/>
                    <a:pt x="134" y="538"/>
                  </a:cubicBezTo>
                  <a:cubicBezTo>
                    <a:pt x="134" y="538"/>
                    <a:pt x="134" y="539"/>
                    <a:pt x="134" y="539"/>
                  </a:cubicBezTo>
                  <a:cubicBezTo>
                    <a:pt x="133" y="538"/>
                    <a:pt x="134" y="537"/>
                    <a:pt x="133" y="537"/>
                  </a:cubicBezTo>
                  <a:cubicBezTo>
                    <a:pt x="133" y="537"/>
                    <a:pt x="133" y="539"/>
                    <a:pt x="132" y="538"/>
                  </a:cubicBezTo>
                  <a:cubicBezTo>
                    <a:pt x="132" y="538"/>
                    <a:pt x="132" y="537"/>
                    <a:pt x="132" y="536"/>
                  </a:cubicBezTo>
                  <a:cubicBezTo>
                    <a:pt x="130" y="535"/>
                    <a:pt x="131" y="537"/>
                    <a:pt x="131" y="537"/>
                  </a:cubicBezTo>
                  <a:cubicBezTo>
                    <a:pt x="131" y="537"/>
                    <a:pt x="129" y="537"/>
                    <a:pt x="129" y="538"/>
                  </a:cubicBezTo>
                  <a:cubicBezTo>
                    <a:pt x="129" y="538"/>
                    <a:pt x="129" y="537"/>
                    <a:pt x="129" y="537"/>
                  </a:cubicBezTo>
                  <a:cubicBezTo>
                    <a:pt x="128" y="537"/>
                    <a:pt x="129" y="536"/>
                    <a:pt x="128" y="536"/>
                  </a:cubicBezTo>
                  <a:cubicBezTo>
                    <a:pt x="129" y="536"/>
                    <a:pt x="127" y="536"/>
                    <a:pt x="127" y="536"/>
                  </a:cubicBezTo>
                  <a:cubicBezTo>
                    <a:pt x="127" y="537"/>
                    <a:pt x="127" y="537"/>
                    <a:pt x="128" y="538"/>
                  </a:cubicBezTo>
                  <a:cubicBezTo>
                    <a:pt x="127" y="538"/>
                    <a:pt x="126" y="536"/>
                    <a:pt x="126" y="538"/>
                  </a:cubicBezTo>
                  <a:cubicBezTo>
                    <a:pt x="126" y="539"/>
                    <a:pt x="127" y="538"/>
                    <a:pt x="127" y="538"/>
                  </a:cubicBezTo>
                  <a:cubicBezTo>
                    <a:pt x="128" y="538"/>
                    <a:pt x="129" y="539"/>
                    <a:pt x="129" y="539"/>
                  </a:cubicBezTo>
                  <a:cubicBezTo>
                    <a:pt x="129" y="539"/>
                    <a:pt x="128" y="538"/>
                    <a:pt x="129" y="538"/>
                  </a:cubicBezTo>
                  <a:cubicBezTo>
                    <a:pt x="130" y="538"/>
                    <a:pt x="130" y="539"/>
                    <a:pt x="130" y="539"/>
                  </a:cubicBezTo>
                  <a:cubicBezTo>
                    <a:pt x="131" y="539"/>
                    <a:pt x="131" y="538"/>
                    <a:pt x="131" y="538"/>
                  </a:cubicBezTo>
                  <a:cubicBezTo>
                    <a:pt x="131" y="539"/>
                    <a:pt x="131" y="539"/>
                    <a:pt x="131" y="539"/>
                  </a:cubicBezTo>
                  <a:cubicBezTo>
                    <a:pt x="131" y="540"/>
                    <a:pt x="132" y="540"/>
                    <a:pt x="132" y="540"/>
                  </a:cubicBezTo>
                  <a:cubicBezTo>
                    <a:pt x="132" y="540"/>
                    <a:pt x="131" y="540"/>
                    <a:pt x="131" y="540"/>
                  </a:cubicBezTo>
                  <a:cubicBezTo>
                    <a:pt x="130" y="541"/>
                    <a:pt x="132" y="541"/>
                    <a:pt x="132" y="541"/>
                  </a:cubicBezTo>
                  <a:cubicBezTo>
                    <a:pt x="131" y="541"/>
                    <a:pt x="131" y="542"/>
                    <a:pt x="132" y="542"/>
                  </a:cubicBezTo>
                  <a:cubicBezTo>
                    <a:pt x="132" y="542"/>
                    <a:pt x="132" y="542"/>
                    <a:pt x="132" y="542"/>
                  </a:cubicBezTo>
                  <a:cubicBezTo>
                    <a:pt x="132" y="542"/>
                    <a:pt x="132" y="542"/>
                    <a:pt x="132" y="543"/>
                  </a:cubicBezTo>
                  <a:cubicBezTo>
                    <a:pt x="132" y="543"/>
                    <a:pt x="132" y="543"/>
                    <a:pt x="133" y="543"/>
                  </a:cubicBezTo>
                  <a:cubicBezTo>
                    <a:pt x="132" y="543"/>
                    <a:pt x="133" y="540"/>
                    <a:pt x="133" y="541"/>
                  </a:cubicBezTo>
                  <a:cubicBezTo>
                    <a:pt x="132" y="542"/>
                    <a:pt x="133" y="542"/>
                    <a:pt x="133" y="543"/>
                  </a:cubicBezTo>
                  <a:cubicBezTo>
                    <a:pt x="133" y="543"/>
                    <a:pt x="133" y="543"/>
                    <a:pt x="132" y="543"/>
                  </a:cubicBezTo>
                  <a:cubicBezTo>
                    <a:pt x="132" y="543"/>
                    <a:pt x="133" y="544"/>
                    <a:pt x="133" y="544"/>
                  </a:cubicBezTo>
                  <a:cubicBezTo>
                    <a:pt x="133" y="544"/>
                    <a:pt x="132" y="544"/>
                    <a:pt x="132" y="544"/>
                  </a:cubicBezTo>
                  <a:cubicBezTo>
                    <a:pt x="133" y="545"/>
                    <a:pt x="134" y="545"/>
                    <a:pt x="134" y="544"/>
                  </a:cubicBezTo>
                  <a:cubicBezTo>
                    <a:pt x="135" y="545"/>
                    <a:pt x="135" y="544"/>
                    <a:pt x="135" y="544"/>
                  </a:cubicBezTo>
                  <a:close/>
                  <a:moveTo>
                    <a:pt x="136" y="547"/>
                  </a:moveTo>
                  <a:cubicBezTo>
                    <a:pt x="136" y="547"/>
                    <a:pt x="135" y="548"/>
                    <a:pt x="135" y="548"/>
                  </a:cubicBezTo>
                  <a:cubicBezTo>
                    <a:pt x="135" y="548"/>
                    <a:pt x="135" y="548"/>
                    <a:pt x="136" y="548"/>
                  </a:cubicBezTo>
                  <a:cubicBezTo>
                    <a:pt x="136" y="548"/>
                    <a:pt x="137" y="548"/>
                    <a:pt x="137" y="547"/>
                  </a:cubicBezTo>
                  <a:cubicBezTo>
                    <a:pt x="136" y="547"/>
                    <a:pt x="136" y="547"/>
                    <a:pt x="136" y="547"/>
                  </a:cubicBezTo>
                  <a:close/>
                  <a:moveTo>
                    <a:pt x="168" y="566"/>
                  </a:moveTo>
                  <a:cubicBezTo>
                    <a:pt x="168" y="566"/>
                    <a:pt x="168" y="566"/>
                    <a:pt x="168" y="566"/>
                  </a:cubicBezTo>
                  <a:cubicBezTo>
                    <a:pt x="168" y="566"/>
                    <a:pt x="167" y="566"/>
                    <a:pt x="168" y="566"/>
                  </a:cubicBezTo>
                  <a:cubicBezTo>
                    <a:pt x="168" y="567"/>
                    <a:pt x="168" y="566"/>
                    <a:pt x="169" y="566"/>
                  </a:cubicBezTo>
                  <a:cubicBezTo>
                    <a:pt x="169" y="566"/>
                    <a:pt x="169" y="567"/>
                    <a:pt x="170" y="567"/>
                  </a:cubicBezTo>
                  <a:cubicBezTo>
                    <a:pt x="170" y="566"/>
                    <a:pt x="170" y="566"/>
                    <a:pt x="170" y="566"/>
                  </a:cubicBezTo>
                  <a:cubicBezTo>
                    <a:pt x="169" y="566"/>
                    <a:pt x="169" y="566"/>
                    <a:pt x="168" y="566"/>
                  </a:cubicBezTo>
                  <a:close/>
                  <a:moveTo>
                    <a:pt x="169" y="563"/>
                  </a:moveTo>
                  <a:cubicBezTo>
                    <a:pt x="170" y="563"/>
                    <a:pt x="170" y="562"/>
                    <a:pt x="169" y="562"/>
                  </a:cubicBezTo>
                  <a:cubicBezTo>
                    <a:pt x="169" y="562"/>
                    <a:pt x="169" y="563"/>
                    <a:pt x="169" y="563"/>
                  </a:cubicBezTo>
                  <a:cubicBezTo>
                    <a:pt x="169" y="563"/>
                    <a:pt x="169" y="563"/>
                    <a:pt x="169" y="563"/>
                  </a:cubicBezTo>
                  <a:close/>
                  <a:moveTo>
                    <a:pt x="172" y="565"/>
                  </a:moveTo>
                  <a:cubicBezTo>
                    <a:pt x="172" y="565"/>
                    <a:pt x="172" y="564"/>
                    <a:pt x="172" y="564"/>
                  </a:cubicBezTo>
                  <a:cubicBezTo>
                    <a:pt x="171" y="564"/>
                    <a:pt x="171" y="564"/>
                    <a:pt x="171" y="564"/>
                  </a:cubicBezTo>
                  <a:cubicBezTo>
                    <a:pt x="171" y="564"/>
                    <a:pt x="171" y="563"/>
                    <a:pt x="171" y="563"/>
                  </a:cubicBezTo>
                  <a:cubicBezTo>
                    <a:pt x="171" y="563"/>
                    <a:pt x="171" y="563"/>
                    <a:pt x="171" y="563"/>
                  </a:cubicBezTo>
                  <a:cubicBezTo>
                    <a:pt x="171" y="563"/>
                    <a:pt x="170" y="563"/>
                    <a:pt x="171" y="563"/>
                  </a:cubicBezTo>
                  <a:cubicBezTo>
                    <a:pt x="171" y="564"/>
                    <a:pt x="171" y="564"/>
                    <a:pt x="170" y="564"/>
                  </a:cubicBezTo>
                  <a:cubicBezTo>
                    <a:pt x="170" y="564"/>
                    <a:pt x="171" y="564"/>
                    <a:pt x="171" y="565"/>
                  </a:cubicBezTo>
                  <a:cubicBezTo>
                    <a:pt x="171" y="565"/>
                    <a:pt x="171" y="565"/>
                    <a:pt x="172" y="565"/>
                  </a:cubicBezTo>
                  <a:cubicBezTo>
                    <a:pt x="172" y="565"/>
                    <a:pt x="172" y="565"/>
                    <a:pt x="172" y="565"/>
                  </a:cubicBezTo>
                  <a:close/>
                  <a:moveTo>
                    <a:pt x="149" y="554"/>
                  </a:moveTo>
                  <a:cubicBezTo>
                    <a:pt x="149" y="554"/>
                    <a:pt x="149" y="555"/>
                    <a:pt x="148" y="555"/>
                  </a:cubicBezTo>
                  <a:cubicBezTo>
                    <a:pt x="148" y="555"/>
                    <a:pt x="148" y="555"/>
                    <a:pt x="148" y="555"/>
                  </a:cubicBezTo>
                  <a:cubicBezTo>
                    <a:pt x="147" y="555"/>
                    <a:pt x="145" y="555"/>
                    <a:pt x="146" y="556"/>
                  </a:cubicBezTo>
                  <a:cubicBezTo>
                    <a:pt x="146" y="557"/>
                    <a:pt x="149" y="556"/>
                    <a:pt x="148" y="556"/>
                  </a:cubicBezTo>
                  <a:cubicBezTo>
                    <a:pt x="148" y="556"/>
                    <a:pt x="149" y="556"/>
                    <a:pt x="149" y="556"/>
                  </a:cubicBezTo>
                  <a:cubicBezTo>
                    <a:pt x="149" y="555"/>
                    <a:pt x="149" y="555"/>
                    <a:pt x="150" y="555"/>
                  </a:cubicBezTo>
                  <a:cubicBezTo>
                    <a:pt x="150" y="556"/>
                    <a:pt x="150" y="556"/>
                    <a:pt x="150" y="556"/>
                  </a:cubicBezTo>
                  <a:cubicBezTo>
                    <a:pt x="150" y="555"/>
                    <a:pt x="150" y="555"/>
                    <a:pt x="150" y="555"/>
                  </a:cubicBezTo>
                  <a:cubicBezTo>
                    <a:pt x="150" y="555"/>
                    <a:pt x="150" y="555"/>
                    <a:pt x="150" y="555"/>
                  </a:cubicBezTo>
                  <a:cubicBezTo>
                    <a:pt x="150" y="554"/>
                    <a:pt x="149" y="554"/>
                    <a:pt x="149" y="554"/>
                  </a:cubicBezTo>
                  <a:close/>
                  <a:moveTo>
                    <a:pt x="150" y="556"/>
                  </a:moveTo>
                  <a:cubicBezTo>
                    <a:pt x="150" y="556"/>
                    <a:pt x="149" y="556"/>
                    <a:pt x="149" y="556"/>
                  </a:cubicBezTo>
                  <a:cubicBezTo>
                    <a:pt x="148" y="556"/>
                    <a:pt x="149" y="557"/>
                    <a:pt x="149" y="557"/>
                  </a:cubicBezTo>
                  <a:cubicBezTo>
                    <a:pt x="149" y="557"/>
                    <a:pt x="149" y="557"/>
                    <a:pt x="149" y="557"/>
                  </a:cubicBezTo>
                  <a:cubicBezTo>
                    <a:pt x="149" y="557"/>
                    <a:pt x="149" y="557"/>
                    <a:pt x="150" y="557"/>
                  </a:cubicBezTo>
                  <a:cubicBezTo>
                    <a:pt x="150" y="557"/>
                    <a:pt x="150" y="557"/>
                    <a:pt x="150" y="557"/>
                  </a:cubicBezTo>
                  <a:cubicBezTo>
                    <a:pt x="150" y="557"/>
                    <a:pt x="150" y="557"/>
                    <a:pt x="150" y="557"/>
                  </a:cubicBezTo>
                  <a:cubicBezTo>
                    <a:pt x="150" y="556"/>
                    <a:pt x="150" y="556"/>
                    <a:pt x="150" y="556"/>
                  </a:cubicBezTo>
                  <a:close/>
                  <a:moveTo>
                    <a:pt x="144" y="555"/>
                  </a:moveTo>
                  <a:cubicBezTo>
                    <a:pt x="144" y="555"/>
                    <a:pt x="144" y="555"/>
                    <a:pt x="144" y="556"/>
                  </a:cubicBezTo>
                  <a:cubicBezTo>
                    <a:pt x="144" y="556"/>
                    <a:pt x="146" y="555"/>
                    <a:pt x="145" y="554"/>
                  </a:cubicBezTo>
                  <a:cubicBezTo>
                    <a:pt x="145" y="555"/>
                    <a:pt x="145" y="555"/>
                    <a:pt x="144" y="555"/>
                  </a:cubicBezTo>
                  <a:close/>
                  <a:moveTo>
                    <a:pt x="167" y="562"/>
                  </a:moveTo>
                  <a:cubicBezTo>
                    <a:pt x="166" y="560"/>
                    <a:pt x="165" y="561"/>
                    <a:pt x="163" y="560"/>
                  </a:cubicBezTo>
                  <a:cubicBezTo>
                    <a:pt x="164" y="559"/>
                    <a:pt x="165" y="559"/>
                    <a:pt x="165" y="559"/>
                  </a:cubicBezTo>
                  <a:cubicBezTo>
                    <a:pt x="165" y="557"/>
                    <a:pt x="163" y="558"/>
                    <a:pt x="162" y="558"/>
                  </a:cubicBezTo>
                  <a:cubicBezTo>
                    <a:pt x="162" y="558"/>
                    <a:pt x="158" y="556"/>
                    <a:pt x="160" y="556"/>
                  </a:cubicBezTo>
                  <a:cubicBezTo>
                    <a:pt x="161" y="556"/>
                    <a:pt x="162" y="557"/>
                    <a:pt x="163" y="557"/>
                  </a:cubicBezTo>
                  <a:cubicBezTo>
                    <a:pt x="163" y="557"/>
                    <a:pt x="163" y="557"/>
                    <a:pt x="163" y="557"/>
                  </a:cubicBezTo>
                  <a:cubicBezTo>
                    <a:pt x="164" y="557"/>
                    <a:pt x="165" y="556"/>
                    <a:pt x="164" y="555"/>
                  </a:cubicBezTo>
                  <a:cubicBezTo>
                    <a:pt x="163" y="554"/>
                    <a:pt x="159" y="556"/>
                    <a:pt x="157" y="556"/>
                  </a:cubicBezTo>
                  <a:cubicBezTo>
                    <a:pt x="157" y="556"/>
                    <a:pt x="157" y="556"/>
                    <a:pt x="156" y="556"/>
                  </a:cubicBezTo>
                  <a:cubicBezTo>
                    <a:pt x="157" y="556"/>
                    <a:pt x="158" y="555"/>
                    <a:pt x="158" y="555"/>
                  </a:cubicBezTo>
                  <a:cubicBezTo>
                    <a:pt x="158" y="554"/>
                    <a:pt x="154" y="554"/>
                    <a:pt x="153" y="555"/>
                  </a:cubicBezTo>
                  <a:cubicBezTo>
                    <a:pt x="152" y="557"/>
                    <a:pt x="156" y="556"/>
                    <a:pt x="156" y="556"/>
                  </a:cubicBezTo>
                  <a:cubicBezTo>
                    <a:pt x="155" y="557"/>
                    <a:pt x="153" y="556"/>
                    <a:pt x="152" y="558"/>
                  </a:cubicBezTo>
                  <a:cubicBezTo>
                    <a:pt x="153" y="557"/>
                    <a:pt x="153" y="559"/>
                    <a:pt x="153" y="559"/>
                  </a:cubicBezTo>
                  <a:cubicBezTo>
                    <a:pt x="154" y="559"/>
                    <a:pt x="155" y="558"/>
                    <a:pt x="155" y="559"/>
                  </a:cubicBezTo>
                  <a:cubicBezTo>
                    <a:pt x="155" y="559"/>
                    <a:pt x="154" y="559"/>
                    <a:pt x="154" y="560"/>
                  </a:cubicBezTo>
                  <a:cubicBezTo>
                    <a:pt x="156" y="561"/>
                    <a:pt x="156" y="560"/>
                    <a:pt x="157" y="562"/>
                  </a:cubicBezTo>
                  <a:cubicBezTo>
                    <a:pt x="157" y="562"/>
                    <a:pt x="158" y="562"/>
                    <a:pt x="158" y="562"/>
                  </a:cubicBezTo>
                  <a:cubicBezTo>
                    <a:pt x="158" y="562"/>
                    <a:pt x="159" y="562"/>
                    <a:pt x="159" y="562"/>
                  </a:cubicBezTo>
                  <a:cubicBezTo>
                    <a:pt x="159" y="562"/>
                    <a:pt x="159" y="561"/>
                    <a:pt x="159" y="561"/>
                  </a:cubicBezTo>
                  <a:cubicBezTo>
                    <a:pt x="159" y="561"/>
                    <a:pt x="158" y="561"/>
                    <a:pt x="158" y="561"/>
                  </a:cubicBezTo>
                  <a:cubicBezTo>
                    <a:pt x="159" y="561"/>
                    <a:pt x="157" y="559"/>
                    <a:pt x="157" y="559"/>
                  </a:cubicBezTo>
                  <a:cubicBezTo>
                    <a:pt x="158" y="559"/>
                    <a:pt x="158" y="559"/>
                    <a:pt x="158" y="559"/>
                  </a:cubicBezTo>
                  <a:cubicBezTo>
                    <a:pt x="157" y="558"/>
                    <a:pt x="158" y="558"/>
                    <a:pt x="158" y="558"/>
                  </a:cubicBezTo>
                  <a:cubicBezTo>
                    <a:pt x="158" y="559"/>
                    <a:pt x="160" y="559"/>
                    <a:pt x="160" y="559"/>
                  </a:cubicBezTo>
                  <a:cubicBezTo>
                    <a:pt x="160" y="559"/>
                    <a:pt x="160" y="559"/>
                    <a:pt x="160" y="560"/>
                  </a:cubicBezTo>
                  <a:cubicBezTo>
                    <a:pt x="160" y="559"/>
                    <a:pt x="160" y="559"/>
                    <a:pt x="160" y="559"/>
                  </a:cubicBezTo>
                  <a:cubicBezTo>
                    <a:pt x="161" y="559"/>
                    <a:pt x="161" y="560"/>
                    <a:pt x="160" y="560"/>
                  </a:cubicBezTo>
                  <a:cubicBezTo>
                    <a:pt x="160" y="560"/>
                    <a:pt x="161" y="561"/>
                    <a:pt x="160" y="561"/>
                  </a:cubicBezTo>
                  <a:cubicBezTo>
                    <a:pt x="160" y="561"/>
                    <a:pt x="161" y="562"/>
                    <a:pt x="161" y="562"/>
                  </a:cubicBezTo>
                  <a:cubicBezTo>
                    <a:pt x="162" y="562"/>
                    <a:pt x="162" y="561"/>
                    <a:pt x="162" y="561"/>
                  </a:cubicBezTo>
                  <a:cubicBezTo>
                    <a:pt x="162" y="561"/>
                    <a:pt x="162" y="563"/>
                    <a:pt x="163" y="562"/>
                  </a:cubicBezTo>
                  <a:cubicBezTo>
                    <a:pt x="163" y="562"/>
                    <a:pt x="162" y="561"/>
                    <a:pt x="162" y="561"/>
                  </a:cubicBezTo>
                  <a:cubicBezTo>
                    <a:pt x="163" y="561"/>
                    <a:pt x="165" y="562"/>
                    <a:pt x="165" y="563"/>
                  </a:cubicBezTo>
                  <a:cubicBezTo>
                    <a:pt x="165" y="563"/>
                    <a:pt x="165" y="563"/>
                    <a:pt x="165" y="563"/>
                  </a:cubicBezTo>
                  <a:cubicBezTo>
                    <a:pt x="166" y="563"/>
                    <a:pt x="166" y="564"/>
                    <a:pt x="166" y="564"/>
                  </a:cubicBezTo>
                  <a:cubicBezTo>
                    <a:pt x="168" y="564"/>
                    <a:pt x="166" y="562"/>
                    <a:pt x="167" y="562"/>
                  </a:cubicBezTo>
                  <a:close/>
                  <a:moveTo>
                    <a:pt x="126" y="534"/>
                  </a:moveTo>
                  <a:cubicBezTo>
                    <a:pt x="125" y="533"/>
                    <a:pt x="128" y="535"/>
                    <a:pt x="127" y="535"/>
                  </a:cubicBezTo>
                  <a:cubicBezTo>
                    <a:pt x="128" y="535"/>
                    <a:pt x="130" y="536"/>
                    <a:pt x="131" y="536"/>
                  </a:cubicBezTo>
                  <a:cubicBezTo>
                    <a:pt x="131" y="535"/>
                    <a:pt x="128" y="534"/>
                    <a:pt x="128" y="533"/>
                  </a:cubicBezTo>
                  <a:cubicBezTo>
                    <a:pt x="128" y="533"/>
                    <a:pt x="128" y="534"/>
                    <a:pt x="128" y="534"/>
                  </a:cubicBezTo>
                  <a:cubicBezTo>
                    <a:pt x="128" y="534"/>
                    <a:pt x="128" y="533"/>
                    <a:pt x="128" y="533"/>
                  </a:cubicBezTo>
                  <a:cubicBezTo>
                    <a:pt x="127" y="532"/>
                    <a:pt x="125" y="532"/>
                    <a:pt x="124" y="531"/>
                  </a:cubicBezTo>
                  <a:cubicBezTo>
                    <a:pt x="123" y="531"/>
                    <a:pt x="123" y="531"/>
                    <a:pt x="122" y="531"/>
                  </a:cubicBezTo>
                  <a:cubicBezTo>
                    <a:pt x="122" y="531"/>
                    <a:pt x="120" y="528"/>
                    <a:pt x="120" y="529"/>
                  </a:cubicBezTo>
                  <a:cubicBezTo>
                    <a:pt x="120" y="529"/>
                    <a:pt x="120" y="530"/>
                    <a:pt x="120" y="530"/>
                  </a:cubicBezTo>
                  <a:cubicBezTo>
                    <a:pt x="121" y="530"/>
                    <a:pt x="121" y="532"/>
                    <a:pt x="122" y="533"/>
                  </a:cubicBezTo>
                  <a:cubicBezTo>
                    <a:pt x="123" y="533"/>
                    <a:pt x="124" y="533"/>
                    <a:pt x="124" y="534"/>
                  </a:cubicBezTo>
                  <a:cubicBezTo>
                    <a:pt x="124" y="533"/>
                    <a:pt x="124" y="533"/>
                    <a:pt x="124" y="533"/>
                  </a:cubicBezTo>
                  <a:cubicBezTo>
                    <a:pt x="125" y="533"/>
                    <a:pt x="126" y="534"/>
                    <a:pt x="126" y="534"/>
                  </a:cubicBezTo>
                  <a:cubicBezTo>
                    <a:pt x="126" y="534"/>
                    <a:pt x="126" y="534"/>
                    <a:pt x="126" y="534"/>
                  </a:cubicBezTo>
                  <a:close/>
                  <a:moveTo>
                    <a:pt x="130" y="544"/>
                  </a:moveTo>
                  <a:cubicBezTo>
                    <a:pt x="129" y="544"/>
                    <a:pt x="129" y="543"/>
                    <a:pt x="129" y="544"/>
                  </a:cubicBezTo>
                  <a:cubicBezTo>
                    <a:pt x="129" y="545"/>
                    <a:pt x="129" y="544"/>
                    <a:pt x="129" y="544"/>
                  </a:cubicBezTo>
                  <a:cubicBezTo>
                    <a:pt x="129" y="544"/>
                    <a:pt x="129" y="545"/>
                    <a:pt x="130" y="545"/>
                  </a:cubicBezTo>
                  <a:cubicBezTo>
                    <a:pt x="130" y="545"/>
                    <a:pt x="130" y="545"/>
                    <a:pt x="130" y="544"/>
                  </a:cubicBezTo>
                  <a:cubicBezTo>
                    <a:pt x="130" y="544"/>
                    <a:pt x="130" y="544"/>
                    <a:pt x="130" y="544"/>
                  </a:cubicBezTo>
                  <a:close/>
                  <a:moveTo>
                    <a:pt x="126" y="518"/>
                  </a:moveTo>
                  <a:cubicBezTo>
                    <a:pt x="125" y="518"/>
                    <a:pt x="125" y="518"/>
                    <a:pt x="125" y="518"/>
                  </a:cubicBezTo>
                  <a:cubicBezTo>
                    <a:pt x="125" y="517"/>
                    <a:pt x="125" y="517"/>
                    <a:pt x="124" y="517"/>
                  </a:cubicBezTo>
                  <a:cubicBezTo>
                    <a:pt x="125" y="516"/>
                    <a:pt x="125" y="516"/>
                    <a:pt x="125" y="516"/>
                  </a:cubicBezTo>
                  <a:cubicBezTo>
                    <a:pt x="124" y="515"/>
                    <a:pt x="124" y="515"/>
                    <a:pt x="124" y="515"/>
                  </a:cubicBezTo>
                  <a:cubicBezTo>
                    <a:pt x="124" y="515"/>
                    <a:pt x="124" y="515"/>
                    <a:pt x="124" y="515"/>
                  </a:cubicBezTo>
                  <a:cubicBezTo>
                    <a:pt x="124" y="516"/>
                    <a:pt x="123" y="516"/>
                    <a:pt x="123" y="517"/>
                  </a:cubicBezTo>
                  <a:cubicBezTo>
                    <a:pt x="123" y="518"/>
                    <a:pt x="125" y="518"/>
                    <a:pt x="126" y="519"/>
                  </a:cubicBezTo>
                  <a:cubicBezTo>
                    <a:pt x="126" y="519"/>
                    <a:pt x="126" y="520"/>
                    <a:pt x="126" y="520"/>
                  </a:cubicBezTo>
                  <a:cubicBezTo>
                    <a:pt x="127" y="519"/>
                    <a:pt x="126" y="518"/>
                    <a:pt x="126" y="518"/>
                  </a:cubicBezTo>
                  <a:close/>
                  <a:moveTo>
                    <a:pt x="122" y="517"/>
                  </a:moveTo>
                  <a:cubicBezTo>
                    <a:pt x="122" y="517"/>
                    <a:pt x="121" y="516"/>
                    <a:pt x="121" y="517"/>
                  </a:cubicBezTo>
                  <a:cubicBezTo>
                    <a:pt x="122" y="519"/>
                    <a:pt x="123" y="518"/>
                    <a:pt x="124" y="520"/>
                  </a:cubicBezTo>
                  <a:cubicBezTo>
                    <a:pt x="124" y="520"/>
                    <a:pt x="126" y="522"/>
                    <a:pt x="126" y="522"/>
                  </a:cubicBezTo>
                  <a:cubicBezTo>
                    <a:pt x="126" y="521"/>
                    <a:pt x="126" y="520"/>
                    <a:pt x="125" y="520"/>
                  </a:cubicBezTo>
                  <a:cubicBezTo>
                    <a:pt x="125" y="520"/>
                    <a:pt x="124" y="518"/>
                    <a:pt x="124" y="519"/>
                  </a:cubicBezTo>
                  <a:cubicBezTo>
                    <a:pt x="124" y="519"/>
                    <a:pt x="122" y="517"/>
                    <a:pt x="122" y="517"/>
                  </a:cubicBezTo>
                  <a:close/>
                  <a:moveTo>
                    <a:pt x="125" y="511"/>
                  </a:moveTo>
                  <a:cubicBezTo>
                    <a:pt x="124" y="511"/>
                    <a:pt x="124" y="511"/>
                    <a:pt x="124" y="511"/>
                  </a:cubicBezTo>
                  <a:cubicBezTo>
                    <a:pt x="123" y="512"/>
                    <a:pt x="124" y="512"/>
                    <a:pt x="123" y="512"/>
                  </a:cubicBezTo>
                  <a:cubicBezTo>
                    <a:pt x="123" y="512"/>
                    <a:pt x="123" y="513"/>
                    <a:pt x="123" y="513"/>
                  </a:cubicBezTo>
                  <a:cubicBezTo>
                    <a:pt x="123" y="513"/>
                    <a:pt x="125" y="513"/>
                    <a:pt x="124" y="513"/>
                  </a:cubicBezTo>
                  <a:cubicBezTo>
                    <a:pt x="123" y="512"/>
                    <a:pt x="126" y="512"/>
                    <a:pt x="125" y="512"/>
                  </a:cubicBezTo>
                  <a:cubicBezTo>
                    <a:pt x="125" y="511"/>
                    <a:pt x="125" y="511"/>
                    <a:pt x="125" y="511"/>
                  </a:cubicBezTo>
                  <a:close/>
                  <a:moveTo>
                    <a:pt x="172" y="566"/>
                  </a:moveTo>
                  <a:cubicBezTo>
                    <a:pt x="171" y="566"/>
                    <a:pt x="172" y="566"/>
                    <a:pt x="172" y="566"/>
                  </a:cubicBezTo>
                  <a:cubicBezTo>
                    <a:pt x="172" y="566"/>
                    <a:pt x="172" y="566"/>
                    <a:pt x="172" y="566"/>
                  </a:cubicBezTo>
                  <a:cubicBezTo>
                    <a:pt x="173" y="566"/>
                    <a:pt x="172" y="566"/>
                    <a:pt x="172" y="566"/>
                  </a:cubicBezTo>
                  <a:cubicBezTo>
                    <a:pt x="172" y="566"/>
                    <a:pt x="172" y="566"/>
                    <a:pt x="172" y="566"/>
                  </a:cubicBezTo>
                  <a:close/>
                  <a:moveTo>
                    <a:pt x="115" y="502"/>
                  </a:moveTo>
                  <a:cubicBezTo>
                    <a:pt x="115" y="502"/>
                    <a:pt x="115" y="501"/>
                    <a:pt x="116" y="501"/>
                  </a:cubicBezTo>
                  <a:cubicBezTo>
                    <a:pt x="116" y="501"/>
                    <a:pt x="115" y="502"/>
                    <a:pt x="115" y="502"/>
                  </a:cubicBezTo>
                  <a:cubicBezTo>
                    <a:pt x="116" y="504"/>
                    <a:pt x="120" y="500"/>
                    <a:pt x="118" y="499"/>
                  </a:cubicBezTo>
                  <a:cubicBezTo>
                    <a:pt x="118" y="498"/>
                    <a:pt x="118" y="498"/>
                    <a:pt x="118" y="498"/>
                  </a:cubicBezTo>
                  <a:cubicBezTo>
                    <a:pt x="117" y="498"/>
                    <a:pt x="117" y="499"/>
                    <a:pt x="117" y="498"/>
                  </a:cubicBezTo>
                  <a:cubicBezTo>
                    <a:pt x="116" y="498"/>
                    <a:pt x="116" y="498"/>
                    <a:pt x="116" y="498"/>
                  </a:cubicBezTo>
                  <a:cubicBezTo>
                    <a:pt x="116" y="498"/>
                    <a:pt x="116" y="498"/>
                    <a:pt x="116" y="497"/>
                  </a:cubicBezTo>
                  <a:cubicBezTo>
                    <a:pt x="114" y="497"/>
                    <a:pt x="115" y="499"/>
                    <a:pt x="116" y="499"/>
                  </a:cubicBezTo>
                  <a:cubicBezTo>
                    <a:pt x="116" y="499"/>
                    <a:pt x="116" y="499"/>
                    <a:pt x="116" y="499"/>
                  </a:cubicBezTo>
                  <a:cubicBezTo>
                    <a:pt x="117" y="500"/>
                    <a:pt x="115" y="500"/>
                    <a:pt x="115" y="500"/>
                  </a:cubicBezTo>
                  <a:cubicBezTo>
                    <a:pt x="115" y="500"/>
                    <a:pt x="115" y="499"/>
                    <a:pt x="114" y="500"/>
                  </a:cubicBezTo>
                  <a:cubicBezTo>
                    <a:pt x="114" y="501"/>
                    <a:pt x="114" y="502"/>
                    <a:pt x="115" y="502"/>
                  </a:cubicBezTo>
                  <a:close/>
                  <a:moveTo>
                    <a:pt x="115" y="495"/>
                  </a:moveTo>
                  <a:cubicBezTo>
                    <a:pt x="115" y="495"/>
                    <a:pt x="115" y="495"/>
                    <a:pt x="115" y="495"/>
                  </a:cubicBezTo>
                  <a:cubicBezTo>
                    <a:pt x="115" y="495"/>
                    <a:pt x="115" y="495"/>
                    <a:pt x="115" y="495"/>
                  </a:cubicBezTo>
                  <a:cubicBezTo>
                    <a:pt x="115" y="495"/>
                    <a:pt x="116" y="497"/>
                    <a:pt x="116" y="496"/>
                  </a:cubicBezTo>
                  <a:cubicBezTo>
                    <a:pt x="116" y="496"/>
                    <a:pt x="115" y="494"/>
                    <a:pt x="115" y="494"/>
                  </a:cubicBezTo>
                  <a:cubicBezTo>
                    <a:pt x="115" y="494"/>
                    <a:pt x="115" y="494"/>
                    <a:pt x="115" y="493"/>
                  </a:cubicBezTo>
                  <a:cubicBezTo>
                    <a:pt x="114" y="493"/>
                    <a:pt x="113" y="494"/>
                    <a:pt x="113" y="494"/>
                  </a:cubicBezTo>
                  <a:cubicBezTo>
                    <a:pt x="113" y="494"/>
                    <a:pt x="114" y="494"/>
                    <a:pt x="114" y="494"/>
                  </a:cubicBezTo>
                  <a:cubicBezTo>
                    <a:pt x="114" y="494"/>
                    <a:pt x="113" y="496"/>
                    <a:pt x="113" y="496"/>
                  </a:cubicBezTo>
                  <a:cubicBezTo>
                    <a:pt x="114" y="496"/>
                    <a:pt x="114" y="495"/>
                    <a:pt x="115" y="495"/>
                  </a:cubicBezTo>
                  <a:close/>
                  <a:moveTo>
                    <a:pt x="125" y="528"/>
                  </a:moveTo>
                  <a:cubicBezTo>
                    <a:pt x="128" y="528"/>
                    <a:pt x="125" y="522"/>
                    <a:pt x="125" y="522"/>
                  </a:cubicBezTo>
                  <a:cubicBezTo>
                    <a:pt x="125" y="522"/>
                    <a:pt x="123" y="521"/>
                    <a:pt x="122" y="521"/>
                  </a:cubicBezTo>
                  <a:cubicBezTo>
                    <a:pt x="122" y="522"/>
                    <a:pt x="121" y="522"/>
                    <a:pt x="121" y="522"/>
                  </a:cubicBezTo>
                  <a:cubicBezTo>
                    <a:pt x="122" y="522"/>
                    <a:pt x="122" y="522"/>
                    <a:pt x="122" y="523"/>
                  </a:cubicBezTo>
                  <a:cubicBezTo>
                    <a:pt x="122" y="522"/>
                    <a:pt x="123" y="522"/>
                    <a:pt x="123" y="522"/>
                  </a:cubicBezTo>
                  <a:cubicBezTo>
                    <a:pt x="124" y="522"/>
                    <a:pt x="123" y="523"/>
                    <a:pt x="123" y="523"/>
                  </a:cubicBezTo>
                  <a:cubicBezTo>
                    <a:pt x="123" y="524"/>
                    <a:pt x="123" y="524"/>
                    <a:pt x="123" y="525"/>
                  </a:cubicBezTo>
                  <a:cubicBezTo>
                    <a:pt x="124" y="525"/>
                    <a:pt x="124" y="525"/>
                    <a:pt x="124" y="525"/>
                  </a:cubicBezTo>
                  <a:cubicBezTo>
                    <a:pt x="124" y="525"/>
                    <a:pt x="124" y="524"/>
                    <a:pt x="124" y="524"/>
                  </a:cubicBezTo>
                  <a:cubicBezTo>
                    <a:pt x="125" y="524"/>
                    <a:pt x="125" y="524"/>
                    <a:pt x="125" y="523"/>
                  </a:cubicBezTo>
                  <a:cubicBezTo>
                    <a:pt x="124" y="523"/>
                    <a:pt x="126" y="523"/>
                    <a:pt x="125" y="524"/>
                  </a:cubicBezTo>
                  <a:cubicBezTo>
                    <a:pt x="126" y="524"/>
                    <a:pt x="126" y="524"/>
                    <a:pt x="126" y="524"/>
                  </a:cubicBezTo>
                  <a:cubicBezTo>
                    <a:pt x="126" y="525"/>
                    <a:pt x="125" y="525"/>
                    <a:pt x="125" y="525"/>
                  </a:cubicBezTo>
                  <a:cubicBezTo>
                    <a:pt x="125" y="525"/>
                    <a:pt x="125" y="525"/>
                    <a:pt x="125" y="526"/>
                  </a:cubicBezTo>
                  <a:cubicBezTo>
                    <a:pt x="124" y="527"/>
                    <a:pt x="124" y="527"/>
                    <a:pt x="125" y="527"/>
                  </a:cubicBezTo>
                  <a:cubicBezTo>
                    <a:pt x="125" y="527"/>
                    <a:pt x="126" y="528"/>
                    <a:pt x="125" y="528"/>
                  </a:cubicBezTo>
                  <a:close/>
                  <a:moveTo>
                    <a:pt x="117" y="513"/>
                  </a:moveTo>
                  <a:cubicBezTo>
                    <a:pt x="117" y="513"/>
                    <a:pt x="118" y="511"/>
                    <a:pt x="118" y="511"/>
                  </a:cubicBezTo>
                  <a:cubicBezTo>
                    <a:pt x="118" y="511"/>
                    <a:pt x="118" y="512"/>
                    <a:pt x="118" y="512"/>
                  </a:cubicBezTo>
                  <a:cubicBezTo>
                    <a:pt x="117" y="512"/>
                    <a:pt x="117" y="512"/>
                    <a:pt x="117" y="512"/>
                  </a:cubicBezTo>
                  <a:cubicBezTo>
                    <a:pt x="117" y="512"/>
                    <a:pt x="117" y="512"/>
                    <a:pt x="117" y="512"/>
                  </a:cubicBezTo>
                  <a:cubicBezTo>
                    <a:pt x="117" y="512"/>
                    <a:pt x="117" y="512"/>
                    <a:pt x="116" y="512"/>
                  </a:cubicBezTo>
                  <a:cubicBezTo>
                    <a:pt x="116" y="512"/>
                    <a:pt x="115" y="515"/>
                    <a:pt x="115" y="516"/>
                  </a:cubicBezTo>
                  <a:cubicBezTo>
                    <a:pt x="116" y="515"/>
                    <a:pt x="117" y="514"/>
                    <a:pt x="117" y="513"/>
                  </a:cubicBezTo>
                  <a:close/>
                  <a:moveTo>
                    <a:pt x="121" y="504"/>
                  </a:moveTo>
                  <a:cubicBezTo>
                    <a:pt x="121" y="505"/>
                    <a:pt x="122" y="506"/>
                    <a:pt x="122" y="506"/>
                  </a:cubicBezTo>
                  <a:cubicBezTo>
                    <a:pt x="122" y="506"/>
                    <a:pt x="123" y="506"/>
                    <a:pt x="123" y="506"/>
                  </a:cubicBezTo>
                  <a:cubicBezTo>
                    <a:pt x="123" y="506"/>
                    <a:pt x="123" y="507"/>
                    <a:pt x="123" y="507"/>
                  </a:cubicBezTo>
                  <a:cubicBezTo>
                    <a:pt x="123" y="506"/>
                    <a:pt x="123" y="504"/>
                    <a:pt x="122" y="504"/>
                  </a:cubicBezTo>
                  <a:cubicBezTo>
                    <a:pt x="122" y="503"/>
                    <a:pt x="122" y="503"/>
                    <a:pt x="122" y="503"/>
                  </a:cubicBezTo>
                  <a:cubicBezTo>
                    <a:pt x="122" y="503"/>
                    <a:pt x="121" y="502"/>
                    <a:pt x="121" y="502"/>
                  </a:cubicBezTo>
                  <a:cubicBezTo>
                    <a:pt x="121" y="502"/>
                    <a:pt x="120" y="501"/>
                    <a:pt x="119" y="502"/>
                  </a:cubicBezTo>
                  <a:cubicBezTo>
                    <a:pt x="119" y="503"/>
                    <a:pt x="120" y="503"/>
                    <a:pt x="120" y="503"/>
                  </a:cubicBezTo>
                  <a:cubicBezTo>
                    <a:pt x="120" y="503"/>
                    <a:pt x="119" y="504"/>
                    <a:pt x="120" y="504"/>
                  </a:cubicBezTo>
                  <a:cubicBezTo>
                    <a:pt x="120" y="503"/>
                    <a:pt x="120" y="503"/>
                    <a:pt x="121" y="503"/>
                  </a:cubicBezTo>
                  <a:cubicBezTo>
                    <a:pt x="122" y="503"/>
                    <a:pt x="121" y="504"/>
                    <a:pt x="121" y="504"/>
                  </a:cubicBezTo>
                  <a:close/>
                  <a:moveTo>
                    <a:pt x="120" y="523"/>
                  </a:moveTo>
                  <a:cubicBezTo>
                    <a:pt x="121" y="523"/>
                    <a:pt x="120" y="523"/>
                    <a:pt x="120" y="522"/>
                  </a:cubicBezTo>
                  <a:cubicBezTo>
                    <a:pt x="120" y="522"/>
                    <a:pt x="120" y="522"/>
                    <a:pt x="120" y="521"/>
                  </a:cubicBezTo>
                  <a:cubicBezTo>
                    <a:pt x="120" y="521"/>
                    <a:pt x="118" y="523"/>
                    <a:pt x="118" y="523"/>
                  </a:cubicBezTo>
                  <a:cubicBezTo>
                    <a:pt x="118" y="523"/>
                    <a:pt x="119" y="523"/>
                    <a:pt x="119" y="523"/>
                  </a:cubicBezTo>
                  <a:cubicBezTo>
                    <a:pt x="119" y="524"/>
                    <a:pt x="120" y="524"/>
                    <a:pt x="120" y="523"/>
                  </a:cubicBezTo>
                  <a:close/>
                  <a:moveTo>
                    <a:pt x="118" y="521"/>
                  </a:moveTo>
                  <a:cubicBezTo>
                    <a:pt x="118" y="521"/>
                    <a:pt x="119" y="521"/>
                    <a:pt x="119" y="521"/>
                  </a:cubicBezTo>
                  <a:cubicBezTo>
                    <a:pt x="119" y="521"/>
                    <a:pt x="119" y="521"/>
                    <a:pt x="119" y="521"/>
                  </a:cubicBezTo>
                  <a:cubicBezTo>
                    <a:pt x="119" y="521"/>
                    <a:pt x="121" y="521"/>
                    <a:pt x="121" y="520"/>
                  </a:cubicBezTo>
                  <a:cubicBezTo>
                    <a:pt x="122" y="519"/>
                    <a:pt x="120" y="520"/>
                    <a:pt x="120" y="520"/>
                  </a:cubicBezTo>
                  <a:cubicBezTo>
                    <a:pt x="120" y="519"/>
                    <a:pt x="120" y="519"/>
                    <a:pt x="121" y="519"/>
                  </a:cubicBezTo>
                  <a:cubicBezTo>
                    <a:pt x="121" y="519"/>
                    <a:pt x="120" y="517"/>
                    <a:pt x="120" y="517"/>
                  </a:cubicBezTo>
                  <a:cubicBezTo>
                    <a:pt x="120" y="517"/>
                    <a:pt x="120" y="517"/>
                    <a:pt x="120" y="516"/>
                  </a:cubicBezTo>
                  <a:cubicBezTo>
                    <a:pt x="119" y="516"/>
                    <a:pt x="119" y="518"/>
                    <a:pt x="119" y="518"/>
                  </a:cubicBezTo>
                  <a:cubicBezTo>
                    <a:pt x="119" y="518"/>
                    <a:pt x="119" y="516"/>
                    <a:pt x="119" y="516"/>
                  </a:cubicBezTo>
                  <a:cubicBezTo>
                    <a:pt x="119" y="516"/>
                    <a:pt x="119" y="516"/>
                    <a:pt x="118" y="516"/>
                  </a:cubicBezTo>
                  <a:cubicBezTo>
                    <a:pt x="118" y="516"/>
                    <a:pt x="118" y="517"/>
                    <a:pt x="119" y="517"/>
                  </a:cubicBezTo>
                  <a:cubicBezTo>
                    <a:pt x="118" y="517"/>
                    <a:pt x="119" y="518"/>
                    <a:pt x="119" y="518"/>
                  </a:cubicBezTo>
                  <a:cubicBezTo>
                    <a:pt x="118" y="519"/>
                    <a:pt x="118" y="518"/>
                    <a:pt x="118" y="517"/>
                  </a:cubicBezTo>
                  <a:cubicBezTo>
                    <a:pt x="117" y="516"/>
                    <a:pt x="116" y="518"/>
                    <a:pt x="117" y="519"/>
                  </a:cubicBezTo>
                  <a:cubicBezTo>
                    <a:pt x="117" y="519"/>
                    <a:pt x="117" y="519"/>
                    <a:pt x="117" y="518"/>
                  </a:cubicBezTo>
                  <a:cubicBezTo>
                    <a:pt x="118" y="519"/>
                    <a:pt x="118" y="519"/>
                    <a:pt x="117" y="519"/>
                  </a:cubicBezTo>
                  <a:cubicBezTo>
                    <a:pt x="117" y="520"/>
                    <a:pt x="117" y="520"/>
                    <a:pt x="117" y="521"/>
                  </a:cubicBezTo>
                  <a:cubicBezTo>
                    <a:pt x="118" y="522"/>
                    <a:pt x="118" y="521"/>
                    <a:pt x="118" y="521"/>
                  </a:cubicBezTo>
                  <a:close/>
                  <a:moveTo>
                    <a:pt x="119" y="505"/>
                  </a:moveTo>
                  <a:cubicBezTo>
                    <a:pt x="118" y="505"/>
                    <a:pt x="118" y="505"/>
                    <a:pt x="118" y="505"/>
                  </a:cubicBezTo>
                  <a:cubicBezTo>
                    <a:pt x="118" y="506"/>
                    <a:pt x="118" y="506"/>
                    <a:pt x="118" y="506"/>
                  </a:cubicBezTo>
                  <a:cubicBezTo>
                    <a:pt x="118" y="507"/>
                    <a:pt x="118" y="507"/>
                    <a:pt x="118" y="507"/>
                  </a:cubicBezTo>
                  <a:cubicBezTo>
                    <a:pt x="118" y="507"/>
                    <a:pt x="119" y="507"/>
                    <a:pt x="119" y="507"/>
                  </a:cubicBezTo>
                  <a:cubicBezTo>
                    <a:pt x="119" y="507"/>
                    <a:pt x="118" y="507"/>
                    <a:pt x="118" y="507"/>
                  </a:cubicBezTo>
                  <a:cubicBezTo>
                    <a:pt x="118" y="508"/>
                    <a:pt x="117" y="508"/>
                    <a:pt x="117" y="508"/>
                  </a:cubicBezTo>
                  <a:cubicBezTo>
                    <a:pt x="117" y="508"/>
                    <a:pt x="118" y="509"/>
                    <a:pt x="119" y="509"/>
                  </a:cubicBezTo>
                  <a:cubicBezTo>
                    <a:pt x="119" y="510"/>
                    <a:pt x="119" y="509"/>
                    <a:pt x="119" y="509"/>
                  </a:cubicBezTo>
                  <a:cubicBezTo>
                    <a:pt x="119" y="509"/>
                    <a:pt x="119" y="510"/>
                    <a:pt x="119" y="510"/>
                  </a:cubicBezTo>
                  <a:cubicBezTo>
                    <a:pt x="120" y="510"/>
                    <a:pt x="120" y="510"/>
                    <a:pt x="120" y="510"/>
                  </a:cubicBezTo>
                  <a:cubicBezTo>
                    <a:pt x="120" y="510"/>
                    <a:pt x="119" y="510"/>
                    <a:pt x="119" y="510"/>
                  </a:cubicBezTo>
                  <a:cubicBezTo>
                    <a:pt x="119" y="511"/>
                    <a:pt x="119" y="511"/>
                    <a:pt x="119" y="511"/>
                  </a:cubicBezTo>
                  <a:cubicBezTo>
                    <a:pt x="119" y="511"/>
                    <a:pt x="119" y="510"/>
                    <a:pt x="118" y="510"/>
                  </a:cubicBezTo>
                  <a:cubicBezTo>
                    <a:pt x="118" y="510"/>
                    <a:pt x="119" y="513"/>
                    <a:pt x="118" y="513"/>
                  </a:cubicBezTo>
                  <a:cubicBezTo>
                    <a:pt x="118" y="513"/>
                    <a:pt x="118" y="513"/>
                    <a:pt x="117" y="514"/>
                  </a:cubicBezTo>
                  <a:cubicBezTo>
                    <a:pt x="117" y="514"/>
                    <a:pt x="118" y="515"/>
                    <a:pt x="118" y="515"/>
                  </a:cubicBezTo>
                  <a:cubicBezTo>
                    <a:pt x="118" y="515"/>
                    <a:pt x="119" y="513"/>
                    <a:pt x="119" y="513"/>
                  </a:cubicBezTo>
                  <a:cubicBezTo>
                    <a:pt x="119" y="513"/>
                    <a:pt x="119" y="513"/>
                    <a:pt x="119" y="513"/>
                  </a:cubicBezTo>
                  <a:cubicBezTo>
                    <a:pt x="120" y="512"/>
                    <a:pt x="120" y="513"/>
                    <a:pt x="121" y="513"/>
                  </a:cubicBezTo>
                  <a:cubicBezTo>
                    <a:pt x="121" y="513"/>
                    <a:pt x="121" y="513"/>
                    <a:pt x="121" y="513"/>
                  </a:cubicBezTo>
                  <a:cubicBezTo>
                    <a:pt x="120" y="512"/>
                    <a:pt x="121" y="512"/>
                    <a:pt x="121" y="512"/>
                  </a:cubicBezTo>
                  <a:cubicBezTo>
                    <a:pt x="121" y="512"/>
                    <a:pt x="120" y="511"/>
                    <a:pt x="120" y="511"/>
                  </a:cubicBezTo>
                  <a:cubicBezTo>
                    <a:pt x="121" y="510"/>
                    <a:pt x="121" y="511"/>
                    <a:pt x="121" y="511"/>
                  </a:cubicBezTo>
                  <a:cubicBezTo>
                    <a:pt x="122" y="512"/>
                    <a:pt x="122" y="510"/>
                    <a:pt x="122" y="510"/>
                  </a:cubicBezTo>
                  <a:cubicBezTo>
                    <a:pt x="121" y="510"/>
                    <a:pt x="121" y="510"/>
                    <a:pt x="121" y="509"/>
                  </a:cubicBezTo>
                  <a:cubicBezTo>
                    <a:pt x="121" y="509"/>
                    <a:pt x="122" y="509"/>
                    <a:pt x="122" y="509"/>
                  </a:cubicBezTo>
                  <a:cubicBezTo>
                    <a:pt x="122" y="508"/>
                    <a:pt x="121" y="508"/>
                    <a:pt x="122" y="507"/>
                  </a:cubicBezTo>
                  <a:cubicBezTo>
                    <a:pt x="121" y="507"/>
                    <a:pt x="121" y="506"/>
                    <a:pt x="121" y="506"/>
                  </a:cubicBezTo>
                  <a:cubicBezTo>
                    <a:pt x="121" y="506"/>
                    <a:pt x="120" y="506"/>
                    <a:pt x="120" y="506"/>
                  </a:cubicBezTo>
                  <a:cubicBezTo>
                    <a:pt x="120" y="506"/>
                    <a:pt x="120" y="506"/>
                    <a:pt x="120" y="507"/>
                  </a:cubicBezTo>
                  <a:cubicBezTo>
                    <a:pt x="120" y="507"/>
                    <a:pt x="119" y="505"/>
                    <a:pt x="119" y="505"/>
                  </a:cubicBezTo>
                  <a:cubicBezTo>
                    <a:pt x="119" y="505"/>
                    <a:pt x="119" y="505"/>
                    <a:pt x="119" y="505"/>
                  </a:cubicBezTo>
                  <a:close/>
                  <a:moveTo>
                    <a:pt x="116" y="505"/>
                  </a:moveTo>
                  <a:cubicBezTo>
                    <a:pt x="116" y="505"/>
                    <a:pt x="116" y="505"/>
                    <a:pt x="115" y="505"/>
                  </a:cubicBezTo>
                  <a:cubicBezTo>
                    <a:pt x="116" y="504"/>
                    <a:pt x="117" y="504"/>
                    <a:pt x="117" y="503"/>
                  </a:cubicBezTo>
                  <a:cubicBezTo>
                    <a:pt x="116" y="503"/>
                    <a:pt x="115" y="503"/>
                    <a:pt x="115" y="503"/>
                  </a:cubicBezTo>
                  <a:cubicBezTo>
                    <a:pt x="114" y="503"/>
                    <a:pt x="114" y="503"/>
                    <a:pt x="114" y="503"/>
                  </a:cubicBezTo>
                  <a:cubicBezTo>
                    <a:pt x="114" y="503"/>
                    <a:pt x="115" y="505"/>
                    <a:pt x="115" y="505"/>
                  </a:cubicBezTo>
                  <a:cubicBezTo>
                    <a:pt x="115" y="505"/>
                    <a:pt x="115" y="506"/>
                    <a:pt x="115" y="506"/>
                  </a:cubicBezTo>
                  <a:cubicBezTo>
                    <a:pt x="115" y="506"/>
                    <a:pt x="115" y="506"/>
                    <a:pt x="116" y="506"/>
                  </a:cubicBezTo>
                  <a:cubicBezTo>
                    <a:pt x="116" y="506"/>
                    <a:pt x="116" y="505"/>
                    <a:pt x="116" y="505"/>
                  </a:cubicBezTo>
                  <a:close/>
                  <a:moveTo>
                    <a:pt x="121" y="443"/>
                  </a:moveTo>
                  <a:cubicBezTo>
                    <a:pt x="121" y="443"/>
                    <a:pt x="121" y="443"/>
                    <a:pt x="121" y="443"/>
                  </a:cubicBezTo>
                  <a:cubicBezTo>
                    <a:pt x="121" y="443"/>
                    <a:pt x="121" y="443"/>
                    <a:pt x="121" y="443"/>
                  </a:cubicBezTo>
                  <a:cubicBezTo>
                    <a:pt x="121" y="443"/>
                    <a:pt x="121" y="443"/>
                    <a:pt x="122" y="444"/>
                  </a:cubicBezTo>
                  <a:cubicBezTo>
                    <a:pt x="122" y="443"/>
                    <a:pt x="122" y="443"/>
                    <a:pt x="121" y="443"/>
                  </a:cubicBezTo>
                  <a:close/>
                  <a:moveTo>
                    <a:pt x="127" y="436"/>
                  </a:moveTo>
                  <a:cubicBezTo>
                    <a:pt x="127" y="436"/>
                    <a:pt x="127" y="436"/>
                    <a:pt x="127" y="436"/>
                  </a:cubicBezTo>
                  <a:cubicBezTo>
                    <a:pt x="127" y="436"/>
                    <a:pt x="127" y="436"/>
                    <a:pt x="127" y="436"/>
                  </a:cubicBezTo>
                  <a:cubicBezTo>
                    <a:pt x="127" y="436"/>
                    <a:pt x="127" y="435"/>
                    <a:pt x="127" y="435"/>
                  </a:cubicBezTo>
                  <a:cubicBezTo>
                    <a:pt x="127" y="435"/>
                    <a:pt x="127" y="435"/>
                    <a:pt x="127" y="435"/>
                  </a:cubicBezTo>
                  <a:cubicBezTo>
                    <a:pt x="126" y="435"/>
                    <a:pt x="127" y="436"/>
                    <a:pt x="127" y="436"/>
                  </a:cubicBezTo>
                  <a:cubicBezTo>
                    <a:pt x="127" y="436"/>
                    <a:pt x="127" y="436"/>
                    <a:pt x="127" y="436"/>
                  </a:cubicBezTo>
                  <a:close/>
                  <a:moveTo>
                    <a:pt x="126" y="441"/>
                  </a:moveTo>
                  <a:cubicBezTo>
                    <a:pt x="126" y="441"/>
                    <a:pt x="126" y="442"/>
                    <a:pt x="126" y="442"/>
                  </a:cubicBezTo>
                  <a:cubicBezTo>
                    <a:pt x="126" y="443"/>
                    <a:pt x="126" y="443"/>
                    <a:pt x="127" y="443"/>
                  </a:cubicBezTo>
                  <a:cubicBezTo>
                    <a:pt x="127" y="443"/>
                    <a:pt x="127" y="443"/>
                    <a:pt x="127" y="443"/>
                  </a:cubicBezTo>
                  <a:cubicBezTo>
                    <a:pt x="127" y="443"/>
                    <a:pt x="127" y="443"/>
                    <a:pt x="127" y="442"/>
                  </a:cubicBezTo>
                  <a:cubicBezTo>
                    <a:pt x="127" y="442"/>
                    <a:pt x="128" y="441"/>
                    <a:pt x="127" y="441"/>
                  </a:cubicBezTo>
                  <a:cubicBezTo>
                    <a:pt x="127" y="441"/>
                    <a:pt x="127" y="440"/>
                    <a:pt x="127" y="440"/>
                  </a:cubicBezTo>
                  <a:cubicBezTo>
                    <a:pt x="127" y="440"/>
                    <a:pt x="126" y="441"/>
                    <a:pt x="126" y="441"/>
                  </a:cubicBezTo>
                  <a:close/>
                  <a:moveTo>
                    <a:pt x="125" y="444"/>
                  </a:moveTo>
                  <a:cubicBezTo>
                    <a:pt x="125" y="445"/>
                    <a:pt x="127" y="444"/>
                    <a:pt x="126" y="444"/>
                  </a:cubicBezTo>
                  <a:cubicBezTo>
                    <a:pt x="125" y="444"/>
                    <a:pt x="126" y="443"/>
                    <a:pt x="126" y="443"/>
                  </a:cubicBezTo>
                  <a:cubicBezTo>
                    <a:pt x="125" y="443"/>
                    <a:pt x="126" y="444"/>
                    <a:pt x="125" y="444"/>
                  </a:cubicBezTo>
                  <a:cubicBezTo>
                    <a:pt x="125" y="444"/>
                    <a:pt x="125" y="444"/>
                    <a:pt x="125" y="444"/>
                  </a:cubicBezTo>
                  <a:close/>
                  <a:moveTo>
                    <a:pt x="126" y="433"/>
                  </a:moveTo>
                  <a:cubicBezTo>
                    <a:pt x="125" y="434"/>
                    <a:pt x="125" y="434"/>
                    <a:pt x="125" y="434"/>
                  </a:cubicBezTo>
                  <a:cubicBezTo>
                    <a:pt x="125" y="434"/>
                    <a:pt x="125" y="434"/>
                    <a:pt x="125" y="434"/>
                  </a:cubicBezTo>
                  <a:cubicBezTo>
                    <a:pt x="125" y="433"/>
                    <a:pt x="123" y="433"/>
                    <a:pt x="125" y="435"/>
                  </a:cubicBezTo>
                  <a:cubicBezTo>
                    <a:pt x="125" y="435"/>
                    <a:pt x="125" y="435"/>
                    <a:pt x="125" y="435"/>
                  </a:cubicBezTo>
                  <a:cubicBezTo>
                    <a:pt x="126" y="435"/>
                    <a:pt x="126" y="435"/>
                    <a:pt x="126" y="434"/>
                  </a:cubicBezTo>
                  <a:cubicBezTo>
                    <a:pt x="126" y="434"/>
                    <a:pt x="126" y="434"/>
                    <a:pt x="126" y="433"/>
                  </a:cubicBezTo>
                  <a:close/>
                  <a:moveTo>
                    <a:pt x="127" y="455"/>
                  </a:moveTo>
                  <a:cubicBezTo>
                    <a:pt x="127" y="455"/>
                    <a:pt x="127" y="454"/>
                    <a:pt x="127" y="454"/>
                  </a:cubicBezTo>
                  <a:cubicBezTo>
                    <a:pt x="127" y="453"/>
                    <a:pt x="125" y="455"/>
                    <a:pt x="125" y="455"/>
                  </a:cubicBezTo>
                  <a:cubicBezTo>
                    <a:pt x="125" y="456"/>
                    <a:pt x="126" y="457"/>
                    <a:pt x="127" y="457"/>
                  </a:cubicBezTo>
                  <a:cubicBezTo>
                    <a:pt x="127" y="456"/>
                    <a:pt x="127" y="456"/>
                    <a:pt x="126" y="456"/>
                  </a:cubicBezTo>
                  <a:cubicBezTo>
                    <a:pt x="126" y="455"/>
                    <a:pt x="127" y="456"/>
                    <a:pt x="127" y="455"/>
                  </a:cubicBezTo>
                  <a:close/>
                  <a:moveTo>
                    <a:pt x="172" y="555"/>
                  </a:moveTo>
                  <a:cubicBezTo>
                    <a:pt x="171" y="555"/>
                    <a:pt x="167" y="554"/>
                    <a:pt x="166" y="554"/>
                  </a:cubicBezTo>
                  <a:cubicBezTo>
                    <a:pt x="164" y="555"/>
                    <a:pt x="165" y="555"/>
                    <a:pt x="166" y="556"/>
                  </a:cubicBezTo>
                  <a:cubicBezTo>
                    <a:pt x="166" y="557"/>
                    <a:pt x="166" y="559"/>
                    <a:pt x="167" y="558"/>
                  </a:cubicBezTo>
                  <a:cubicBezTo>
                    <a:pt x="168" y="558"/>
                    <a:pt x="168" y="559"/>
                    <a:pt x="169" y="559"/>
                  </a:cubicBezTo>
                  <a:cubicBezTo>
                    <a:pt x="170" y="559"/>
                    <a:pt x="170" y="557"/>
                    <a:pt x="171" y="558"/>
                  </a:cubicBezTo>
                  <a:cubicBezTo>
                    <a:pt x="172" y="558"/>
                    <a:pt x="170" y="559"/>
                    <a:pt x="170" y="559"/>
                  </a:cubicBezTo>
                  <a:cubicBezTo>
                    <a:pt x="172" y="561"/>
                    <a:pt x="175" y="556"/>
                    <a:pt x="172" y="555"/>
                  </a:cubicBezTo>
                  <a:close/>
                  <a:moveTo>
                    <a:pt x="125" y="449"/>
                  </a:moveTo>
                  <a:cubicBezTo>
                    <a:pt x="125" y="449"/>
                    <a:pt x="126" y="449"/>
                    <a:pt x="126" y="449"/>
                  </a:cubicBezTo>
                  <a:cubicBezTo>
                    <a:pt x="126" y="449"/>
                    <a:pt x="126" y="448"/>
                    <a:pt x="126" y="448"/>
                  </a:cubicBezTo>
                  <a:cubicBezTo>
                    <a:pt x="127" y="448"/>
                    <a:pt x="127" y="446"/>
                    <a:pt x="127" y="446"/>
                  </a:cubicBezTo>
                  <a:cubicBezTo>
                    <a:pt x="126" y="445"/>
                    <a:pt x="125" y="445"/>
                    <a:pt x="124" y="444"/>
                  </a:cubicBezTo>
                  <a:cubicBezTo>
                    <a:pt x="124" y="444"/>
                    <a:pt x="124" y="444"/>
                    <a:pt x="124" y="444"/>
                  </a:cubicBezTo>
                  <a:cubicBezTo>
                    <a:pt x="123" y="444"/>
                    <a:pt x="123" y="444"/>
                    <a:pt x="123" y="444"/>
                  </a:cubicBezTo>
                  <a:cubicBezTo>
                    <a:pt x="123" y="445"/>
                    <a:pt x="122" y="445"/>
                    <a:pt x="122" y="445"/>
                  </a:cubicBezTo>
                  <a:cubicBezTo>
                    <a:pt x="122" y="446"/>
                    <a:pt x="124" y="446"/>
                    <a:pt x="124" y="445"/>
                  </a:cubicBezTo>
                  <a:cubicBezTo>
                    <a:pt x="124" y="445"/>
                    <a:pt x="125" y="445"/>
                    <a:pt x="125" y="445"/>
                  </a:cubicBezTo>
                  <a:cubicBezTo>
                    <a:pt x="124" y="446"/>
                    <a:pt x="124" y="446"/>
                    <a:pt x="123" y="446"/>
                  </a:cubicBezTo>
                  <a:cubicBezTo>
                    <a:pt x="123" y="447"/>
                    <a:pt x="124" y="446"/>
                    <a:pt x="125" y="447"/>
                  </a:cubicBezTo>
                  <a:cubicBezTo>
                    <a:pt x="125" y="448"/>
                    <a:pt x="123" y="447"/>
                    <a:pt x="124" y="447"/>
                  </a:cubicBezTo>
                  <a:cubicBezTo>
                    <a:pt x="123" y="448"/>
                    <a:pt x="124" y="449"/>
                    <a:pt x="124" y="449"/>
                  </a:cubicBezTo>
                  <a:cubicBezTo>
                    <a:pt x="124" y="450"/>
                    <a:pt x="124" y="450"/>
                    <a:pt x="124" y="451"/>
                  </a:cubicBezTo>
                  <a:cubicBezTo>
                    <a:pt x="124" y="451"/>
                    <a:pt x="124" y="451"/>
                    <a:pt x="124" y="452"/>
                  </a:cubicBezTo>
                  <a:cubicBezTo>
                    <a:pt x="124" y="453"/>
                    <a:pt x="125" y="452"/>
                    <a:pt x="125" y="451"/>
                  </a:cubicBezTo>
                  <a:cubicBezTo>
                    <a:pt x="125" y="451"/>
                    <a:pt x="126" y="450"/>
                    <a:pt x="126" y="450"/>
                  </a:cubicBezTo>
                  <a:cubicBezTo>
                    <a:pt x="125" y="450"/>
                    <a:pt x="125" y="450"/>
                    <a:pt x="125" y="450"/>
                  </a:cubicBezTo>
                  <a:cubicBezTo>
                    <a:pt x="125" y="450"/>
                    <a:pt x="125" y="449"/>
                    <a:pt x="125" y="449"/>
                  </a:cubicBezTo>
                  <a:close/>
                  <a:moveTo>
                    <a:pt x="120" y="431"/>
                  </a:moveTo>
                  <a:cubicBezTo>
                    <a:pt x="120" y="431"/>
                    <a:pt x="120" y="431"/>
                    <a:pt x="120" y="431"/>
                  </a:cubicBezTo>
                  <a:cubicBezTo>
                    <a:pt x="120" y="430"/>
                    <a:pt x="119" y="431"/>
                    <a:pt x="119" y="431"/>
                  </a:cubicBezTo>
                  <a:cubicBezTo>
                    <a:pt x="119" y="432"/>
                    <a:pt x="119" y="432"/>
                    <a:pt x="119" y="432"/>
                  </a:cubicBezTo>
                  <a:cubicBezTo>
                    <a:pt x="119" y="432"/>
                    <a:pt x="120" y="432"/>
                    <a:pt x="120" y="432"/>
                  </a:cubicBezTo>
                  <a:cubicBezTo>
                    <a:pt x="120" y="431"/>
                    <a:pt x="120" y="431"/>
                    <a:pt x="120" y="431"/>
                  </a:cubicBezTo>
                  <a:close/>
                  <a:moveTo>
                    <a:pt x="124" y="441"/>
                  </a:moveTo>
                  <a:cubicBezTo>
                    <a:pt x="124" y="441"/>
                    <a:pt x="124" y="441"/>
                    <a:pt x="124" y="441"/>
                  </a:cubicBezTo>
                  <a:cubicBezTo>
                    <a:pt x="125" y="441"/>
                    <a:pt x="125" y="440"/>
                    <a:pt x="125" y="440"/>
                  </a:cubicBezTo>
                  <a:cubicBezTo>
                    <a:pt x="125" y="440"/>
                    <a:pt x="124" y="440"/>
                    <a:pt x="124" y="440"/>
                  </a:cubicBezTo>
                  <a:cubicBezTo>
                    <a:pt x="124" y="440"/>
                    <a:pt x="124" y="440"/>
                    <a:pt x="124" y="441"/>
                  </a:cubicBezTo>
                  <a:close/>
                  <a:moveTo>
                    <a:pt x="127" y="451"/>
                  </a:moveTo>
                  <a:cubicBezTo>
                    <a:pt x="128" y="449"/>
                    <a:pt x="126" y="451"/>
                    <a:pt x="126" y="452"/>
                  </a:cubicBezTo>
                  <a:cubicBezTo>
                    <a:pt x="126" y="452"/>
                    <a:pt x="127" y="452"/>
                    <a:pt x="127" y="453"/>
                  </a:cubicBezTo>
                  <a:cubicBezTo>
                    <a:pt x="127" y="452"/>
                    <a:pt x="127" y="451"/>
                    <a:pt x="127" y="451"/>
                  </a:cubicBezTo>
                  <a:close/>
                  <a:moveTo>
                    <a:pt x="119" y="441"/>
                  </a:moveTo>
                  <a:cubicBezTo>
                    <a:pt x="119" y="441"/>
                    <a:pt x="119" y="442"/>
                    <a:pt x="119" y="442"/>
                  </a:cubicBezTo>
                  <a:cubicBezTo>
                    <a:pt x="119" y="442"/>
                    <a:pt x="119" y="441"/>
                    <a:pt x="119" y="441"/>
                  </a:cubicBezTo>
                  <a:cubicBezTo>
                    <a:pt x="119" y="441"/>
                    <a:pt x="119" y="441"/>
                    <a:pt x="119" y="441"/>
                  </a:cubicBezTo>
                  <a:close/>
                  <a:moveTo>
                    <a:pt x="122" y="449"/>
                  </a:moveTo>
                  <a:cubicBezTo>
                    <a:pt x="122" y="449"/>
                    <a:pt x="122" y="449"/>
                    <a:pt x="122" y="449"/>
                  </a:cubicBezTo>
                  <a:cubicBezTo>
                    <a:pt x="122" y="449"/>
                    <a:pt x="122" y="449"/>
                    <a:pt x="122" y="449"/>
                  </a:cubicBezTo>
                  <a:cubicBezTo>
                    <a:pt x="123" y="449"/>
                    <a:pt x="122" y="447"/>
                    <a:pt x="122" y="448"/>
                  </a:cubicBezTo>
                  <a:cubicBezTo>
                    <a:pt x="122" y="447"/>
                    <a:pt x="122" y="447"/>
                    <a:pt x="122" y="447"/>
                  </a:cubicBezTo>
                  <a:cubicBezTo>
                    <a:pt x="122" y="447"/>
                    <a:pt x="122" y="447"/>
                    <a:pt x="122" y="448"/>
                  </a:cubicBezTo>
                  <a:cubicBezTo>
                    <a:pt x="122" y="448"/>
                    <a:pt x="120" y="448"/>
                    <a:pt x="122" y="449"/>
                  </a:cubicBezTo>
                  <a:close/>
                  <a:moveTo>
                    <a:pt x="123" y="441"/>
                  </a:moveTo>
                  <a:cubicBezTo>
                    <a:pt x="123" y="441"/>
                    <a:pt x="122" y="441"/>
                    <a:pt x="122" y="441"/>
                  </a:cubicBezTo>
                  <a:cubicBezTo>
                    <a:pt x="122" y="442"/>
                    <a:pt x="122" y="442"/>
                    <a:pt x="122" y="442"/>
                  </a:cubicBezTo>
                  <a:cubicBezTo>
                    <a:pt x="122" y="442"/>
                    <a:pt x="122" y="442"/>
                    <a:pt x="122" y="443"/>
                  </a:cubicBezTo>
                  <a:cubicBezTo>
                    <a:pt x="122" y="443"/>
                    <a:pt x="126" y="443"/>
                    <a:pt x="125" y="441"/>
                  </a:cubicBezTo>
                  <a:cubicBezTo>
                    <a:pt x="125" y="441"/>
                    <a:pt x="123" y="441"/>
                    <a:pt x="123" y="441"/>
                  </a:cubicBezTo>
                  <a:close/>
                  <a:moveTo>
                    <a:pt x="124" y="443"/>
                  </a:moveTo>
                  <a:cubicBezTo>
                    <a:pt x="124" y="443"/>
                    <a:pt x="124" y="443"/>
                    <a:pt x="124" y="443"/>
                  </a:cubicBezTo>
                  <a:cubicBezTo>
                    <a:pt x="124" y="444"/>
                    <a:pt x="124" y="444"/>
                    <a:pt x="124" y="444"/>
                  </a:cubicBezTo>
                  <a:cubicBezTo>
                    <a:pt x="125" y="444"/>
                    <a:pt x="125" y="443"/>
                    <a:pt x="125" y="443"/>
                  </a:cubicBezTo>
                  <a:cubicBezTo>
                    <a:pt x="124" y="443"/>
                    <a:pt x="124" y="443"/>
                    <a:pt x="124" y="443"/>
                  </a:cubicBezTo>
                  <a:close/>
                  <a:moveTo>
                    <a:pt x="126" y="440"/>
                  </a:moveTo>
                  <a:cubicBezTo>
                    <a:pt x="126" y="440"/>
                    <a:pt x="126" y="439"/>
                    <a:pt x="126" y="439"/>
                  </a:cubicBezTo>
                  <a:cubicBezTo>
                    <a:pt x="125" y="439"/>
                    <a:pt x="125" y="439"/>
                    <a:pt x="125" y="439"/>
                  </a:cubicBezTo>
                  <a:cubicBezTo>
                    <a:pt x="125" y="438"/>
                    <a:pt x="126" y="439"/>
                    <a:pt x="126" y="439"/>
                  </a:cubicBezTo>
                  <a:cubicBezTo>
                    <a:pt x="126" y="438"/>
                    <a:pt x="126" y="438"/>
                    <a:pt x="126" y="438"/>
                  </a:cubicBezTo>
                  <a:cubicBezTo>
                    <a:pt x="126" y="438"/>
                    <a:pt x="125" y="438"/>
                    <a:pt x="125" y="438"/>
                  </a:cubicBezTo>
                  <a:cubicBezTo>
                    <a:pt x="126" y="437"/>
                    <a:pt x="125" y="437"/>
                    <a:pt x="125" y="436"/>
                  </a:cubicBezTo>
                  <a:cubicBezTo>
                    <a:pt x="125" y="436"/>
                    <a:pt x="125" y="437"/>
                    <a:pt x="125" y="437"/>
                  </a:cubicBezTo>
                  <a:cubicBezTo>
                    <a:pt x="125" y="437"/>
                    <a:pt x="125" y="437"/>
                    <a:pt x="125" y="437"/>
                  </a:cubicBezTo>
                  <a:cubicBezTo>
                    <a:pt x="124" y="437"/>
                    <a:pt x="124" y="437"/>
                    <a:pt x="124" y="437"/>
                  </a:cubicBezTo>
                  <a:cubicBezTo>
                    <a:pt x="124" y="437"/>
                    <a:pt x="124" y="438"/>
                    <a:pt x="124" y="438"/>
                  </a:cubicBezTo>
                  <a:cubicBezTo>
                    <a:pt x="124" y="438"/>
                    <a:pt x="124" y="438"/>
                    <a:pt x="124" y="438"/>
                  </a:cubicBezTo>
                  <a:cubicBezTo>
                    <a:pt x="124" y="439"/>
                    <a:pt x="124" y="439"/>
                    <a:pt x="124" y="439"/>
                  </a:cubicBezTo>
                  <a:cubicBezTo>
                    <a:pt x="124" y="439"/>
                    <a:pt x="124" y="439"/>
                    <a:pt x="124" y="439"/>
                  </a:cubicBezTo>
                  <a:cubicBezTo>
                    <a:pt x="125" y="439"/>
                    <a:pt x="125" y="440"/>
                    <a:pt x="126" y="440"/>
                  </a:cubicBezTo>
                  <a:close/>
                  <a:moveTo>
                    <a:pt x="118" y="473"/>
                  </a:moveTo>
                  <a:cubicBezTo>
                    <a:pt x="117" y="472"/>
                    <a:pt x="117" y="473"/>
                    <a:pt x="117" y="473"/>
                  </a:cubicBezTo>
                  <a:cubicBezTo>
                    <a:pt x="116" y="473"/>
                    <a:pt x="115" y="474"/>
                    <a:pt x="115" y="474"/>
                  </a:cubicBezTo>
                  <a:cubicBezTo>
                    <a:pt x="116" y="474"/>
                    <a:pt x="116" y="474"/>
                    <a:pt x="117" y="474"/>
                  </a:cubicBezTo>
                  <a:cubicBezTo>
                    <a:pt x="117" y="473"/>
                    <a:pt x="117" y="474"/>
                    <a:pt x="118" y="474"/>
                  </a:cubicBezTo>
                  <a:cubicBezTo>
                    <a:pt x="118" y="473"/>
                    <a:pt x="118" y="473"/>
                    <a:pt x="118" y="473"/>
                  </a:cubicBezTo>
                  <a:cubicBezTo>
                    <a:pt x="118" y="473"/>
                    <a:pt x="118" y="473"/>
                    <a:pt x="118" y="473"/>
                  </a:cubicBezTo>
                  <a:close/>
                  <a:moveTo>
                    <a:pt x="130" y="441"/>
                  </a:moveTo>
                  <a:cubicBezTo>
                    <a:pt x="130" y="441"/>
                    <a:pt x="130" y="441"/>
                    <a:pt x="130" y="441"/>
                  </a:cubicBezTo>
                  <a:cubicBezTo>
                    <a:pt x="129" y="442"/>
                    <a:pt x="128" y="442"/>
                    <a:pt x="129" y="443"/>
                  </a:cubicBezTo>
                  <a:cubicBezTo>
                    <a:pt x="130" y="445"/>
                    <a:pt x="131" y="444"/>
                    <a:pt x="133" y="443"/>
                  </a:cubicBezTo>
                  <a:cubicBezTo>
                    <a:pt x="133" y="442"/>
                    <a:pt x="133" y="442"/>
                    <a:pt x="133" y="442"/>
                  </a:cubicBezTo>
                  <a:cubicBezTo>
                    <a:pt x="132" y="442"/>
                    <a:pt x="132" y="442"/>
                    <a:pt x="132" y="442"/>
                  </a:cubicBezTo>
                  <a:cubicBezTo>
                    <a:pt x="132" y="441"/>
                    <a:pt x="133" y="442"/>
                    <a:pt x="133" y="441"/>
                  </a:cubicBezTo>
                  <a:cubicBezTo>
                    <a:pt x="133" y="441"/>
                    <a:pt x="133" y="440"/>
                    <a:pt x="132" y="439"/>
                  </a:cubicBezTo>
                  <a:cubicBezTo>
                    <a:pt x="131" y="439"/>
                    <a:pt x="131" y="439"/>
                    <a:pt x="131" y="439"/>
                  </a:cubicBezTo>
                  <a:cubicBezTo>
                    <a:pt x="129" y="440"/>
                    <a:pt x="131" y="440"/>
                    <a:pt x="130" y="441"/>
                  </a:cubicBezTo>
                  <a:cubicBezTo>
                    <a:pt x="130" y="441"/>
                    <a:pt x="130" y="441"/>
                    <a:pt x="130" y="441"/>
                  </a:cubicBezTo>
                  <a:close/>
                  <a:moveTo>
                    <a:pt x="119" y="474"/>
                  </a:moveTo>
                  <a:cubicBezTo>
                    <a:pt x="119" y="474"/>
                    <a:pt x="117" y="475"/>
                    <a:pt x="117" y="475"/>
                  </a:cubicBezTo>
                  <a:cubicBezTo>
                    <a:pt x="117" y="475"/>
                    <a:pt x="116" y="475"/>
                    <a:pt x="116" y="476"/>
                  </a:cubicBezTo>
                  <a:cubicBezTo>
                    <a:pt x="116" y="476"/>
                    <a:pt x="116" y="476"/>
                    <a:pt x="116" y="476"/>
                  </a:cubicBezTo>
                  <a:cubicBezTo>
                    <a:pt x="117" y="476"/>
                    <a:pt x="115" y="476"/>
                    <a:pt x="117" y="477"/>
                  </a:cubicBezTo>
                  <a:cubicBezTo>
                    <a:pt x="118" y="477"/>
                    <a:pt x="116" y="477"/>
                    <a:pt x="116" y="477"/>
                  </a:cubicBezTo>
                  <a:cubicBezTo>
                    <a:pt x="116" y="478"/>
                    <a:pt x="117" y="479"/>
                    <a:pt x="118" y="481"/>
                  </a:cubicBezTo>
                  <a:cubicBezTo>
                    <a:pt x="118" y="480"/>
                    <a:pt x="118" y="480"/>
                    <a:pt x="118" y="480"/>
                  </a:cubicBezTo>
                  <a:cubicBezTo>
                    <a:pt x="118" y="481"/>
                    <a:pt x="118" y="481"/>
                    <a:pt x="118" y="481"/>
                  </a:cubicBezTo>
                  <a:cubicBezTo>
                    <a:pt x="118" y="483"/>
                    <a:pt x="123" y="484"/>
                    <a:pt x="121" y="481"/>
                  </a:cubicBezTo>
                  <a:cubicBezTo>
                    <a:pt x="121" y="481"/>
                    <a:pt x="120" y="477"/>
                    <a:pt x="119" y="478"/>
                  </a:cubicBezTo>
                  <a:cubicBezTo>
                    <a:pt x="120" y="477"/>
                    <a:pt x="119" y="479"/>
                    <a:pt x="119" y="479"/>
                  </a:cubicBezTo>
                  <a:cubicBezTo>
                    <a:pt x="119" y="478"/>
                    <a:pt x="119" y="478"/>
                    <a:pt x="119" y="477"/>
                  </a:cubicBezTo>
                  <a:cubicBezTo>
                    <a:pt x="121" y="477"/>
                    <a:pt x="119" y="475"/>
                    <a:pt x="119" y="475"/>
                  </a:cubicBezTo>
                  <a:cubicBezTo>
                    <a:pt x="119" y="475"/>
                    <a:pt x="119" y="474"/>
                    <a:pt x="119" y="474"/>
                  </a:cubicBezTo>
                  <a:close/>
                  <a:moveTo>
                    <a:pt x="177" y="558"/>
                  </a:moveTo>
                  <a:cubicBezTo>
                    <a:pt x="176" y="558"/>
                    <a:pt x="176" y="558"/>
                    <a:pt x="176" y="559"/>
                  </a:cubicBezTo>
                  <a:cubicBezTo>
                    <a:pt x="177" y="559"/>
                    <a:pt x="178" y="559"/>
                    <a:pt x="178" y="558"/>
                  </a:cubicBezTo>
                  <a:cubicBezTo>
                    <a:pt x="178" y="558"/>
                    <a:pt x="177" y="558"/>
                    <a:pt x="177" y="558"/>
                  </a:cubicBezTo>
                  <a:close/>
                  <a:moveTo>
                    <a:pt x="175" y="558"/>
                  </a:moveTo>
                  <a:cubicBezTo>
                    <a:pt x="174" y="558"/>
                    <a:pt x="173" y="559"/>
                    <a:pt x="174" y="560"/>
                  </a:cubicBezTo>
                  <a:cubicBezTo>
                    <a:pt x="174" y="560"/>
                    <a:pt x="174" y="560"/>
                    <a:pt x="175" y="560"/>
                  </a:cubicBezTo>
                  <a:cubicBezTo>
                    <a:pt x="175" y="559"/>
                    <a:pt x="175" y="558"/>
                    <a:pt x="175" y="558"/>
                  </a:cubicBezTo>
                  <a:close/>
                  <a:moveTo>
                    <a:pt x="115" y="481"/>
                  </a:moveTo>
                  <a:cubicBezTo>
                    <a:pt x="112" y="479"/>
                    <a:pt x="114" y="483"/>
                    <a:pt x="114" y="483"/>
                  </a:cubicBezTo>
                  <a:cubicBezTo>
                    <a:pt x="113" y="483"/>
                    <a:pt x="113" y="484"/>
                    <a:pt x="114" y="484"/>
                  </a:cubicBezTo>
                  <a:cubicBezTo>
                    <a:pt x="115" y="484"/>
                    <a:pt x="116" y="483"/>
                    <a:pt x="117" y="483"/>
                  </a:cubicBezTo>
                  <a:cubicBezTo>
                    <a:pt x="117" y="482"/>
                    <a:pt x="117" y="478"/>
                    <a:pt x="116" y="477"/>
                  </a:cubicBezTo>
                  <a:cubicBezTo>
                    <a:pt x="115" y="477"/>
                    <a:pt x="115" y="476"/>
                    <a:pt x="115" y="476"/>
                  </a:cubicBezTo>
                  <a:cubicBezTo>
                    <a:pt x="115" y="477"/>
                    <a:pt x="115" y="476"/>
                    <a:pt x="115" y="476"/>
                  </a:cubicBezTo>
                  <a:cubicBezTo>
                    <a:pt x="114" y="477"/>
                    <a:pt x="114" y="478"/>
                    <a:pt x="114" y="479"/>
                  </a:cubicBezTo>
                  <a:cubicBezTo>
                    <a:pt x="115" y="479"/>
                    <a:pt x="114" y="480"/>
                    <a:pt x="114" y="480"/>
                  </a:cubicBezTo>
                  <a:cubicBezTo>
                    <a:pt x="115" y="480"/>
                    <a:pt x="116" y="479"/>
                    <a:pt x="116" y="480"/>
                  </a:cubicBezTo>
                  <a:cubicBezTo>
                    <a:pt x="116" y="480"/>
                    <a:pt x="116" y="481"/>
                    <a:pt x="116" y="481"/>
                  </a:cubicBezTo>
                  <a:cubicBezTo>
                    <a:pt x="116" y="481"/>
                    <a:pt x="116" y="481"/>
                    <a:pt x="115" y="481"/>
                  </a:cubicBezTo>
                  <a:close/>
                  <a:moveTo>
                    <a:pt x="122" y="440"/>
                  </a:moveTo>
                  <a:cubicBezTo>
                    <a:pt x="122" y="440"/>
                    <a:pt x="121" y="440"/>
                    <a:pt x="121" y="440"/>
                  </a:cubicBezTo>
                  <a:cubicBezTo>
                    <a:pt x="121" y="440"/>
                    <a:pt x="121" y="440"/>
                    <a:pt x="121" y="440"/>
                  </a:cubicBezTo>
                  <a:cubicBezTo>
                    <a:pt x="121" y="441"/>
                    <a:pt x="122" y="440"/>
                    <a:pt x="122" y="441"/>
                  </a:cubicBezTo>
                  <a:cubicBezTo>
                    <a:pt x="123" y="441"/>
                    <a:pt x="123" y="441"/>
                    <a:pt x="123" y="441"/>
                  </a:cubicBezTo>
                  <a:cubicBezTo>
                    <a:pt x="124" y="440"/>
                    <a:pt x="123" y="440"/>
                    <a:pt x="123" y="439"/>
                  </a:cubicBezTo>
                  <a:cubicBezTo>
                    <a:pt x="123" y="439"/>
                    <a:pt x="122" y="439"/>
                    <a:pt x="122" y="439"/>
                  </a:cubicBezTo>
                  <a:cubicBezTo>
                    <a:pt x="122" y="438"/>
                    <a:pt x="122" y="439"/>
                    <a:pt x="122" y="439"/>
                  </a:cubicBezTo>
                  <a:cubicBezTo>
                    <a:pt x="122" y="440"/>
                    <a:pt x="122" y="440"/>
                    <a:pt x="122" y="440"/>
                  </a:cubicBezTo>
                  <a:close/>
                  <a:moveTo>
                    <a:pt x="123" y="423"/>
                  </a:moveTo>
                  <a:cubicBezTo>
                    <a:pt x="123" y="424"/>
                    <a:pt x="122" y="426"/>
                    <a:pt x="122" y="427"/>
                  </a:cubicBezTo>
                  <a:cubicBezTo>
                    <a:pt x="122" y="428"/>
                    <a:pt x="122" y="430"/>
                    <a:pt x="124" y="430"/>
                  </a:cubicBezTo>
                  <a:cubicBezTo>
                    <a:pt x="124" y="429"/>
                    <a:pt x="126" y="430"/>
                    <a:pt x="127" y="430"/>
                  </a:cubicBezTo>
                  <a:cubicBezTo>
                    <a:pt x="128" y="429"/>
                    <a:pt x="126" y="428"/>
                    <a:pt x="126" y="427"/>
                  </a:cubicBezTo>
                  <a:cubicBezTo>
                    <a:pt x="126" y="427"/>
                    <a:pt x="128" y="427"/>
                    <a:pt x="128" y="427"/>
                  </a:cubicBezTo>
                  <a:cubicBezTo>
                    <a:pt x="128" y="426"/>
                    <a:pt x="127" y="425"/>
                    <a:pt x="127" y="425"/>
                  </a:cubicBezTo>
                  <a:cubicBezTo>
                    <a:pt x="127" y="424"/>
                    <a:pt x="128" y="425"/>
                    <a:pt x="128" y="424"/>
                  </a:cubicBezTo>
                  <a:cubicBezTo>
                    <a:pt x="128" y="424"/>
                    <a:pt x="126" y="423"/>
                    <a:pt x="126" y="422"/>
                  </a:cubicBezTo>
                  <a:cubicBezTo>
                    <a:pt x="126" y="421"/>
                    <a:pt x="127" y="422"/>
                    <a:pt x="127" y="421"/>
                  </a:cubicBezTo>
                  <a:cubicBezTo>
                    <a:pt x="127" y="421"/>
                    <a:pt x="127" y="420"/>
                    <a:pt x="127" y="420"/>
                  </a:cubicBezTo>
                  <a:cubicBezTo>
                    <a:pt x="127" y="419"/>
                    <a:pt x="128" y="421"/>
                    <a:pt x="128" y="421"/>
                  </a:cubicBezTo>
                  <a:cubicBezTo>
                    <a:pt x="129" y="421"/>
                    <a:pt x="128" y="419"/>
                    <a:pt x="128" y="419"/>
                  </a:cubicBezTo>
                  <a:cubicBezTo>
                    <a:pt x="129" y="419"/>
                    <a:pt x="129" y="420"/>
                    <a:pt x="129" y="418"/>
                  </a:cubicBezTo>
                  <a:cubicBezTo>
                    <a:pt x="129" y="418"/>
                    <a:pt x="128" y="418"/>
                    <a:pt x="128" y="418"/>
                  </a:cubicBezTo>
                  <a:cubicBezTo>
                    <a:pt x="129" y="418"/>
                    <a:pt x="128" y="415"/>
                    <a:pt x="128" y="415"/>
                  </a:cubicBezTo>
                  <a:cubicBezTo>
                    <a:pt x="128" y="415"/>
                    <a:pt x="128" y="415"/>
                    <a:pt x="128" y="415"/>
                  </a:cubicBezTo>
                  <a:cubicBezTo>
                    <a:pt x="127" y="415"/>
                    <a:pt x="126" y="415"/>
                    <a:pt x="126" y="415"/>
                  </a:cubicBezTo>
                  <a:cubicBezTo>
                    <a:pt x="126" y="415"/>
                    <a:pt x="125" y="414"/>
                    <a:pt x="124" y="414"/>
                  </a:cubicBezTo>
                  <a:cubicBezTo>
                    <a:pt x="124" y="414"/>
                    <a:pt x="124" y="417"/>
                    <a:pt x="124" y="417"/>
                  </a:cubicBezTo>
                  <a:cubicBezTo>
                    <a:pt x="124" y="417"/>
                    <a:pt x="123" y="418"/>
                    <a:pt x="123" y="418"/>
                  </a:cubicBezTo>
                  <a:cubicBezTo>
                    <a:pt x="123" y="419"/>
                    <a:pt x="123" y="420"/>
                    <a:pt x="123" y="421"/>
                  </a:cubicBezTo>
                  <a:cubicBezTo>
                    <a:pt x="123" y="422"/>
                    <a:pt x="124" y="422"/>
                    <a:pt x="123" y="423"/>
                  </a:cubicBezTo>
                  <a:close/>
                  <a:moveTo>
                    <a:pt x="117" y="444"/>
                  </a:moveTo>
                  <a:cubicBezTo>
                    <a:pt x="118" y="444"/>
                    <a:pt x="117" y="443"/>
                    <a:pt x="117" y="443"/>
                  </a:cubicBezTo>
                  <a:cubicBezTo>
                    <a:pt x="116" y="443"/>
                    <a:pt x="116" y="444"/>
                    <a:pt x="116" y="444"/>
                  </a:cubicBezTo>
                  <a:cubicBezTo>
                    <a:pt x="116" y="444"/>
                    <a:pt x="117" y="444"/>
                    <a:pt x="117" y="444"/>
                  </a:cubicBezTo>
                  <a:close/>
                  <a:moveTo>
                    <a:pt x="122" y="467"/>
                  </a:moveTo>
                  <a:cubicBezTo>
                    <a:pt x="122" y="467"/>
                    <a:pt x="122" y="466"/>
                    <a:pt x="123" y="466"/>
                  </a:cubicBezTo>
                  <a:cubicBezTo>
                    <a:pt x="123" y="466"/>
                    <a:pt x="123" y="466"/>
                    <a:pt x="122" y="466"/>
                  </a:cubicBezTo>
                  <a:cubicBezTo>
                    <a:pt x="122" y="466"/>
                    <a:pt x="121" y="466"/>
                    <a:pt x="121" y="467"/>
                  </a:cubicBezTo>
                  <a:cubicBezTo>
                    <a:pt x="121" y="467"/>
                    <a:pt x="122" y="467"/>
                    <a:pt x="122" y="467"/>
                  </a:cubicBezTo>
                  <a:cubicBezTo>
                    <a:pt x="122" y="467"/>
                    <a:pt x="122" y="467"/>
                    <a:pt x="122" y="467"/>
                  </a:cubicBezTo>
                  <a:close/>
                  <a:moveTo>
                    <a:pt x="120" y="453"/>
                  </a:moveTo>
                  <a:cubicBezTo>
                    <a:pt x="120" y="453"/>
                    <a:pt x="121" y="453"/>
                    <a:pt x="121" y="453"/>
                  </a:cubicBezTo>
                  <a:cubicBezTo>
                    <a:pt x="121" y="453"/>
                    <a:pt x="124" y="451"/>
                    <a:pt x="123" y="450"/>
                  </a:cubicBezTo>
                  <a:cubicBezTo>
                    <a:pt x="122" y="450"/>
                    <a:pt x="121" y="450"/>
                    <a:pt x="121" y="450"/>
                  </a:cubicBezTo>
                  <a:cubicBezTo>
                    <a:pt x="121" y="450"/>
                    <a:pt x="120" y="452"/>
                    <a:pt x="120" y="453"/>
                  </a:cubicBezTo>
                  <a:close/>
                  <a:moveTo>
                    <a:pt x="2" y="93"/>
                  </a:moveTo>
                  <a:cubicBezTo>
                    <a:pt x="2" y="92"/>
                    <a:pt x="2" y="92"/>
                    <a:pt x="2" y="92"/>
                  </a:cubicBezTo>
                  <a:cubicBezTo>
                    <a:pt x="2" y="91"/>
                    <a:pt x="2" y="91"/>
                    <a:pt x="2" y="91"/>
                  </a:cubicBezTo>
                  <a:cubicBezTo>
                    <a:pt x="1" y="91"/>
                    <a:pt x="1" y="91"/>
                    <a:pt x="1" y="91"/>
                  </a:cubicBezTo>
                  <a:cubicBezTo>
                    <a:pt x="0" y="91"/>
                    <a:pt x="0" y="91"/>
                    <a:pt x="0" y="91"/>
                  </a:cubicBezTo>
                  <a:cubicBezTo>
                    <a:pt x="0" y="92"/>
                    <a:pt x="0" y="92"/>
                    <a:pt x="0" y="92"/>
                  </a:cubicBezTo>
                  <a:cubicBezTo>
                    <a:pt x="1" y="93"/>
                    <a:pt x="1" y="93"/>
                    <a:pt x="1" y="93"/>
                  </a:cubicBezTo>
                  <a:cubicBezTo>
                    <a:pt x="1" y="93"/>
                    <a:pt x="1" y="93"/>
                    <a:pt x="1" y="93"/>
                  </a:cubicBezTo>
                  <a:cubicBezTo>
                    <a:pt x="2" y="93"/>
                    <a:pt x="2" y="93"/>
                    <a:pt x="2" y="93"/>
                  </a:cubicBezTo>
                  <a:close/>
                  <a:moveTo>
                    <a:pt x="5" y="93"/>
                  </a:moveTo>
                  <a:cubicBezTo>
                    <a:pt x="5" y="93"/>
                    <a:pt x="5" y="93"/>
                    <a:pt x="5" y="92"/>
                  </a:cubicBezTo>
                  <a:cubicBezTo>
                    <a:pt x="5" y="92"/>
                    <a:pt x="5" y="92"/>
                    <a:pt x="4" y="91"/>
                  </a:cubicBezTo>
                  <a:cubicBezTo>
                    <a:pt x="4" y="91"/>
                    <a:pt x="4" y="91"/>
                    <a:pt x="4" y="91"/>
                  </a:cubicBezTo>
                  <a:cubicBezTo>
                    <a:pt x="3" y="91"/>
                    <a:pt x="4" y="91"/>
                    <a:pt x="3" y="91"/>
                  </a:cubicBezTo>
                  <a:cubicBezTo>
                    <a:pt x="3" y="90"/>
                    <a:pt x="3" y="90"/>
                    <a:pt x="3" y="90"/>
                  </a:cubicBezTo>
                  <a:cubicBezTo>
                    <a:pt x="3" y="89"/>
                    <a:pt x="3" y="89"/>
                    <a:pt x="3" y="89"/>
                  </a:cubicBezTo>
                  <a:cubicBezTo>
                    <a:pt x="3" y="88"/>
                    <a:pt x="3" y="88"/>
                    <a:pt x="3" y="88"/>
                  </a:cubicBezTo>
                  <a:cubicBezTo>
                    <a:pt x="1" y="89"/>
                    <a:pt x="1" y="89"/>
                    <a:pt x="1" y="89"/>
                  </a:cubicBezTo>
                  <a:cubicBezTo>
                    <a:pt x="1" y="89"/>
                    <a:pt x="1" y="89"/>
                    <a:pt x="1" y="89"/>
                  </a:cubicBezTo>
                  <a:cubicBezTo>
                    <a:pt x="1" y="90"/>
                    <a:pt x="2" y="89"/>
                    <a:pt x="2" y="90"/>
                  </a:cubicBezTo>
                  <a:cubicBezTo>
                    <a:pt x="2" y="90"/>
                    <a:pt x="2" y="90"/>
                    <a:pt x="2" y="90"/>
                  </a:cubicBezTo>
                  <a:cubicBezTo>
                    <a:pt x="2" y="90"/>
                    <a:pt x="2" y="90"/>
                    <a:pt x="2" y="91"/>
                  </a:cubicBezTo>
                  <a:cubicBezTo>
                    <a:pt x="2" y="91"/>
                    <a:pt x="2" y="91"/>
                    <a:pt x="2" y="91"/>
                  </a:cubicBezTo>
                  <a:cubicBezTo>
                    <a:pt x="2" y="91"/>
                    <a:pt x="2" y="91"/>
                    <a:pt x="2" y="91"/>
                  </a:cubicBezTo>
                  <a:cubicBezTo>
                    <a:pt x="2" y="92"/>
                    <a:pt x="2" y="92"/>
                    <a:pt x="3" y="92"/>
                  </a:cubicBezTo>
                  <a:cubicBezTo>
                    <a:pt x="3" y="92"/>
                    <a:pt x="3" y="92"/>
                    <a:pt x="3" y="92"/>
                  </a:cubicBezTo>
                  <a:cubicBezTo>
                    <a:pt x="3" y="92"/>
                    <a:pt x="3" y="92"/>
                    <a:pt x="3" y="92"/>
                  </a:cubicBezTo>
                  <a:cubicBezTo>
                    <a:pt x="3" y="93"/>
                    <a:pt x="3" y="93"/>
                    <a:pt x="4" y="93"/>
                  </a:cubicBezTo>
                  <a:cubicBezTo>
                    <a:pt x="4" y="93"/>
                    <a:pt x="4" y="93"/>
                    <a:pt x="4" y="93"/>
                  </a:cubicBezTo>
                  <a:cubicBezTo>
                    <a:pt x="2" y="94"/>
                    <a:pt x="2" y="94"/>
                    <a:pt x="2" y="94"/>
                  </a:cubicBezTo>
                  <a:cubicBezTo>
                    <a:pt x="2" y="95"/>
                    <a:pt x="2" y="95"/>
                    <a:pt x="1" y="95"/>
                  </a:cubicBezTo>
                  <a:cubicBezTo>
                    <a:pt x="1" y="95"/>
                    <a:pt x="1" y="96"/>
                    <a:pt x="1" y="96"/>
                  </a:cubicBezTo>
                  <a:cubicBezTo>
                    <a:pt x="1" y="96"/>
                    <a:pt x="1" y="96"/>
                    <a:pt x="1" y="96"/>
                  </a:cubicBezTo>
                  <a:cubicBezTo>
                    <a:pt x="2" y="96"/>
                    <a:pt x="2" y="96"/>
                    <a:pt x="2" y="96"/>
                  </a:cubicBezTo>
                  <a:cubicBezTo>
                    <a:pt x="2" y="96"/>
                    <a:pt x="2" y="96"/>
                    <a:pt x="2" y="96"/>
                  </a:cubicBezTo>
                  <a:cubicBezTo>
                    <a:pt x="2" y="96"/>
                    <a:pt x="2" y="96"/>
                    <a:pt x="2" y="96"/>
                  </a:cubicBezTo>
                  <a:cubicBezTo>
                    <a:pt x="3" y="96"/>
                    <a:pt x="3" y="96"/>
                    <a:pt x="3" y="96"/>
                  </a:cubicBezTo>
                  <a:cubicBezTo>
                    <a:pt x="3" y="96"/>
                    <a:pt x="3" y="96"/>
                    <a:pt x="3" y="96"/>
                  </a:cubicBezTo>
                  <a:cubicBezTo>
                    <a:pt x="5" y="96"/>
                    <a:pt x="5" y="96"/>
                    <a:pt x="5" y="96"/>
                  </a:cubicBezTo>
                  <a:cubicBezTo>
                    <a:pt x="6" y="95"/>
                    <a:pt x="6" y="95"/>
                    <a:pt x="6" y="95"/>
                  </a:cubicBezTo>
                  <a:cubicBezTo>
                    <a:pt x="7" y="94"/>
                    <a:pt x="5" y="94"/>
                    <a:pt x="5" y="93"/>
                  </a:cubicBezTo>
                  <a:close/>
                  <a:moveTo>
                    <a:pt x="7" y="85"/>
                  </a:moveTo>
                  <a:cubicBezTo>
                    <a:pt x="7" y="85"/>
                    <a:pt x="7" y="85"/>
                    <a:pt x="7" y="85"/>
                  </a:cubicBezTo>
                  <a:cubicBezTo>
                    <a:pt x="6" y="85"/>
                    <a:pt x="6" y="85"/>
                    <a:pt x="6" y="85"/>
                  </a:cubicBezTo>
                  <a:cubicBezTo>
                    <a:pt x="6" y="85"/>
                    <a:pt x="7" y="86"/>
                    <a:pt x="7" y="85"/>
                  </a:cubicBezTo>
                  <a:close/>
                  <a:moveTo>
                    <a:pt x="9" y="87"/>
                  </a:moveTo>
                  <a:cubicBezTo>
                    <a:pt x="9" y="87"/>
                    <a:pt x="9" y="87"/>
                    <a:pt x="9" y="87"/>
                  </a:cubicBezTo>
                  <a:cubicBezTo>
                    <a:pt x="9" y="87"/>
                    <a:pt x="9" y="87"/>
                    <a:pt x="9" y="87"/>
                  </a:cubicBezTo>
                  <a:cubicBezTo>
                    <a:pt x="9" y="87"/>
                    <a:pt x="8" y="86"/>
                    <a:pt x="8" y="87"/>
                  </a:cubicBezTo>
                  <a:cubicBezTo>
                    <a:pt x="8" y="87"/>
                    <a:pt x="8" y="87"/>
                    <a:pt x="8" y="87"/>
                  </a:cubicBezTo>
                  <a:cubicBezTo>
                    <a:pt x="8" y="87"/>
                    <a:pt x="9" y="87"/>
                    <a:pt x="9" y="87"/>
                  </a:cubicBezTo>
                  <a:close/>
                  <a:moveTo>
                    <a:pt x="14" y="99"/>
                  </a:moveTo>
                  <a:cubicBezTo>
                    <a:pt x="14" y="99"/>
                    <a:pt x="14" y="99"/>
                    <a:pt x="14" y="99"/>
                  </a:cubicBezTo>
                  <a:cubicBezTo>
                    <a:pt x="14" y="99"/>
                    <a:pt x="14" y="99"/>
                    <a:pt x="14" y="99"/>
                  </a:cubicBezTo>
                  <a:cubicBezTo>
                    <a:pt x="14" y="99"/>
                    <a:pt x="14" y="99"/>
                    <a:pt x="14" y="99"/>
                  </a:cubicBezTo>
                  <a:cubicBezTo>
                    <a:pt x="14" y="99"/>
                    <a:pt x="14" y="99"/>
                    <a:pt x="14" y="99"/>
                  </a:cubicBezTo>
                  <a:close/>
                  <a:moveTo>
                    <a:pt x="16" y="94"/>
                  </a:moveTo>
                  <a:cubicBezTo>
                    <a:pt x="16" y="95"/>
                    <a:pt x="16" y="95"/>
                    <a:pt x="16" y="95"/>
                  </a:cubicBezTo>
                  <a:cubicBezTo>
                    <a:pt x="15" y="95"/>
                    <a:pt x="14" y="95"/>
                    <a:pt x="14" y="96"/>
                  </a:cubicBezTo>
                  <a:cubicBezTo>
                    <a:pt x="14" y="96"/>
                    <a:pt x="15" y="96"/>
                    <a:pt x="15" y="96"/>
                  </a:cubicBezTo>
                  <a:cubicBezTo>
                    <a:pt x="15" y="96"/>
                    <a:pt x="15" y="96"/>
                    <a:pt x="15" y="96"/>
                  </a:cubicBezTo>
                  <a:cubicBezTo>
                    <a:pt x="16" y="95"/>
                    <a:pt x="16" y="95"/>
                    <a:pt x="16" y="95"/>
                  </a:cubicBezTo>
                  <a:cubicBezTo>
                    <a:pt x="17" y="94"/>
                    <a:pt x="17" y="94"/>
                    <a:pt x="17" y="94"/>
                  </a:cubicBezTo>
                  <a:cubicBezTo>
                    <a:pt x="17" y="94"/>
                    <a:pt x="17" y="94"/>
                    <a:pt x="17" y="94"/>
                  </a:cubicBezTo>
                  <a:cubicBezTo>
                    <a:pt x="16" y="94"/>
                    <a:pt x="16" y="94"/>
                    <a:pt x="16" y="94"/>
                  </a:cubicBezTo>
                  <a:close/>
                  <a:moveTo>
                    <a:pt x="8" y="98"/>
                  </a:moveTo>
                  <a:cubicBezTo>
                    <a:pt x="9" y="99"/>
                    <a:pt x="9" y="99"/>
                    <a:pt x="9" y="99"/>
                  </a:cubicBezTo>
                  <a:cubicBezTo>
                    <a:pt x="9" y="98"/>
                    <a:pt x="9" y="98"/>
                    <a:pt x="9" y="98"/>
                  </a:cubicBezTo>
                  <a:cubicBezTo>
                    <a:pt x="8" y="98"/>
                    <a:pt x="8" y="98"/>
                    <a:pt x="8" y="98"/>
                  </a:cubicBezTo>
                  <a:close/>
                  <a:moveTo>
                    <a:pt x="8" y="91"/>
                  </a:moveTo>
                  <a:cubicBezTo>
                    <a:pt x="7" y="90"/>
                    <a:pt x="7" y="90"/>
                    <a:pt x="7" y="90"/>
                  </a:cubicBezTo>
                  <a:cubicBezTo>
                    <a:pt x="6" y="90"/>
                    <a:pt x="6" y="90"/>
                    <a:pt x="6" y="90"/>
                  </a:cubicBezTo>
                  <a:cubicBezTo>
                    <a:pt x="6" y="92"/>
                    <a:pt x="7" y="92"/>
                    <a:pt x="7" y="92"/>
                  </a:cubicBezTo>
                  <a:cubicBezTo>
                    <a:pt x="7" y="92"/>
                    <a:pt x="7" y="92"/>
                    <a:pt x="8" y="92"/>
                  </a:cubicBezTo>
                  <a:cubicBezTo>
                    <a:pt x="8" y="92"/>
                    <a:pt x="8" y="92"/>
                    <a:pt x="8" y="92"/>
                  </a:cubicBezTo>
                  <a:cubicBezTo>
                    <a:pt x="8" y="91"/>
                    <a:pt x="8" y="91"/>
                    <a:pt x="8" y="91"/>
                  </a:cubicBezTo>
                  <a:cubicBezTo>
                    <a:pt x="8" y="91"/>
                    <a:pt x="8" y="91"/>
                    <a:pt x="8" y="91"/>
                  </a:cubicBezTo>
                  <a:close/>
                  <a:moveTo>
                    <a:pt x="10" y="93"/>
                  </a:moveTo>
                  <a:cubicBezTo>
                    <a:pt x="10" y="93"/>
                    <a:pt x="10" y="93"/>
                    <a:pt x="10" y="93"/>
                  </a:cubicBezTo>
                  <a:cubicBezTo>
                    <a:pt x="9" y="93"/>
                    <a:pt x="9" y="93"/>
                    <a:pt x="9" y="93"/>
                  </a:cubicBezTo>
                  <a:cubicBezTo>
                    <a:pt x="10" y="95"/>
                    <a:pt x="10" y="94"/>
                    <a:pt x="10" y="95"/>
                  </a:cubicBezTo>
                  <a:cubicBezTo>
                    <a:pt x="10" y="94"/>
                    <a:pt x="10" y="94"/>
                    <a:pt x="10" y="93"/>
                  </a:cubicBezTo>
                  <a:close/>
                  <a:moveTo>
                    <a:pt x="289" y="90"/>
                  </a:moveTo>
                  <a:cubicBezTo>
                    <a:pt x="289" y="90"/>
                    <a:pt x="289" y="90"/>
                    <a:pt x="289" y="89"/>
                  </a:cubicBezTo>
                  <a:cubicBezTo>
                    <a:pt x="288" y="87"/>
                    <a:pt x="285" y="92"/>
                    <a:pt x="286" y="92"/>
                  </a:cubicBezTo>
                  <a:cubicBezTo>
                    <a:pt x="286" y="92"/>
                    <a:pt x="286" y="92"/>
                    <a:pt x="286" y="93"/>
                  </a:cubicBezTo>
                  <a:cubicBezTo>
                    <a:pt x="287" y="92"/>
                    <a:pt x="287" y="92"/>
                    <a:pt x="287" y="92"/>
                  </a:cubicBezTo>
                  <a:cubicBezTo>
                    <a:pt x="286" y="92"/>
                    <a:pt x="288" y="91"/>
                    <a:pt x="287" y="91"/>
                  </a:cubicBezTo>
                  <a:cubicBezTo>
                    <a:pt x="287" y="90"/>
                    <a:pt x="288" y="91"/>
                    <a:pt x="289" y="90"/>
                  </a:cubicBezTo>
                  <a:close/>
                  <a:moveTo>
                    <a:pt x="293" y="87"/>
                  </a:moveTo>
                  <a:cubicBezTo>
                    <a:pt x="292" y="87"/>
                    <a:pt x="291" y="88"/>
                    <a:pt x="291" y="89"/>
                  </a:cubicBezTo>
                  <a:cubicBezTo>
                    <a:pt x="291" y="89"/>
                    <a:pt x="293" y="89"/>
                    <a:pt x="294" y="89"/>
                  </a:cubicBezTo>
                  <a:cubicBezTo>
                    <a:pt x="294" y="89"/>
                    <a:pt x="294" y="89"/>
                    <a:pt x="294" y="89"/>
                  </a:cubicBezTo>
                  <a:cubicBezTo>
                    <a:pt x="295" y="89"/>
                    <a:pt x="296" y="89"/>
                    <a:pt x="296" y="88"/>
                  </a:cubicBezTo>
                  <a:cubicBezTo>
                    <a:pt x="296" y="88"/>
                    <a:pt x="297" y="87"/>
                    <a:pt x="297" y="87"/>
                  </a:cubicBezTo>
                  <a:cubicBezTo>
                    <a:pt x="297" y="86"/>
                    <a:pt x="293" y="87"/>
                    <a:pt x="293" y="87"/>
                  </a:cubicBezTo>
                  <a:close/>
                  <a:moveTo>
                    <a:pt x="290" y="74"/>
                  </a:moveTo>
                  <a:cubicBezTo>
                    <a:pt x="290" y="75"/>
                    <a:pt x="290" y="75"/>
                    <a:pt x="290" y="75"/>
                  </a:cubicBezTo>
                  <a:cubicBezTo>
                    <a:pt x="290" y="75"/>
                    <a:pt x="290" y="75"/>
                    <a:pt x="290" y="75"/>
                  </a:cubicBezTo>
                  <a:cubicBezTo>
                    <a:pt x="291" y="76"/>
                    <a:pt x="291" y="76"/>
                    <a:pt x="291" y="76"/>
                  </a:cubicBezTo>
                  <a:cubicBezTo>
                    <a:pt x="292" y="74"/>
                    <a:pt x="290" y="73"/>
                    <a:pt x="290" y="74"/>
                  </a:cubicBezTo>
                  <a:cubicBezTo>
                    <a:pt x="290" y="74"/>
                    <a:pt x="290" y="74"/>
                    <a:pt x="290" y="74"/>
                  </a:cubicBezTo>
                  <a:close/>
                  <a:moveTo>
                    <a:pt x="291" y="87"/>
                  </a:moveTo>
                  <a:cubicBezTo>
                    <a:pt x="292" y="87"/>
                    <a:pt x="294" y="86"/>
                    <a:pt x="294" y="85"/>
                  </a:cubicBezTo>
                  <a:cubicBezTo>
                    <a:pt x="294" y="85"/>
                    <a:pt x="292" y="85"/>
                    <a:pt x="292" y="85"/>
                  </a:cubicBezTo>
                  <a:cubicBezTo>
                    <a:pt x="291" y="85"/>
                    <a:pt x="291" y="87"/>
                    <a:pt x="290" y="87"/>
                  </a:cubicBezTo>
                  <a:cubicBezTo>
                    <a:pt x="290" y="87"/>
                    <a:pt x="290" y="88"/>
                    <a:pt x="290" y="88"/>
                  </a:cubicBezTo>
                  <a:cubicBezTo>
                    <a:pt x="290" y="88"/>
                    <a:pt x="289" y="88"/>
                    <a:pt x="289" y="88"/>
                  </a:cubicBezTo>
                  <a:cubicBezTo>
                    <a:pt x="289" y="89"/>
                    <a:pt x="290" y="89"/>
                    <a:pt x="291" y="89"/>
                  </a:cubicBezTo>
                  <a:cubicBezTo>
                    <a:pt x="290" y="89"/>
                    <a:pt x="291" y="87"/>
                    <a:pt x="291" y="87"/>
                  </a:cubicBezTo>
                  <a:close/>
                  <a:moveTo>
                    <a:pt x="296" y="89"/>
                  </a:moveTo>
                  <a:cubicBezTo>
                    <a:pt x="295" y="90"/>
                    <a:pt x="296" y="89"/>
                    <a:pt x="296" y="90"/>
                  </a:cubicBezTo>
                  <a:cubicBezTo>
                    <a:pt x="296" y="90"/>
                    <a:pt x="296" y="90"/>
                    <a:pt x="296" y="90"/>
                  </a:cubicBezTo>
                  <a:cubicBezTo>
                    <a:pt x="297" y="90"/>
                    <a:pt x="298" y="90"/>
                    <a:pt x="298" y="89"/>
                  </a:cubicBezTo>
                  <a:cubicBezTo>
                    <a:pt x="298" y="88"/>
                    <a:pt x="296" y="89"/>
                    <a:pt x="296" y="89"/>
                  </a:cubicBezTo>
                  <a:close/>
                  <a:moveTo>
                    <a:pt x="401" y="144"/>
                  </a:moveTo>
                  <a:cubicBezTo>
                    <a:pt x="401" y="144"/>
                    <a:pt x="401" y="144"/>
                    <a:pt x="401" y="144"/>
                  </a:cubicBezTo>
                  <a:cubicBezTo>
                    <a:pt x="401" y="144"/>
                    <a:pt x="401" y="145"/>
                    <a:pt x="401" y="145"/>
                  </a:cubicBezTo>
                  <a:cubicBezTo>
                    <a:pt x="401" y="145"/>
                    <a:pt x="401" y="146"/>
                    <a:pt x="401" y="146"/>
                  </a:cubicBezTo>
                  <a:cubicBezTo>
                    <a:pt x="400" y="146"/>
                    <a:pt x="400" y="146"/>
                    <a:pt x="400" y="146"/>
                  </a:cubicBezTo>
                  <a:cubicBezTo>
                    <a:pt x="400" y="147"/>
                    <a:pt x="400" y="147"/>
                    <a:pt x="400" y="147"/>
                  </a:cubicBezTo>
                  <a:cubicBezTo>
                    <a:pt x="400" y="148"/>
                    <a:pt x="400" y="148"/>
                    <a:pt x="400" y="148"/>
                  </a:cubicBezTo>
                  <a:cubicBezTo>
                    <a:pt x="400" y="148"/>
                    <a:pt x="400" y="149"/>
                    <a:pt x="400" y="149"/>
                  </a:cubicBezTo>
                  <a:cubicBezTo>
                    <a:pt x="399" y="149"/>
                    <a:pt x="399" y="150"/>
                    <a:pt x="399" y="150"/>
                  </a:cubicBezTo>
                  <a:cubicBezTo>
                    <a:pt x="399" y="150"/>
                    <a:pt x="399" y="151"/>
                    <a:pt x="399" y="151"/>
                  </a:cubicBezTo>
                  <a:cubicBezTo>
                    <a:pt x="399" y="151"/>
                    <a:pt x="399" y="152"/>
                    <a:pt x="398" y="152"/>
                  </a:cubicBezTo>
                  <a:cubicBezTo>
                    <a:pt x="398" y="152"/>
                    <a:pt x="398" y="154"/>
                    <a:pt x="397" y="154"/>
                  </a:cubicBezTo>
                  <a:cubicBezTo>
                    <a:pt x="397" y="154"/>
                    <a:pt x="397" y="155"/>
                    <a:pt x="397" y="155"/>
                  </a:cubicBezTo>
                  <a:cubicBezTo>
                    <a:pt x="397" y="155"/>
                    <a:pt x="396" y="155"/>
                    <a:pt x="396" y="155"/>
                  </a:cubicBezTo>
                  <a:cubicBezTo>
                    <a:pt x="396" y="155"/>
                    <a:pt x="396" y="156"/>
                    <a:pt x="396" y="156"/>
                  </a:cubicBezTo>
                  <a:cubicBezTo>
                    <a:pt x="396" y="156"/>
                    <a:pt x="395" y="156"/>
                    <a:pt x="395" y="157"/>
                  </a:cubicBezTo>
                  <a:cubicBezTo>
                    <a:pt x="395" y="157"/>
                    <a:pt x="395" y="158"/>
                    <a:pt x="395" y="158"/>
                  </a:cubicBezTo>
                  <a:cubicBezTo>
                    <a:pt x="394" y="158"/>
                    <a:pt x="393" y="159"/>
                    <a:pt x="393" y="160"/>
                  </a:cubicBezTo>
                  <a:cubicBezTo>
                    <a:pt x="392" y="161"/>
                    <a:pt x="391" y="162"/>
                    <a:pt x="390" y="163"/>
                  </a:cubicBezTo>
                  <a:cubicBezTo>
                    <a:pt x="390" y="163"/>
                    <a:pt x="390" y="163"/>
                    <a:pt x="390" y="164"/>
                  </a:cubicBezTo>
                  <a:cubicBezTo>
                    <a:pt x="389" y="164"/>
                    <a:pt x="389" y="164"/>
                    <a:pt x="389" y="164"/>
                  </a:cubicBezTo>
                  <a:cubicBezTo>
                    <a:pt x="389" y="164"/>
                    <a:pt x="388" y="164"/>
                    <a:pt x="388" y="164"/>
                  </a:cubicBezTo>
                  <a:cubicBezTo>
                    <a:pt x="388" y="164"/>
                    <a:pt x="387" y="165"/>
                    <a:pt x="387" y="165"/>
                  </a:cubicBezTo>
                  <a:cubicBezTo>
                    <a:pt x="387" y="165"/>
                    <a:pt x="386" y="166"/>
                    <a:pt x="386" y="166"/>
                  </a:cubicBezTo>
                  <a:cubicBezTo>
                    <a:pt x="386" y="166"/>
                    <a:pt x="385" y="166"/>
                    <a:pt x="385" y="166"/>
                  </a:cubicBezTo>
                  <a:cubicBezTo>
                    <a:pt x="385" y="166"/>
                    <a:pt x="385" y="167"/>
                    <a:pt x="385" y="167"/>
                  </a:cubicBezTo>
                  <a:cubicBezTo>
                    <a:pt x="385" y="168"/>
                    <a:pt x="384" y="168"/>
                    <a:pt x="384" y="168"/>
                  </a:cubicBezTo>
                  <a:cubicBezTo>
                    <a:pt x="384" y="168"/>
                    <a:pt x="384" y="169"/>
                    <a:pt x="384" y="169"/>
                  </a:cubicBezTo>
                  <a:cubicBezTo>
                    <a:pt x="384" y="169"/>
                    <a:pt x="383" y="170"/>
                    <a:pt x="383" y="170"/>
                  </a:cubicBezTo>
                  <a:cubicBezTo>
                    <a:pt x="383" y="170"/>
                    <a:pt x="383" y="170"/>
                    <a:pt x="383" y="170"/>
                  </a:cubicBezTo>
                  <a:cubicBezTo>
                    <a:pt x="383" y="170"/>
                    <a:pt x="383" y="170"/>
                    <a:pt x="383" y="170"/>
                  </a:cubicBezTo>
                  <a:cubicBezTo>
                    <a:pt x="383" y="170"/>
                    <a:pt x="382" y="172"/>
                    <a:pt x="382" y="172"/>
                  </a:cubicBezTo>
                  <a:cubicBezTo>
                    <a:pt x="382" y="172"/>
                    <a:pt x="382" y="173"/>
                    <a:pt x="382" y="173"/>
                  </a:cubicBezTo>
                  <a:cubicBezTo>
                    <a:pt x="381" y="173"/>
                    <a:pt x="380" y="175"/>
                    <a:pt x="380" y="175"/>
                  </a:cubicBezTo>
                  <a:cubicBezTo>
                    <a:pt x="380" y="176"/>
                    <a:pt x="379" y="177"/>
                    <a:pt x="379" y="177"/>
                  </a:cubicBezTo>
                  <a:cubicBezTo>
                    <a:pt x="379" y="178"/>
                    <a:pt x="378" y="179"/>
                    <a:pt x="378" y="179"/>
                  </a:cubicBezTo>
                  <a:cubicBezTo>
                    <a:pt x="378" y="179"/>
                    <a:pt x="377" y="180"/>
                    <a:pt x="377" y="180"/>
                  </a:cubicBezTo>
                  <a:cubicBezTo>
                    <a:pt x="377" y="180"/>
                    <a:pt x="376" y="181"/>
                    <a:pt x="375" y="182"/>
                  </a:cubicBezTo>
                  <a:cubicBezTo>
                    <a:pt x="375" y="182"/>
                    <a:pt x="375" y="182"/>
                    <a:pt x="375" y="182"/>
                  </a:cubicBezTo>
                  <a:cubicBezTo>
                    <a:pt x="375" y="181"/>
                    <a:pt x="375" y="181"/>
                    <a:pt x="375" y="181"/>
                  </a:cubicBezTo>
                  <a:cubicBezTo>
                    <a:pt x="374" y="181"/>
                    <a:pt x="375" y="181"/>
                    <a:pt x="375" y="181"/>
                  </a:cubicBezTo>
                  <a:cubicBezTo>
                    <a:pt x="375" y="181"/>
                    <a:pt x="375" y="180"/>
                    <a:pt x="375" y="180"/>
                  </a:cubicBezTo>
                  <a:cubicBezTo>
                    <a:pt x="375" y="180"/>
                    <a:pt x="375" y="180"/>
                    <a:pt x="375" y="179"/>
                  </a:cubicBezTo>
                  <a:cubicBezTo>
                    <a:pt x="375" y="179"/>
                    <a:pt x="375" y="180"/>
                    <a:pt x="375" y="180"/>
                  </a:cubicBezTo>
                  <a:cubicBezTo>
                    <a:pt x="374" y="180"/>
                    <a:pt x="374" y="180"/>
                    <a:pt x="374" y="180"/>
                  </a:cubicBezTo>
                  <a:cubicBezTo>
                    <a:pt x="374" y="180"/>
                    <a:pt x="374" y="179"/>
                    <a:pt x="374" y="179"/>
                  </a:cubicBezTo>
                  <a:cubicBezTo>
                    <a:pt x="374" y="179"/>
                    <a:pt x="374" y="179"/>
                    <a:pt x="374" y="179"/>
                  </a:cubicBezTo>
                  <a:cubicBezTo>
                    <a:pt x="373" y="179"/>
                    <a:pt x="373" y="179"/>
                    <a:pt x="373" y="179"/>
                  </a:cubicBezTo>
                  <a:cubicBezTo>
                    <a:pt x="373" y="179"/>
                    <a:pt x="373" y="180"/>
                    <a:pt x="373" y="180"/>
                  </a:cubicBezTo>
                  <a:cubicBezTo>
                    <a:pt x="373" y="180"/>
                    <a:pt x="373" y="180"/>
                    <a:pt x="373" y="180"/>
                  </a:cubicBezTo>
                  <a:cubicBezTo>
                    <a:pt x="373" y="181"/>
                    <a:pt x="373" y="181"/>
                    <a:pt x="374" y="181"/>
                  </a:cubicBezTo>
                  <a:cubicBezTo>
                    <a:pt x="374" y="181"/>
                    <a:pt x="374" y="181"/>
                    <a:pt x="374" y="181"/>
                  </a:cubicBezTo>
                  <a:cubicBezTo>
                    <a:pt x="374" y="181"/>
                    <a:pt x="374" y="182"/>
                    <a:pt x="374" y="182"/>
                  </a:cubicBezTo>
                  <a:cubicBezTo>
                    <a:pt x="373" y="182"/>
                    <a:pt x="372" y="183"/>
                    <a:pt x="372" y="183"/>
                  </a:cubicBezTo>
                  <a:cubicBezTo>
                    <a:pt x="371" y="184"/>
                    <a:pt x="372" y="184"/>
                    <a:pt x="372" y="185"/>
                  </a:cubicBezTo>
                  <a:cubicBezTo>
                    <a:pt x="372" y="185"/>
                    <a:pt x="372" y="185"/>
                    <a:pt x="372" y="186"/>
                  </a:cubicBezTo>
                  <a:cubicBezTo>
                    <a:pt x="372" y="186"/>
                    <a:pt x="372" y="186"/>
                    <a:pt x="371" y="186"/>
                  </a:cubicBezTo>
                  <a:cubicBezTo>
                    <a:pt x="371" y="187"/>
                    <a:pt x="371" y="188"/>
                    <a:pt x="371" y="188"/>
                  </a:cubicBezTo>
                  <a:cubicBezTo>
                    <a:pt x="371" y="189"/>
                    <a:pt x="371" y="188"/>
                    <a:pt x="371" y="188"/>
                  </a:cubicBezTo>
                  <a:cubicBezTo>
                    <a:pt x="372" y="187"/>
                    <a:pt x="372" y="189"/>
                    <a:pt x="372" y="189"/>
                  </a:cubicBezTo>
                  <a:cubicBezTo>
                    <a:pt x="371" y="189"/>
                    <a:pt x="371" y="189"/>
                    <a:pt x="371" y="189"/>
                  </a:cubicBezTo>
                  <a:cubicBezTo>
                    <a:pt x="371" y="190"/>
                    <a:pt x="371" y="191"/>
                    <a:pt x="371" y="191"/>
                  </a:cubicBezTo>
                  <a:cubicBezTo>
                    <a:pt x="371" y="192"/>
                    <a:pt x="371" y="192"/>
                    <a:pt x="371" y="192"/>
                  </a:cubicBezTo>
                  <a:cubicBezTo>
                    <a:pt x="371" y="192"/>
                    <a:pt x="371" y="193"/>
                    <a:pt x="371" y="193"/>
                  </a:cubicBezTo>
                  <a:cubicBezTo>
                    <a:pt x="371" y="193"/>
                    <a:pt x="371" y="194"/>
                    <a:pt x="371" y="194"/>
                  </a:cubicBezTo>
                  <a:cubicBezTo>
                    <a:pt x="371" y="194"/>
                    <a:pt x="371" y="194"/>
                    <a:pt x="371" y="195"/>
                  </a:cubicBezTo>
                  <a:cubicBezTo>
                    <a:pt x="371" y="195"/>
                    <a:pt x="371" y="196"/>
                    <a:pt x="371" y="197"/>
                  </a:cubicBezTo>
                  <a:cubicBezTo>
                    <a:pt x="371" y="198"/>
                    <a:pt x="371" y="198"/>
                    <a:pt x="371" y="198"/>
                  </a:cubicBezTo>
                  <a:cubicBezTo>
                    <a:pt x="371" y="199"/>
                    <a:pt x="372" y="201"/>
                    <a:pt x="372" y="202"/>
                  </a:cubicBezTo>
                  <a:cubicBezTo>
                    <a:pt x="372" y="202"/>
                    <a:pt x="372" y="203"/>
                    <a:pt x="372" y="203"/>
                  </a:cubicBezTo>
                  <a:cubicBezTo>
                    <a:pt x="372" y="204"/>
                    <a:pt x="372" y="204"/>
                    <a:pt x="371" y="205"/>
                  </a:cubicBezTo>
                  <a:cubicBezTo>
                    <a:pt x="371" y="205"/>
                    <a:pt x="371" y="205"/>
                    <a:pt x="371" y="205"/>
                  </a:cubicBezTo>
                  <a:cubicBezTo>
                    <a:pt x="371" y="206"/>
                    <a:pt x="371" y="206"/>
                    <a:pt x="371" y="206"/>
                  </a:cubicBezTo>
                  <a:cubicBezTo>
                    <a:pt x="371" y="206"/>
                    <a:pt x="371" y="207"/>
                    <a:pt x="371" y="207"/>
                  </a:cubicBezTo>
                  <a:cubicBezTo>
                    <a:pt x="371" y="208"/>
                    <a:pt x="371" y="208"/>
                    <a:pt x="370" y="209"/>
                  </a:cubicBezTo>
                  <a:cubicBezTo>
                    <a:pt x="370" y="209"/>
                    <a:pt x="370" y="210"/>
                    <a:pt x="370" y="210"/>
                  </a:cubicBezTo>
                  <a:cubicBezTo>
                    <a:pt x="370" y="210"/>
                    <a:pt x="370" y="211"/>
                    <a:pt x="370" y="211"/>
                  </a:cubicBezTo>
                  <a:cubicBezTo>
                    <a:pt x="370" y="211"/>
                    <a:pt x="370" y="212"/>
                    <a:pt x="370" y="212"/>
                  </a:cubicBezTo>
                  <a:cubicBezTo>
                    <a:pt x="370" y="212"/>
                    <a:pt x="370" y="214"/>
                    <a:pt x="370" y="214"/>
                  </a:cubicBezTo>
                  <a:cubicBezTo>
                    <a:pt x="370" y="214"/>
                    <a:pt x="370" y="215"/>
                    <a:pt x="370" y="215"/>
                  </a:cubicBezTo>
                  <a:cubicBezTo>
                    <a:pt x="370" y="215"/>
                    <a:pt x="370" y="216"/>
                    <a:pt x="370" y="216"/>
                  </a:cubicBezTo>
                  <a:cubicBezTo>
                    <a:pt x="370" y="216"/>
                    <a:pt x="370" y="216"/>
                    <a:pt x="369" y="216"/>
                  </a:cubicBezTo>
                  <a:cubicBezTo>
                    <a:pt x="370" y="216"/>
                    <a:pt x="369" y="217"/>
                    <a:pt x="369" y="218"/>
                  </a:cubicBezTo>
                  <a:cubicBezTo>
                    <a:pt x="368" y="218"/>
                    <a:pt x="368" y="218"/>
                    <a:pt x="368" y="218"/>
                  </a:cubicBezTo>
                  <a:cubicBezTo>
                    <a:pt x="367" y="219"/>
                    <a:pt x="367" y="219"/>
                    <a:pt x="367" y="220"/>
                  </a:cubicBezTo>
                  <a:cubicBezTo>
                    <a:pt x="367" y="220"/>
                    <a:pt x="367" y="220"/>
                    <a:pt x="367" y="221"/>
                  </a:cubicBezTo>
                  <a:cubicBezTo>
                    <a:pt x="367" y="221"/>
                    <a:pt x="366" y="221"/>
                    <a:pt x="366" y="221"/>
                  </a:cubicBezTo>
                  <a:cubicBezTo>
                    <a:pt x="366" y="221"/>
                    <a:pt x="366" y="222"/>
                    <a:pt x="366" y="222"/>
                  </a:cubicBezTo>
                  <a:cubicBezTo>
                    <a:pt x="366" y="223"/>
                    <a:pt x="366" y="224"/>
                    <a:pt x="366" y="225"/>
                  </a:cubicBezTo>
                  <a:cubicBezTo>
                    <a:pt x="366" y="226"/>
                    <a:pt x="366" y="226"/>
                    <a:pt x="366" y="226"/>
                  </a:cubicBezTo>
                  <a:cubicBezTo>
                    <a:pt x="366" y="227"/>
                    <a:pt x="367" y="229"/>
                    <a:pt x="366" y="229"/>
                  </a:cubicBezTo>
                  <a:cubicBezTo>
                    <a:pt x="366" y="229"/>
                    <a:pt x="366" y="230"/>
                    <a:pt x="366" y="230"/>
                  </a:cubicBezTo>
                  <a:cubicBezTo>
                    <a:pt x="366" y="230"/>
                    <a:pt x="365" y="231"/>
                    <a:pt x="365" y="231"/>
                  </a:cubicBezTo>
                  <a:cubicBezTo>
                    <a:pt x="365" y="231"/>
                    <a:pt x="365" y="231"/>
                    <a:pt x="364" y="231"/>
                  </a:cubicBezTo>
                  <a:cubicBezTo>
                    <a:pt x="364" y="232"/>
                    <a:pt x="364" y="232"/>
                    <a:pt x="363" y="232"/>
                  </a:cubicBezTo>
                  <a:cubicBezTo>
                    <a:pt x="363" y="232"/>
                    <a:pt x="363" y="233"/>
                    <a:pt x="363" y="233"/>
                  </a:cubicBezTo>
                  <a:cubicBezTo>
                    <a:pt x="363" y="235"/>
                    <a:pt x="361" y="238"/>
                    <a:pt x="359" y="240"/>
                  </a:cubicBezTo>
                  <a:cubicBezTo>
                    <a:pt x="359" y="240"/>
                    <a:pt x="358" y="241"/>
                    <a:pt x="358" y="241"/>
                  </a:cubicBezTo>
                  <a:cubicBezTo>
                    <a:pt x="358" y="241"/>
                    <a:pt x="358" y="242"/>
                    <a:pt x="358" y="242"/>
                  </a:cubicBezTo>
                  <a:cubicBezTo>
                    <a:pt x="357" y="243"/>
                    <a:pt x="357" y="243"/>
                    <a:pt x="357" y="243"/>
                  </a:cubicBezTo>
                  <a:cubicBezTo>
                    <a:pt x="357" y="243"/>
                    <a:pt x="357" y="244"/>
                    <a:pt x="357" y="244"/>
                  </a:cubicBezTo>
                  <a:cubicBezTo>
                    <a:pt x="356" y="246"/>
                    <a:pt x="358" y="247"/>
                    <a:pt x="357" y="249"/>
                  </a:cubicBezTo>
                  <a:cubicBezTo>
                    <a:pt x="356" y="250"/>
                    <a:pt x="353" y="250"/>
                    <a:pt x="352" y="251"/>
                  </a:cubicBezTo>
                  <a:cubicBezTo>
                    <a:pt x="351" y="251"/>
                    <a:pt x="351" y="252"/>
                    <a:pt x="351" y="252"/>
                  </a:cubicBezTo>
                  <a:cubicBezTo>
                    <a:pt x="350" y="252"/>
                    <a:pt x="350" y="255"/>
                    <a:pt x="350" y="256"/>
                  </a:cubicBezTo>
                  <a:cubicBezTo>
                    <a:pt x="350" y="255"/>
                    <a:pt x="350" y="255"/>
                    <a:pt x="350" y="255"/>
                  </a:cubicBezTo>
                  <a:cubicBezTo>
                    <a:pt x="349" y="254"/>
                    <a:pt x="348" y="255"/>
                    <a:pt x="348" y="255"/>
                  </a:cubicBezTo>
                  <a:cubicBezTo>
                    <a:pt x="348" y="256"/>
                    <a:pt x="346" y="255"/>
                    <a:pt x="346" y="255"/>
                  </a:cubicBezTo>
                  <a:cubicBezTo>
                    <a:pt x="346" y="255"/>
                    <a:pt x="345" y="255"/>
                    <a:pt x="344" y="256"/>
                  </a:cubicBezTo>
                  <a:cubicBezTo>
                    <a:pt x="342" y="256"/>
                    <a:pt x="343" y="255"/>
                    <a:pt x="343" y="254"/>
                  </a:cubicBezTo>
                  <a:cubicBezTo>
                    <a:pt x="343" y="253"/>
                    <a:pt x="342" y="254"/>
                    <a:pt x="342" y="254"/>
                  </a:cubicBezTo>
                  <a:cubicBezTo>
                    <a:pt x="341" y="254"/>
                    <a:pt x="342" y="255"/>
                    <a:pt x="342" y="256"/>
                  </a:cubicBezTo>
                  <a:cubicBezTo>
                    <a:pt x="342" y="256"/>
                    <a:pt x="341" y="256"/>
                    <a:pt x="340" y="256"/>
                  </a:cubicBezTo>
                  <a:cubicBezTo>
                    <a:pt x="339" y="256"/>
                    <a:pt x="339" y="256"/>
                    <a:pt x="338" y="256"/>
                  </a:cubicBezTo>
                  <a:cubicBezTo>
                    <a:pt x="336" y="255"/>
                    <a:pt x="335" y="257"/>
                    <a:pt x="333" y="256"/>
                  </a:cubicBezTo>
                  <a:cubicBezTo>
                    <a:pt x="333" y="255"/>
                    <a:pt x="333" y="256"/>
                    <a:pt x="333" y="256"/>
                  </a:cubicBezTo>
                  <a:cubicBezTo>
                    <a:pt x="332" y="256"/>
                    <a:pt x="331" y="256"/>
                    <a:pt x="331" y="257"/>
                  </a:cubicBezTo>
                  <a:cubicBezTo>
                    <a:pt x="331" y="257"/>
                    <a:pt x="331" y="258"/>
                    <a:pt x="332" y="258"/>
                  </a:cubicBezTo>
                  <a:cubicBezTo>
                    <a:pt x="333" y="258"/>
                    <a:pt x="332" y="258"/>
                    <a:pt x="332" y="259"/>
                  </a:cubicBezTo>
                  <a:cubicBezTo>
                    <a:pt x="332" y="259"/>
                    <a:pt x="331" y="259"/>
                    <a:pt x="331" y="259"/>
                  </a:cubicBezTo>
                  <a:cubicBezTo>
                    <a:pt x="331" y="259"/>
                    <a:pt x="330" y="259"/>
                    <a:pt x="330" y="259"/>
                  </a:cubicBezTo>
                  <a:cubicBezTo>
                    <a:pt x="329" y="259"/>
                    <a:pt x="329" y="259"/>
                    <a:pt x="329" y="259"/>
                  </a:cubicBezTo>
                  <a:cubicBezTo>
                    <a:pt x="328" y="259"/>
                    <a:pt x="326" y="260"/>
                    <a:pt x="326" y="261"/>
                  </a:cubicBezTo>
                  <a:cubicBezTo>
                    <a:pt x="326" y="261"/>
                    <a:pt x="326" y="262"/>
                    <a:pt x="326" y="262"/>
                  </a:cubicBezTo>
                  <a:cubicBezTo>
                    <a:pt x="325" y="262"/>
                    <a:pt x="325" y="262"/>
                    <a:pt x="325" y="262"/>
                  </a:cubicBezTo>
                  <a:cubicBezTo>
                    <a:pt x="324" y="262"/>
                    <a:pt x="324" y="262"/>
                    <a:pt x="323" y="262"/>
                  </a:cubicBezTo>
                  <a:cubicBezTo>
                    <a:pt x="323" y="262"/>
                    <a:pt x="323" y="262"/>
                    <a:pt x="322" y="262"/>
                  </a:cubicBezTo>
                  <a:cubicBezTo>
                    <a:pt x="322" y="262"/>
                    <a:pt x="321" y="262"/>
                    <a:pt x="321" y="263"/>
                  </a:cubicBezTo>
                  <a:cubicBezTo>
                    <a:pt x="321" y="263"/>
                    <a:pt x="320" y="263"/>
                    <a:pt x="320" y="263"/>
                  </a:cubicBezTo>
                  <a:cubicBezTo>
                    <a:pt x="320" y="263"/>
                    <a:pt x="319" y="264"/>
                    <a:pt x="318" y="264"/>
                  </a:cubicBezTo>
                  <a:cubicBezTo>
                    <a:pt x="318" y="264"/>
                    <a:pt x="317" y="264"/>
                    <a:pt x="317" y="265"/>
                  </a:cubicBezTo>
                  <a:cubicBezTo>
                    <a:pt x="316" y="265"/>
                    <a:pt x="315" y="267"/>
                    <a:pt x="314" y="267"/>
                  </a:cubicBezTo>
                  <a:cubicBezTo>
                    <a:pt x="314" y="267"/>
                    <a:pt x="313" y="268"/>
                    <a:pt x="313" y="268"/>
                  </a:cubicBezTo>
                  <a:cubicBezTo>
                    <a:pt x="312" y="269"/>
                    <a:pt x="311" y="269"/>
                    <a:pt x="311" y="269"/>
                  </a:cubicBezTo>
                  <a:cubicBezTo>
                    <a:pt x="311" y="270"/>
                    <a:pt x="310" y="270"/>
                    <a:pt x="310" y="271"/>
                  </a:cubicBezTo>
                  <a:cubicBezTo>
                    <a:pt x="309" y="271"/>
                    <a:pt x="309" y="271"/>
                    <a:pt x="309" y="271"/>
                  </a:cubicBezTo>
                  <a:cubicBezTo>
                    <a:pt x="309" y="271"/>
                    <a:pt x="309" y="271"/>
                    <a:pt x="309" y="271"/>
                  </a:cubicBezTo>
                  <a:cubicBezTo>
                    <a:pt x="308" y="271"/>
                    <a:pt x="308" y="271"/>
                    <a:pt x="308" y="272"/>
                  </a:cubicBezTo>
                  <a:cubicBezTo>
                    <a:pt x="309" y="272"/>
                    <a:pt x="309" y="272"/>
                    <a:pt x="309" y="272"/>
                  </a:cubicBezTo>
                  <a:cubicBezTo>
                    <a:pt x="309" y="272"/>
                    <a:pt x="308" y="273"/>
                    <a:pt x="308" y="273"/>
                  </a:cubicBezTo>
                  <a:cubicBezTo>
                    <a:pt x="308" y="273"/>
                    <a:pt x="307" y="273"/>
                    <a:pt x="307" y="273"/>
                  </a:cubicBezTo>
                  <a:cubicBezTo>
                    <a:pt x="307" y="273"/>
                    <a:pt x="307" y="274"/>
                    <a:pt x="307" y="274"/>
                  </a:cubicBezTo>
                  <a:cubicBezTo>
                    <a:pt x="306" y="275"/>
                    <a:pt x="306" y="274"/>
                    <a:pt x="306" y="274"/>
                  </a:cubicBezTo>
                  <a:cubicBezTo>
                    <a:pt x="305" y="273"/>
                    <a:pt x="305" y="274"/>
                    <a:pt x="305" y="274"/>
                  </a:cubicBezTo>
                  <a:cubicBezTo>
                    <a:pt x="305" y="274"/>
                    <a:pt x="304" y="275"/>
                    <a:pt x="304" y="275"/>
                  </a:cubicBezTo>
                  <a:cubicBezTo>
                    <a:pt x="303" y="275"/>
                    <a:pt x="304" y="275"/>
                    <a:pt x="304" y="275"/>
                  </a:cubicBezTo>
                  <a:cubicBezTo>
                    <a:pt x="304" y="276"/>
                    <a:pt x="305" y="276"/>
                    <a:pt x="305" y="276"/>
                  </a:cubicBezTo>
                  <a:cubicBezTo>
                    <a:pt x="305" y="276"/>
                    <a:pt x="305" y="276"/>
                    <a:pt x="305" y="277"/>
                  </a:cubicBezTo>
                  <a:cubicBezTo>
                    <a:pt x="305" y="277"/>
                    <a:pt x="304" y="278"/>
                    <a:pt x="304" y="279"/>
                  </a:cubicBezTo>
                  <a:cubicBezTo>
                    <a:pt x="304" y="279"/>
                    <a:pt x="304" y="280"/>
                    <a:pt x="304" y="280"/>
                  </a:cubicBezTo>
                  <a:cubicBezTo>
                    <a:pt x="303" y="280"/>
                    <a:pt x="303" y="281"/>
                    <a:pt x="303" y="281"/>
                  </a:cubicBezTo>
                  <a:cubicBezTo>
                    <a:pt x="302" y="281"/>
                    <a:pt x="302" y="282"/>
                    <a:pt x="303" y="282"/>
                  </a:cubicBezTo>
                  <a:cubicBezTo>
                    <a:pt x="303" y="282"/>
                    <a:pt x="303" y="281"/>
                    <a:pt x="303" y="281"/>
                  </a:cubicBezTo>
                  <a:cubicBezTo>
                    <a:pt x="304" y="281"/>
                    <a:pt x="304" y="281"/>
                    <a:pt x="304" y="281"/>
                  </a:cubicBezTo>
                  <a:cubicBezTo>
                    <a:pt x="304" y="281"/>
                    <a:pt x="304" y="281"/>
                    <a:pt x="304" y="282"/>
                  </a:cubicBezTo>
                  <a:cubicBezTo>
                    <a:pt x="304" y="282"/>
                    <a:pt x="304" y="283"/>
                    <a:pt x="304" y="283"/>
                  </a:cubicBezTo>
                  <a:cubicBezTo>
                    <a:pt x="303" y="284"/>
                    <a:pt x="303" y="284"/>
                    <a:pt x="303" y="285"/>
                  </a:cubicBezTo>
                  <a:cubicBezTo>
                    <a:pt x="303" y="285"/>
                    <a:pt x="304" y="287"/>
                    <a:pt x="304" y="287"/>
                  </a:cubicBezTo>
                  <a:cubicBezTo>
                    <a:pt x="304" y="287"/>
                    <a:pt x="304" y="288"/>
                    <a:pt x="304" y="289"/>
                  </a:cubicBezTo>
                  <a:cubicBezTo>
                    <a:pt x="303" y="289"/>
                    <a:pt x="304" y="289"/>
                    <a:pt x="304" y="289"/>
                  </a:cubicBezTo>
                  <a:cubicBezTo>
                    <a:pt x="304" y="289"/>
                    <a:pt x="304" y="289"/>
                    <a:pt x="304" y="290"/>
                  </a:cubicBezTo>
                  <a:cubicBezTo>
                    <a:pt x="304" y="290"/>
                    <a:pt x="304" y="290"/>
                    <a:pt x="304" y="291"/>
                  </a:cubicBezTo>
                  <a:cubicBezTo>
                    <a:pt x="304" y="291"/>
                    <a:pt x="304" y="291"/>
                    <a:pt x="304" y="291"/>
                  </a:cubicBezTo>
                  <a:cubicBezTo>
                    <a:pt x="304" y="291"/>
                    <a:pt x="304" y="291"/>
                    <a:pt x="304" y="291"/>
                  </a:cubicBezTo>
                  <a:cubicBezTo>
                    <a:pt x="304" y="291"/>
                    <a:pt x="304" y="291"/>
                    <a:pt x="304" y="291"/>
                  </a:cubicBezTo>
                  <a:cubicBezTo>
                    <a:pt x="304" y="291"/>
                    <a:pt x="304" y="290"/>
                    <a:pt x="305" y="290"/>
                  </a:cubicBezTo>
                  <a:cubicBezTo>
                    <a:pt x="305" y="290"/>
                    <a:pt x="305" y="290"/>
                    <a:pt x="305" y="290"/>
                  </a:cubicBezTo>
                  <a:cubicBezTo>
                    <a:pt x="306" y="291"/>
                    <a:pt x="305" y="292"/>
                    <a:pt x="305" y="292"/>
                  </a:cubicBezTo>
                  <a:cubicBezTo>
                    <a:pt x="304" y="292"/>
                    <a:pt x="304" y="293"/>
                    <a:pt x="304" y="293"/>
                  </a:cubicBezTo>
                  <a:cubicBezTo>
                    <a:pt x="304" y="293"/>
                    <a:pt x="304" y="293"/>
                    <a:pt x="304" y="293"/>
                  </a:cubicBezTo>
                  <a:cubicBezTo>
                    <a:pt x="304" y="293"/>
                    <a:pt x="304" y="292"/>
                    <a:pt x="304" y="291"/>
                  </a:cubicBezTo>
                  <a:cubicBezTo>
                    <a:pt x="304" y="291"/>
                    <a:pt x="303" y="292"/>
                    <a:pt x="304" y="292"/>
                  </a:cubicBezTo>
                  <a:cubicBezTo>
                    <a:pt x="304" y="292"/>
                    <a:pt x="303" y="293"/>
                    <a:pt x="304" y="294"/>
                  </a:cubicBezTo>
                  <a:cubicBezTo>
                    <a:pt x="304" y="294"/>
                    <a:pt x="303" y="296"/>
                    <a:pt x="303" y="297"/>
                  </a:cubicBezTo>
                  <a:cubicBezTo>
                    <a:pt x="303" y="297"/>
                    <a:pt x="302" y="297"/>
                    <a:pt x="302" y="297"/>
                  </a:cubicBezTo>
                  <a:cubicBezTo>
                    <a:pt x="302" y="298"/>
                    <a:pt x="302" y="298"/>
                    <a:pt x="302" y="298"/>
                  </a:cubicBezTo>
                  <a:cubicBezTo>
                    <a:pt x="303" y="299"/>
                    <a:pt x="302" y="299"/>
                    <a:pt x="302" y="300"/>
                  </a:cubicBezTo>
                  <a:cubicBezTo>
                    <a:pt x="301" y="301"/>
                    <a:pt x="299" y="302"/>
                    <a:pt x="298" y="303"/>
                  </a:cubicBezTo>
                  <a:cubicBezTo>
                    <a:pt x="297" y="303"/>
                    <a:pt x="297" y="304"/>
                    <a:pt x="296" y="305"/>
                  </a:cubicBezTo>
                  <a:cubicBezTo>
                    <a:pt x="296" y="305"/>
                    <a:pt x="296" y="305"/>
                    <a:pt x="296" y="306"/>
                  </a:cubicBezTo>
                  <a:cubicBezTo>
                    <a:pt x="296" y="306"/>
                    <a:pt x="295" y="306"/>
                    <a:pt x="295" y="306"/>
                  </a:cubicBezTo>
                  <a:cubicBezTo>
                    <a:pt x="295" y="307"/>
                    <a:pt x="295" y="307"/>
                    <a:pt x="295" y="307"/>
                  </a:cubicBezTo>
                  <a:cubicBezTo>
                    <a:pt x="294" y="308"/>
                    <a:pt x="294" y="309"/>
                    <a:pt x="294" y="309"/>
                  </a:cubicBezTo>
                  <a:cubicBezTo>
                    <a:pt x="293" y="310"/>
                    <a:pt x="293" y="311"/>
                    <a:pt x="293" y="311"/>
                  </a:cubicBezTo>
                  <a:cubicBezTo>
                    <a:pt x="293" y="311"/>
                    <a:pt x="292" y="313"/>
                    <a:pt x="292" y="313"/>
                  </a:cubicBezTo>
                  <a:cubicBezTo>
                    <a:pt x="292" y="313"/>
                    <a:pt x="292" y="314"/>
                    <a:pt x="291" y="315"/>
                  </a:cubicBezTo>
                  <a:cubicBezTo>
                    <a:pt x="291" y="315"/>
                    <a:pt x="291" y="316"/>
                    <a:pt x="291" y="317"/>
                  </a:cubicBezTo>
                  <a:cubicBezTo>
                    <a:pt x="290" y="318"/>
                    <a:pt x="289" y="319"/>
                    <a:pt x="289" y="320"/>
                  </a:cubicBezTo>
                  <a:cubicBezTo>
                    <a:pt x="289" y="320"/>
                    <a:pt x="288" y="321"/>
                    <a:pt x="288" y="321"/>
                  </a:cubicBezTo>
                  <a:cubicBezTo>
                    <a:pt x="287" y="321"/>
                    <a:pt x="287" y="322"/>
                    <a:pt x="286" y="323"/>
                  </a:cubicBezTo>
                  <a:cubicBezTo>
                    <a:pt x="286" y="324"/>
                    <a:pt x="285" y="324"/>
                    <a:pt x="284" y="325"/>
                  </a:cubicBezTo>
                  <a:cubicBezTo>
                    <a:pt x="283" y="325"/>
                    <a:pt x="283" y="326"/>
                    <a:pt x="282" y="326"/>
                  </a:cubicBezTo>
                  <a:cubicBezTo>
                    <a:pt x="282" y="326"/>
                    <a:pt x="281" y="327"/>
                    <a:pt x="281" y="327"/>
                  </a:cubicBezTo>
                  <a:cubicBezTo>
                    <a:pt x="281" y="327"/>
                    <a:pt x="280" y="328"/>
                    <a:pt x="280" y="328"/>
                  </a:cubicBezTo>
                  <a:cubicBezTo>
                    <a:pt x="280" y="328"/>
                    <a:pt x="279" y="328"/>
                    <a:pt x="279" y="328"/>
                  </a:cubicBezTo>
                  <a:cubicBezTo>
                    <a:pt x="279" y="328"/>
                    <a:pt x="279" y="328"/>
                    <a:pt x="279" y="327"/>
                  </a:cubicBezTo>
                  <a:cubicBezTo>
                    <a:pt x="279" y="327"/>
                    <a:pt x="280" y="327"/>
                    <a:pt x="279" y="327"/>
                  </a:cubicBezTo>
                  <a:cubicBezTo>
                    <a:pt x="279" y="327"/>
                    <a:pt x="279" y="326"/>
                    <a:pt x="279" y="326"/>
                  </a:cubicBezTo>
                  <a:cubicBezTo>
                    <a:pt x="280" y="326"/>
                    <a:pt x="281" y="327"/>
                    <a:pt x="281" y="326"/>
                  </a:cubicBezTo>
                  <a:cubicBezTo>
                    <a:pt x="282" y="326"/>
                    <a:pt x="282" y="325"/>
                    <a:pt x="283" y="325"/>
                  </a:cubicBezTo>
                  <a:cubicBezTo>
                    <a:pt x="283" y="324"/>
                    <a:pt x="283" y="324"/>
                    <a:pt x="283" y="324"/>
                  </a:cubicBezTo>
                  <a:cubicBezTo>
                    <a:pt x="284" y="323"/>
                    <a:pt x="285" y="323"/>
                    <a:pt x="285" y="322"/>
                  </a:cubicBezTo>
                  <a:cubicBezTo>
                    <a:pt x="285" y="322"/>
                    <a:pt x="285" y="320"/>
                    <a:pt x="285" y="320"/>
                  </a:cubicBezTo>
                  <a:cubicBezTo>
                    <a:pt x="285" y="320"/>
                    <a:pt x="286" y="320"/>
                    <a:pt x="286" y="320"/>
                  </a:cubicBezTo>
                  <a:cubicBezTo>
                    <a:pt x="286" y="320"/>
                    <a:pt x="286" y="320"/>
                    <a:pt x="286" y="320"/>
                  </a:cubicBezTo>
                  <a:cubicBezTo>
                    <a:pt x="287" y="320"/>
                    <a:pt x="287" y="319"/>
                    <a:pt x="287" y="319"/>
                  </a:cubicBezTo>
                  <a:cubicBezTo>
                    <a:pt x="287" y="319"/>
                    <a:pt x="287" y="319"/>
                    <a:pt x="287" y="319"/>
                  </a:cubicBezTo>
                  <a:cubicBezTo>
                    <a:pt x="288" y="319"/>
                    <a:pt x="288" y="318"/>
                    <a:pt x="288" y="318"/>
                  </a:cubicBezTo>
                  <a:cubicBezTo>
                    <a:pt x="288" y="318"/>
                    <a:pt x="288" y="318"/>
                    <a:pt x="288" y="318"/>
                  </a:cubicBezTo>
                  <a:cubicBezTo>
                    <a:pt x="289" y="318"/>
                    <a:pt x="289" y="317"/>
                    <a:pt x="289" y="317"/>
                  </a:cubicBezTo>
                  <a:cubicBezTo>
                    <a:pt x="289" y="317"/>
                    <a:pt x="289" y="314"/>
                    <a:pt x="289" y="315"/>
                  </a:cubicBezTo>
                  <a:cubicBezTo>
                    <a:pt x="289" y="315"/>
                    <a:pt x="290" y="315"/>
                    <a:pt x="290" y="315"/>
                  </a:cubicBezTo>
                  <a:cubicBezTo>
                    <a:pt x="290" y="314"/>
                    <a:pt x="290" y="313"/>
                    <a:pt x="290" y="313"/>
                  </a:cubicBezTo>
                  <a:cubicBezTo>
                    <a:pt x="290" y="313"/>
                    <a:pt x="289" y="313"/>
                    <a:pt x="289" y="313"/>
                  </a:cubicBezTo>
                  <a:cubicBezTo>
                    <a:pt x="289" y="313"/>
                    <a:pt x="289" y="313"/>
                    <a:pt x="289" y="313"/>
                  </a:cubicBezTo>
                  <a:cubicBezTo>
                    <a:pt x="289" y="314"/>
                    <a:pt x="287" y="314"/>
                    <a:pt x="287" y="314"/>
                  </a:cubicBezTo>
                  <a:cubicBezTo>
                    <a:pt x="287" y="314"/>
                    <a:pt x="287" y="314"/>
                    <a:pt x="286" y="314"/>
                  </a:cubicBezTo>
                  <a:cubicBezTo>
                    <a:pt x="286" y="314"/>
                    <a:pt x="286" y="313"/>
                    <a:pt x="286" y="313"/>
                  </a:cubicBezTo>
                  <a:cubicBezTo>
                    <a:pt x="286" y="313"/>
                    <a:pt x="286" y="313"/>
                    <a:pt x="285" y="313"/>
                  </a:cubicBezTo>
                  <a:cubicBezTo>
                    <a:pt x="285" y="313"/>
                    <a:pt x="285" y="312"/>
                    <a:pt x="285" y="312"/>
                  </a:cubicBezTo>
                  <a:cubicBezTo>
                    <a:pt x="285" y="312"/>
                    <a:pt x="285" y="311"/>
                    <a:pt x="285" y="311"/>
                  </a:cubicBezTo>
                  <a:cubicBezTo>
                    <a:pt x="285" y="311"/>
                    <a:pt x="284" y="312"/>
                    <a:pt x="285" y="313"/>
                  </a:cubicBezTo>
                  <a:cubicBezTo>
                    <a:pt x="285" y="313"/>
                    <a:pt x="285" y="314"/>
                    <a:pt x="285" y="314"/>
                  </a:cubicBezTo>
                  <a:cubicBezTo>
                    <a:pt x="285" y="314"/>
                    <a:pt x="285" y="314"/>
                    <a:pt x="285" y="315"/>
                  </a:cubicBezTo>
                  <a:cubicBezTo>
                    <a:pt x="285" y="316"/>
                    <a:pt x="284" y="316"/>
                    <a:pt x="284" y="318"/>
                  </a:cubicBezTo>
                  <a:cubicBezTo>
                    <a:pt x="284" y="318"/>
                    <a:pt x="283" y="319"/>
                    <a:pt x="283" y="319"/>
                  </a:cubicBezTo>
                  <a:cubicBezTo>
                    <a:pt x="283" y="319"/>
                    <a:pt x="283" y="320"/>
                    <a:pt x="283" y="320"/>
                  </a:cubicBezTo>
                  <a:cubicBezTo>
                    <a:pt x="283" y="320"/>
                    <a:pt x="283" y="320"/>
                    <a:pt x="283" y="320"/>
                  </a:cubicBezTo>
                  <a:cubicBezTo>
                    <a:pt x="282" y="321"/>
                    <a:pt x="282" y="321"/>
                    <a:pt x="282" y="321"/>
                  </a:cubicBezTo>
                  <a:cubicBezTo>
                    <a:pt x="282" y="322"/>
                    <a:pt x="281" y="322"/>
                    <a:pt x="280" y="322"/>
                  </a:cubicBezTo>
                  <a:cubicBezTo>
                    <a:pt x="279" y="323"/>
                    <a:pt x="280" y="324"/>
                    <a:pt x="278" y="325"/>
                  </a:cubicBezTo>
                  <a:cubicBezTo>
                    <a:pt x="278" y="326"/>
                    <a:pt x="278" y="326"/>
                    <a:pt x="278" y="326"/>
                  </a:cubicBezTo>
                  <a:cubicBezTo>
                    <a:pt x="278" y="326"/>
                    <a:pt x="278" y="327"/>
                    <a:pt x="278" y="327"/>
                  </a:cubicBezTo>
                  <a:cubicBezTo>
                    <a:pt x="278" y="327"/>
                    <a:pt x="278" y="327"/>
                    <a:pt x="278" y="328"/>
                  </a:cubicBezTo>
                  <a:cubicBezTo>
                    <a:pt x="278" y="328"/>
                    <a:pt x="278" y="328"/>
                    <a:pt x="278" y="328"/>
                  </a:cubicBezTo>
                  <a:cubicBezTo>
                    <a:pt x="278" y="328"/>
                    <a:pt x="278" y="328"/>
                    <a:pt x="279" y="328"/>
                  </a:cubicBezTo>
                  <a:cubicBezTo>
                    <a:pt x="279" y="328"/>
                    <a:pt x="279" y="329"/>
                    <a:pt x="279" y="329"/>
                  </a:cubicBezTo>
                  <a:cubicBezTo>
                    <a:pt x="278" y="329"/>
                    <a:pt x="278" y="330"/>
                    <a:pt x="277" y="331"/>
                  </a:cubicBezTo>
                  <a:cubicBezTo>
                    <a:pt x="277" y="332"/>
                    <a:pt x="277" y="333"/>
                    <a:pt x="276" y="334"/>
                  </a:cubicBezTo>
                  <a:cubicBezTo>
                    <a:pt x="276" y="336"/>
                    <a:pt x="275" y="338"/>
                    <a:pt x="273" y="339"/>
                  </a:cubicBezTo>
                  <a:cubicBezTo>
                    <a:pt x="273" y="340"/>
                    <a:pt x="272" y="340"/>
                    <a:pt x="272" y="340"/>
                  </a:cubicBezTo>
                  <a:cubicBezTo>
                    <a:pt x="272" y="340"/>
                    <a:pt x="271" y="341"/>
                    <a:pt x="271" y="341"/>
                  </a:cubicBezTo>
                  <a:cubicBezTo>
                    <a:pt x="271" y="342"/>
                    <a:pt x="270" y="342"/>
                    <a:pt x="270" y="342"/>
                  </a:cubicBezTo>
                  <a:cubicBezTo>
                    <a:pt x="270" y="342"/>
                    <a:pt x="270" y="342"/>
                    <a:pt x="270" y="342"/>
                  </a:cubicBezTo>
                  <a:cubicBezTo>
                    <a:pt x="269" y="344"/>
                    <a:pt x="267" y="346"/>
                    <a:pt x="267" y="347"/>
                  </a:cubicBezTo>
                  <a:cubicBezTo>
                    <a:pt x="267" y="347"/>
                    <a:pt x="267" y="347"/>
                    <a:pt x="267" y="347"/>
                  </a:cubicBezTo>
                  <a:cubicBezTo>
                    <a:pt x="267" y="348"/>
                    <a:pt x="267" y="348"/>
                    <a:pt x="267" y="348"/>
                  </a:cubicBezTo>
                  <a:cubicBezTo>
                    <a:pt x="266" y="348"/>
                    <a:pt x="265" y="349"/>
                    <a:pt x="264" y="350"/>
                  </a:cubicBezTo>
                  <a:cubicBezTo>
                    <a:pt x="264" y="350"/>
                    <a:pt x="264" y="350"/>
                    <a:pt x="264" y="350"/>
                  </a:cubicBezTo>
                  <a:cubicBezTo>
                    <a:pt x="264" y="350"/>
                    <a:pt x="264" y="350"/>
                    <a:pt x="264" y="350"/>
                  </a:cubicBezTo>
                  <a:cubicBezTo>
                    <a:pt x="263" y="349"/>
                    <a:pt x="263" y="350"/>
                    <a:pt x="263" y="350"/>
                  </a:cubicBezTo>
                  <a:cubicBezTo>
                    <a:pt x="263" y="350"/>
                    <a:pt x="263" y="350"/>
                    <a:pt x="264" y="350"/>
                  </a:cubicBezTo>
                  <a:cubicBezTo>
                    <a:pt x="262" y="351"/>
                    <a:pt x="261" y="352"/>
                    <a:pt x="259" y="352"/>
                  </a:cubicBezTo>
                  <a:cubicBezTo>
                    <a:pt x="259" y="352"/>
                    <a:pt x="259" y="352"/>
                    <a:pt x="258" y="352"/>
                  </a:cubicBezTo>
                  <a:cubicBezTo>
                    <a:pt x="258" y="351"/>
                    <a:pt x="257" y="352"/>
                    <a:pt x="257" y="352"/>
                  </a:cubicBezTo>
                  <a:cubicBezTo>
                    <a:pt x="257" y="352"/>
                    <a:pt x="256" y="352"/>
                    <a:pt x="256" y="352"/>
                  </a:cubicBezTo>
                  <a:cubicBezTo>
                    <a:pt x="254" y="350"/>
                    <a:pt x="253" y="352"/>
                    <a:pt x="251" y="352"/>
                  </a:cubicBezTo>
                  <a:cubicBezTo>
                    <a:pt x="250" y="352"/>
                    <a:pt x="250" y="352"/>
                    <a:pt x="250" y="352"/>
                  </a:cubicBezTo>
                  <a:cubicBezTo>
                    <a:pt x="249" y="352"/>
                    <a:pt x="249" y="352"/>
                    <a:pt x="248" y="351"/>
                  </a:cubicBezTo>
                  <a:cubicBezTo>
                    <a:pt x="247" y="350"/>
                    <a:pt x="245" y="350"/>
                    <a:pt x="244" y="349"/>
                  </a:cubicBezTo>
                  <a:cubicBezTo>
                    <a:pt x="244" y="348"/>
                    <a:pt x="243" y="348"/>
                    <a:pt x="242" y="348"/>
                  </a:cubicBezTo>
                  <a:cubicBezTo>
                    <a:pt x="241" y="348"/>
                    <a:pt x="240" y="348"/>
                    <a:pt x="239" y="348"/>
                  </a:cubicBezTo>
                  <a:cubicBezTo>
                    <a:pt x="239" y="348"/>
                    <a:pt x="239" y="348"/>
                    <a:pt x="238" y="348"/>
                  </a:cubicBezTo>
                  <a:cubicBezTo>
                    <a:pt x="238" y="348"/>
                    <a:pt x="237" y="346"/>
                    <a:pt x="236" y="346"/>
                  </a:cubicBezTo>
                  <a:cubicBezTo>
                    <a:pt x="235" y="345"/>
                    <a:pt x="234" y="343"/>
                    <a:pt x="234" y="341"/>
                  </a:cubicBezTo>
                  <a:cubicBezTo>
                    <a:pt x="234" y="340"/>
                    <a:pt x="235" y="339"/>
                    <a:pt x="235" y="338"/>
                  </a:cubicBezTo>
                  <a:cubicBezTo>
                    <a:pt x="235" y="337"/>
                    <a:pt x="235" y="337"/>
                    <a:pt x="236" y="337"/>
                  </a:cubicBezTo>
                  <a:cubicBezTo>
                    <a:pt x="236" y="336"/>
                    <a:pt x="236" y="336"/>
                    <a:pt x="236" y="336"/>
                  </a:cubicBezTo>
                  <a:cubicBezTo>
                    <a:pt x="236" y="337"/>
                    <a:pt x="235" y="337"/>
                    <a:pt x="234" y="337"/>
                  </a:cubicBezTo>
                  <a:cubicBezTo>
                    <a:pt x="234" y="337"/>
                    <a:pt x="234" y="338"/>
                    <a:pt x="234" y="338"/>
                  </a:cubicBezTo>
                  <a:cubicBezTo>
                    <a:pt x="234" y="339"/>
                    <a:pt x="234" y="340"/>
                    <a:pt x="234" y="340"/>
                  </a:cubicBezTo>
                  <a:cubicBezTo>
                    <a:pt x="234" y="340"/>
                    <a:pt x="234" y="341"/>
                    <a:pt x="234" y="341"/>
                  </a:cubicBezTo>
                  <a:cubicBezTo>
                    <a:pt x="234" y="342"/>
                    <a:pt x="234" y="342"/>
                    <a:pt x="234" y="342"/>
                  </a:cubicBezTo>
                  <a:cubicBezTo>
                    <a:pt x="234" y="343"/>
                    <a:pt x="235" y="344"/>
                    <a:pt x="235" y="344"/>
                  </a:cubicBezTo>
                  <a:cubicBezTo>
                    <a:pt x="235" y="345"/>
                    <a:pt x="235" y="346"/>
                    <a:pt x="235" y="346"/>
                  </a:cubicBezTo>
                  <a:cubicBezTo>
                    <a:pt x="235" y="346"/>
                    <a:pt x="234" y="347"/>
                    <a:pt x="234" y="347"/>
                  </a:cubicBezTo>
                  <a:cubicBezTo>
                    <a:pt x="234" y="347"/>
                    <a:pt x="234" y="348"/>
                    <a:pt x="234" y="348"/>
                  </a:cubicBezTo>
                  <a:cubicBezTo>
                    <a:pt x="234" y="349"/>
                    <a:pt x="235" y="350"/>
                    <a:pt x="235" y="350"/>
                  </a:cubicBezTo>
                  <a:cubicBezTo>
                    <a:pt x="235" y="350"/>
                    <a:pt x="237" y="351"/>
                    <a:pt x="237" y="351"/>
                  </a:cubicBezTo>
                  <a:cubicBezTo>
                    <a:pt x="237" y="352"/>
                    <a:pt x="239" y="352"/>
                    <a:pt x="239" y="353"/>
                  </a:cubicBezTo>
                  <a:cubicBezTo>
                    <a:pt x="240" y="353"/>
                    <a:pt x="241" y="353"/>
                    <a:pt x="242" y="354"/>
                  </a:cubicBezTo>
                  <a:cubicBezTo>
                    <a:pt x="242" y="354"/>
                    <a:pt x="243" y="355"/>
                    <a:pt x="243" y="355"/>
                  </a:cubicBezTo>
                  <a:cubicBezTo>
                    <a:pt x="243" y="356"/>
                    <a:pt x="243" y="357"/>
                    <a:pt x="243" y="357"/>
                  </a:cubicBezTo>
                  <a:cubicBezTo>
                    <a:pt x="243" y="357"/>
                    <a:pt x="243" y="358"/>
                    <a:pt x="243" y="358"/>
                  </a:cubicBezTo>
                  <a:cubicBezTo>
                    <a:pt x="242" y="359"/>
                    <a:pt x="242" y="359"/>
                    <a:pt x="242" y="360"/>
                  </a:cubicBezTo>
                  <a:cubicBezTo>
                    <a:pt x="242" y="361"/>
                    <a:pt x="242" y="362"/>
                    <a:pt x="242" y="362"/>
                  </a:cubicBezTo>
                  <a:cubicBezTo>
                    <a:pt x="242" y="362"/>
                    <a:pt x="243" y="363"/>
                    <a:pt x="243" y="363"/>
                  </a:cubicBezTo>
                  <a:cubicBezTo>
                    <a:pt x="244" y="365"/>
                    <a:pt x="245" y="365"/>
                    <a:pt x="247" y="365"/>
                  </a:cubicBezTo>
                  <a:cubicBezTo>
                    <a:pt x="247" y="369"/>
                    <a:pt x="247" y="369"/>
                    <a:pt x="247" y="369"/>
                  </a:cubicBezTo>
                  <a:cubicBezTo>
                    <a:pt x="246" y="371"/>
                    <a:pt x="245" y="372"/>
                    <a:pt x="244" y="373"/>
                  </a:cubicBezTo>
                  <a:cubicBezTo>
                    <a:pt x="244" y="374"/>
                    <a:pt x="243" y="375"/>
                    <a:pt x="243" y="376"/>
                  </a:cubicBezTo>
                  <a:cubicBezTo>
                    <a:pt x="242" y="376"/>
                    <a:pt x="242" y="377"/>
                    <a:pt x="241" y="377"/>
                  </a:cubicBezTo>
                  <a:cubicBezTo>
                    <a:pt x="241" y="378"/>
                    <a:pt x="241" y="378"/>
                    <a:pt x="241" y="378"/>
                  </a:cubicBezTo>
                  <a:cubicBezTo>
                    <a:pt x="241" y="379"/>
                    <a:pt x="240" y="380"/>
                    <a:pt x="240" y="380"/>
                  </a:cubicBezTo>
                  <a:cubicBezTo>
                    <a:pt x="240" y="383"/>
                    <a:pt x="232" y="385"/>
                    <a:pt x="230" y="385"/>
                  </a:cubicBezTo>
                  <a:cubicBezTo>
                    <a:pt x="226" y="387"/>
                    <a:pt x="219" y="388"/>
                    <a:pt x="215" y="388"/>
                  </a:cubicBezTo>
                  <a:cubicBezTo>
                    <a:pt x="214" y="388"/>
                    <a:pt x="211" y="388"/>
                    <a:pt x="210" y="388"/>
                  </a:cubicBezTo>
                  <a:cubicBezTo>
                    <a:pt x="209" y="388"/>
                    <a:pt x="208" y="386"/>
                    <a:pt x="206" y="386"/>
                  </a:cubicBezTo>
                  <a:cubicBezTo>
                    <a:pt x="206" y="385"/>
                    <a:pt x="205" y="386"/>
                    <a:pt x="205" y="386"/>
                  </a:cubicBezTo>
                  <a:cubicBezTo>
                    <a:pt x="205" y="386"/>
                    <a:pt x="205" y="387"/>
                    <a:pt x="205" y="387"/>
                  </a:cubicBezTo>
                  <a:cubicBezTo>
                    <a:pt x="206" y="387"/>
                    <a:pt x="206" y="387"/>
                    <a:pt x="207" y="387"/>
                  </a:cubicBezTo>
                  <a:cubicBezTo>
                    <a:pt x="207" y="387"/>
                    <a:pt x="207" y="387"/>
                    <a:pt x="207" y="387"/>
                  </a:cubicBezTo>
                  <a:cubicBezTo>
                    <a:pt x="207" y="387"/>
                    <a:pt x="207" y="388"/>
                    <a:pt x="207" y="388"/>
                  </a:cubicBezTo>
                  <a:cubicBezTo>
                    <a:pt x="207" y="388"/>
                    <a:pt x="208" y="387"/>
                    <a:pt x="208" y="387"/>
                  </a:cubicBezTo>
                  <a:cubicBezTo>
                    <a:pt x="208" y="388"/>
                    <a:pt x="208" y="388"/>
                    <a:pt x="208" y="388"/>
                  </a:cubicBezTo>
                  <a:cubicBezTo>
                    <a:pt x="208" y="388"/>
                    <a:pt x="207" y="389"/>
                    <a:pt x="207" y="389"/>
                  </a:cubicBezTo>
                  <a:cubicBezTo>
                    <a:pt x="207" y="389"/>
                    <a:pt x="207" y="390"/>
                    <a:pt x="207" y="390"/>
                  </a:cubicBezTo>
                  <a:cubicBezTo>
                    <a:pt x="207" y="391"/>
                    <a:pt x="207" y="391"/>
                    <a:pt x="208" y="391"/>
                  </a:cubicBezTo>
                  <a:cubicBezTo>
                    <a:pt x="209" y="392"/>
                    <a:pt x="209" y="393"/>
                    <a:pt x="208" y="394"/>
                  </a:cubicBezTo>
                  <a:cubicBezTo>
                    <a:pt x="208" y="394"/>
                    <a:pt x="208" y="396"/>
                    <a:pt x="208" y="396"/>
                  </a:cubicBezTo>
                  <a:cubicBezTo>
                    <a:pt x="208" y="396"/>
                    <a:pt x="207" y="396"/>
                    <a:pt x="207" y="396"/>
                  </a:cubicBezTo>
                  <a:cubicBezTo>
                    <a:pt x="207" y="397"/>
                    <a:pt x="207" y="397"/>
                    <a:pt x="207" y="397"/>
                  </a:cubicBezTo>
                  <a:cubicBezTo>
                    <a:pt x="206" y="398"/>
                    <a:pt x="207" y="400"/>
                    <a:pt x="206" y="400"/>
                  </a:cubicBezTo>
                  <a:cubicBezTo>
                    <a:pt x="206" y="400"/>
                    <a:pt x="206" y="401"/>
                    <a:pt x="206" y="401"/>
                  </a:cubicBezTo>
                  <a:cubicBezTo>
                    <a:pt x="206" y="402"/>
                    <a:pt x="207" y="402"/>
                    <a:pt x="208" y="402"/>
                  </a:cubicBezTo>
                  <a:cubicBezTo>
                    <a:pt x="208" y="403"/>
                    <a:pt x="208" y="403"/>
                    <a:pt x="208" y="403"/>
                  </a:cubicBezTo>
                  <a:cubicBezTo>
                    <a:pt x="208" y="403"/>
                    <a:pt x="206" y="403"/>
                    <a:pt x="206" y="403"/>
                  </a:cubicBezTo>
                  <a:cubicBezTo>
                    <a:pt x="206" y="404"/>
                    <a:pt x="206" y="404"/>
                    <a:pt x="206" y="404"/>
                  </a:cubicBezTo>
                  <a:cubicBezTo>
                    <a:pt x="207" y="404"/>
                    <a:pt x="207" y="404"/>
                    <a:pt x="207" y="404"/>
                  </a:cubicBezTo>
                  <a:cubicBezTo>
                    <a:pt x="207" y="404"/>
                    <a:pt x="207" y="405"/>
                    <a:pt x="207" y="406"/>
                  </a:cubicBezTo>
                  <a:cubicBezTo>
                    <a:pt x="207" y="406"/>
                    <a:pt x="205" y="406"/>
                    <a:pt x="205" y="406"/>
                  </a:cubicBezTo>
                  <a:cubicBezTo>
                    <a:pt x="204" y="407"/>
                    <a:pt x="203" y="407"/>
                    <a:pt x="203" y="407"/>
                  </a:cubicBezTo>
                  <a:cubicBezTo>
                    <a:pt x="201" y="408"/>
                    <a:pt x="198" y="409"/>
                    <a:pt x="197" y="408"/>
                  </a:cubicBezTo>
                  <a:cubicBezTo>
                    <a:pt x="194" y="408"/>
                    <a:pt x="192" y="405"/>
                    <a:pt x="190" y="405"/>
                  </a:cubicBezTo>
                  <a:cubicBezTo>
                    <a:pt x="189" y="405"/>
                    <a:pt x="189" y="405"/>
                    <a:pt x="189" y="405"/>
                  </a:cubicBezTo>
                  <a:cubicBezTo>
                    <a:pt x="189" y="405"/>
                    <a:pt x="189" y="404"/>
                    <a:pt x="189" y="404"/>
                  </a:cubicBezTo>
                  <a:cubicBezTo>
                    <a:pt x="189" y="404"/>
                    <a:pt x="188" y="404"/>
                    <a:pt x="188" y="405"/>
                  </a:cubicBezTo>
                  <a:cubicBezTo>
                    <a:pt x="186" y="405"/>
                    <a:pt x="187" y="409"/>
                    <a:pt x="188" y="411"/>
                  </a:cubicBezTo>
                  <a:cubicBezTo>
                    <a:pt x="188" y="411"/>
                    <a:pt x="188" y="411"/>
                    <a:pt x="188" y="412"/>
                  </a:cubicBezTo>
                  <a:cubicBezTo>
                    <a:pt x="188" y="413"/>
                    <a:pt x="187" y="415"/>
                    <a:pt x="188" y="416"/>
                  </a:cubicBezTo>
                  <a:cubicBezTo>
                    <a:pt x="188" y="417"/>
                    <a:pt x="188" y="418"/>
                    <a:pt x="189" y="418"/>
                  </a:cubicBezTo>
                  <a:cubicBezTo>
                    <a:pt x="190" y="418"/>
                    <a:pt x="190" y="418"/>
                    <a:pt x="191" y="418"/>
                  </a:cubicBezTo>
                  <a:cubicBezTo>
                    <a:pt x="191" y="418"/>
                    <a:pt x="192" y="418"/>
                    <a:pt x="192" y="418"/>
                  </a:cubicBezTo>
                  <a:cubicBezTo>
                    <a:pt x="192" y="418"/>
                    <a:pt x="191" y="420"/>
                    <a:pt x="191" y="420"/>
                  </a:cubicBezTo>
                  <a:cubicBezTo>
                    <a:pt x="192" y="420"/>
                    <a:pt x="193" y="420"/>
                    <a:pt x="193" y="420"/>
                  </a:cubicBezTo>
                  <a:cubicBezTo>
                    <a:pt x="193" y="420"/>
                    <a:pt x="193" y="420"/>
                    <a:pt x="193" y="420"/>
                  </a:cubicBezTo>
                  <a:cubicBezTo>
                    <a:pt x="194" y="420"/>
                    <a:pt x="194" y="420"/>
                    <a:pt x="194" y="420"/>
                  </a:cubicBezTo>
                  <a:cubicBezTo>
                    <a:pt x="194" y="420"/>
                    <a:pt x="194" y="420"/>
                    <a:pt x="194" y="420"/>
                  </a:cubicBezTo>
                  <a:cubicBezTo>
                    <a:pt x="195" y="420"/>
                    <a:pt x="195" y="419"/>
                    <a:pt x="195" y="419"/>
                  </a:cubicBezTo>
                  <a:cubicBezTo>
                    <a:pt x="194" y="418"/>
                    <a:pt x="194" y="419"/>
                    <a:pt x="193" y="418"/>
                  </a:cubicBezTo>
                  <a:cubicBezTo>
                    <a:pt x="193" y="418"/>
                    <a:pt x="193" y="418"/>
                    <a:pt x="193" y="418"/>
                  </a:cubicBezTo>
                  <a:cubicBezTo>
                    <a:pt x="193" y="418"/>
                    <a:pt x="194" y="418"/>
                    <a:pt x="194" y="418"/>
                  </a:cubicBezTo>
                  <a:cubicBezTo>
                    <a:pt x="195" y="418"/>
                    <a:pt x="195" y="417"/>
                    <a:pt x="195" y="417"/>
                  </a:cubicBezTo>
                  <a:cubicBezTo>
                    <a:pt x="196" y="417"/>
                    <a:pt x="196" y="417"/>
                    <a:pt x="197" y="417"/>
                  </a:cubicBezTo>
                  <a:cubicBezTo>
                    <a:pt x="197" y="417"/>
                    <a:pt x="197" y="418"/>
                    <a:pt x="197" y="418"/>
                  </a:cubicBezTo>
                  <a:cubicBezTo>
                    <a:pt x="197" y="418"/>
                    <a:pt x="197" y="418"/>
                    <a:pt x="198" y="419"/>
                  </a:cubicBezTo>
                  <a:cubicBezTo>
                    <a:pt x="198" y="419"/>
                    <a:pt x="198" y="419"/>
                    <a:pt x="198" y="419"/>
                  </a:cubicBezTo>
                  <a:cubicBezTo>
                    <a:pt x="198" y="419"/>
                    <a:pt x="197" y="419"/>
                    <a:pt x="197" y="420"/>
                  </a:cubicBezTo>
                  <a:cubicBezTo>
                    <a:pt x="198" y="420"/>
                    <a:pt x="198" y="420"/>
                    <a:pt x="198" y="420"/>
                  </a:cubicBezTo>
                  <a:cubicBezTo>
                    <a:pt x="198" y="421"/>
                    <a:pt x="198" y="422"/>
                    <a:pt x="198" y="422"/>
                  </a:cubicBezTo>
                  <a:cubicBezTo>
                    <a:pt x="198" y="423"/>
                    <a:pt x="197" y="423"/>
                    <a:pt x="197" y="423"/>
                  </a:cubicBezTo>
                  <a:cubicBezTo>
                    <a:pt x="197" y="424"/>
                    <a:pt x="197" y="424"/>
                    <a:pt x="197" y="424"/>
                  </a:cubicBezTo>
                  <a:cubicBezTo>
                    <a:pt x="197" y="424"/>
                    <a:pt x="197" y="424"/>
                    <a:pt x="197" y="424"/>
                  </a:cubicBezTo>
                  <a:cubicBezTo>
                    <a:pt x="197" y="424"/>
                    <a:pt x="196" y="424"/>
                    <a:pt x="196" y="424"/>
                  </a:cubicBezTo>
                  <a:cubicBezTo>
                    <a:pt x="196" y="424"/>
                    <a:pt x="195" y="424"/>
                    <a:pt x="195" y="424"/>
                  </a:cubicBezTo>
                  <a:cubicBezTo>
                    <a:pt x="194" y="424"/>
                    <a:pt x="194" y="424"/>
                    <a:pt x="194" y="424"/>
                  </a:cubicBezTo>
                  <a:cubicBezTo>
                    <a:pt x="194" y="424"/>
                    <a:pt x="193" y="424"/>
                    <a:pt x="193" y="424"/>
                  </a:cubicBezTo>
                  <a:cubicBezTo>
                    <a:pt x="193" y="424"/>
                    <a:pt x="194" y="424"/>
                    <a:pt x="193" y="423"/>
                  </a:cubicBezTo>
                  <a:cubicBezTo>
                    <a:pt x="193" y="423"/>
                    <a:pt x="193" y="423"/>
                    <a:pt x="193" y="423"/>
                  </a:cubicBezTo>
                  <a:cubicBezTo>
                    <a:pt x="193" y="423"/>
                    <a:pt x="194" y="423"/>
                    <a:pt x="194" y="422"/>
                  </a:cubicBezTo>
                  <a:cubicBezTo>
                    <a:pt x="193" y="422"/>
                    <a:pt x="193" y="422"/>
                    <a:pt x="193" y="421"/>
                  </a:cubicBezTo>
                  <a:cubicBezTo>
                    <a:pt x="193" y="421"/>
                    <a:pt x="192" y="421"/>
                    <a:pt x="192" y="421"/>
                  </a:cubicBezTo>
                  <a:cubicBezTo>
                    <a:pt x="191" y="420"/>
                    <a:pt x="190" y="422"/>
                    <a:pt x="189" y="422"/>
                  </a:cubicBezTo>
                  <a:cubicBezTo>
                    <a:pt x="189" y="422"/>
                    <a:pt x="188" y="422"/>
                    <a:pt x="188" y="422"/>
                  </a:cubicBezTo>
                  <a:cubicBezTo>
                    <a:pt x="188" y="423"/>
                    <a:pt x="188" y="423"/>
                    <a:pt x="188" y="423"/>
                  </a:cubicBezTo>
                  <a:cubicBezTo>
                    <a:pt x="188" y="423"/>
                    <a:pt x="188" y="423"/>
                    <a:pt x="188" y="423"/>
                  </a:cubicBezTo>
                  <a:cubicBezTo>
                    <a:pt x="188" y="424"/>
                    <a:pt x="188" y="424"/>
                    <a:pt x="189" y="424"/>
                  </a:cubicBezTo>
                  <a:cubicBezTo>
                    <a:pt x="190" y="424"/>
                    <a:pt x="191" y="425"/>
                    <a:pt x="192" y="425"/>
                  </a:cubicBezTo>
                  <a:cubicBezTo>
                    <a:pt x="192" y="425"/>
                    <a:pt x="193" y="425"/>
                    <a:pt x="193" y="425"/>
                  </a:cubicBezTo>
                  <a:cubicBezTo>
                    <a:pt x="193" y="425"/>
                    <a:pt x="192" y="426"/>
                    <a:pt x="192" y="426"/>
                  </a:cubicBezTo>
                  <a:cubicBezTo>
                    <a:pt x="192" y="427"/>
                    <a:pt x="189" y="427"/>
                    <a:pt x="188" y="428"/>
                  </a:cubicBezTo>
                  <a:cubicBezTo>
                    <a:pt x="188" y="429"/>
                    <a:pt x="188" y="429"/>
                    <a:pt x="187" y="430"/>
                  </a:cubicBezTo>
                  <a:cubicBezTo>
                    <a:pt x="187" y="430"/>
                    <a:pt x="187" y="431"/>
                    <a:pt x="187" y="431"/>
                  </a:cubicBezTo>
                  <a:cubicBezTo>
                    <a:pt x="186" y="431"/>
                    <a:pt x="186" y="432"/>
                    <a:pt x="186" y="432"/>
                  </a:cubicBezTo>
                  <a:cubicBezTo>
                    <a:pt x="185" y="433"/>
                    <a:pt x="185" y="433"/>
                    <a:pt x="186" y="434"/>
                  </a:cubicBezTo>
                  <a:cubicBezTo>
                    <a:pt x="186" y="434"/>
                    <a:pt x="186" y="434"/>
                    <a:pt x="186" y="435"/>
                  </a:cubicBezTo>
                  <a:cubicBezTo>
                    <a:pt x="186" y="435"/>
                    <a:pt x="186" y="435"/>
                    <a:pt x="186" y="435"/>
                  </a:cubicBezTo>
                  <a:cubicBezTo>
                    <a:pt x="186" y="435"/>
                    <a:pt x="186" y="436"/>
                    <a:pt x="186" y="436"/>
                  </a:cubicBezTo>
                  <a:cubicBezTo>
                    <a:pt x="186" y="436"/>
                    <a:pt x="186" y="437"/>
                    <a:pt x="186" y="437"/>
                  </a:cubicBezTo>
                  <a:cubicBezTo>
                    <a:pt x="186" y="437"/>
                    <a:pt x="186" y="437"/>
                    <a:pt x="186" y="438"/>
                  </a:cubicBezTo>
                  <a:cubicBezTo>
                    <a:pt x="186" y="438"/>
                    <a:pt x="186" y="438"/>
                    <a:pt x="186" y="439"/>
                  </a:cubicBezTo>
                  <a:cubicBezTo>
                    <a:pt x="186" y="439"/>
                    <a:pt x="186" y="440"/>
                    <a:pt x="186" y="440"/>
                  </a:cubicBezTo>
                  <a:cubicBezTo>
                    <a:pt x="185" y="440"/>
                    <a:pt x="185" y="441"/>
                    <a:pt x="185" y="441"/>
                  </a:cubicBezTo>
                  <a:cubicBezTo>
                    <a:pt x="185" y="442"/>
                    <a:pt x="183" y="441"/>
                    <a:pt x="183" y="443"/>
                  </a:cubicBezTo>
                  <a:cubicBezTo>
                    <a:pt x="183" y="443"/>
                    <a:pt x="183" y="444"/>
                    <a:pt x="184" y="444"/>
                  </a:cubicBezTo>
                  <a:cubicBezTo>
                    <a:pt x="184" y="444"/>
                    <a:pt x="184" y="444"/>
                    <a:pt x="184" y="444"/>
                  </a:cubicBezTo>
                  <a:cubicBezTo>
                    <a:pt x="184" y="445"/>
                    <a:pt x="184" y="445"/>
                    <a:pt x="184" y="445"/>
                  </a:cubicBezTo>
                  <a:cubicBezTo>
                    <a:pt x="183" y="446"/>
                    <a:pt x="183" y="445"/>
                    <a:pt x="182" y="445"/>
                  </a:cubicBezTo>
                  <a:cubicBezTo>
                    <a:pt x="182" y="445"/>
                    <a:pt x="182" y="446"/>
                    <a:pt x="182" y="446"/>
                  </a:cubicBezTo>
                  <a:cubicBezTo>
                    <a:pt x="182" y="446"/>
                    <a:pt x="181" y="445"/>
                    <a:pt x="181" y="445"/>
                  </a:cubicBezTo>
                  <a:cubicBezTo>
                    <a:pt x="180" y="445"/>
                    <a:pt x="180" y="445"/>
                    <a:pt x="180" y="445"/>
                  </a:cubicBezTo>
                  <a:cubicBezTo>
                    <a:pt x="179" y="445"/>
                    <a:pt x="179" y="446"/>
                    <a:pt x="179" y="446"/>
                  </a:cubicBezTo>
                  <a:cubicBezTo>
                    <a:pt x="179" y="446"/>
                    <a:pt x="178" y="446"/>
                    <a:pt x="178" y="446"/>
                  </a:cubicBezTo>
                  <a:cubicBezTo>
                    <a:pt x="178" y="446"/>
                    <a:pt x="178" y="446"/>
                    <a:pt x="178" y="446"/>
                  </a:cubicBezTo>
                  <a:cubicBezTo>
                    <a:pt x="177" y="447"/>
                    <a:pt x="177" y="447"/>
                    <a:pt x="177" y="448"/>
                  </a:cubicBezTo>
                  <a:cubicBezTo>
                    <a:pt x="177" y="448"/>
                    <a:pt x="175" y="447"/>
                    <a:pt x="175" y="448"/>
                  </a:cubicBezTo>
                  <a:cubicBezTo>
                    <a:pt x="175" y="448"/>
                    <a:pt x="174" y="449"/>
                    <a:pt x="173" y="449"/>
                  </a:cubicBezTo>
                  <a:cubicBezTo>
                    <a:pt x="173" y="449"/>
                    <a:pt x="173" y="449"/>
                    <a:pt x="173" y="450"/>
                  </a:cubicBezTo>
                  <a:cubicBezTo>
                    <a:pt x="173" y="450"/>
                    <a:pt x="172" y="451"/>
                    <a:pt x="172" y="451"/>
                  </a:cubicBezTo>
                  <a:cubicBezTo>
                    <a:pt x="172" y="452"/>
                    <a:pt x="172" y="452"/>
                    <a:pt x="171" y="453"/>
                  </a:cubicBezTo>
                  <a:cubicBezTo>
                    <a:pt x="171" y="454"/>
                    <a:pt x="170" y="454"/>
                    <a:pt x="170" y="455"/>
                  </a:cubicBezTo>
                  <a:cubicBezTo>
                    <a:pt x="170" y="455"/>
                    <a:pt x="169" y="456"/>
                    <a:pt x="169" y="456"/>
                  </a:cubicBezTo>
                  <a:cubicBezTo>
                    <a:pt x="169" y="457"/>
                    <a:pt x="169" y="458"/>
                    <a:pt x="170" y="458"/>
                  </a:cubicBezTo>
                  <a:cubicBezTo>
                    <a:pt x="170" y="459"/>
                    <a:pt x="170" y="459"/>
                    <a:pt x="170" y="460"/>
                  </a:cubicBezTo>
                  <a:cubicBezTo>
                    <a:pt x="171" y="460"/>
                    <a:pt x="170" y="461"/>
                    <a:pt x="171" y="461"/>
                  </a:cubicBezTo>
                  <a:cubicBezTo>
                    <a:pt x="171" y="461"/>
                    <a:pt x="172" y="462"/>
                    <a:pt x="172" y="462"/>
                  </a:cubicBezTo>
                  <a:cubicBezTo>
                    <a:pt x="173" y="462"/>
                    <a:pt x="173" y="463"/>
                    <a:pt x="173" y="463"/>
                  </a:cubicBezTo>
                  <a:cubicBezTo>
                    <a:pt x="173" y="464"/>
                    <a:pt x="174" y="464"/>
                    <a:pt x="174" y="465"/>
                  </a:cubicBezTo>
                  <a:cubicBezTo>
                    <a:pt x="175" y="465"/>
                    <a:pt x="175" y="466"/>
                    <a:pt x="176" y="466"/>
                  </a:cubicBezTo>
                  <a:cubicBezTo>
                    <a:pt x="176" y="466"/>
                    <a:pt x="177" y="466"/>
                    <a:pt x="178" y="466"/>
                  </a:cubicBezTo>
                  <a:cubicBezTo>
                    <a:pt x="179" y="467"/>
                    <a:pt x="181" y="466"/>
                    <a:pt x="182" y="467"/>
                  </a:cubicBezTo>
                  <a:cubicBezTo>
                    <a:pt x="183" y="468"/>
                    <a:pt x="183" y="471"/>
                    <a:pt x="182" y="473"/>
                  </a:cubicBezTo>
                  <a:cubicBezTo>
                    <a:pt x="182" y="473"/>
                    <a:pt x="181" y="473"/>
                    <a:pt x="182" y="474"/>
                  </a:cubicBezTo>
                  <a:cubicBezTo>
                    <a:pt x="182" y="475"/>
                    <a:pt x="182" y="475"/>
                    <a:pt x="182" y="475"/>
                  </a:cubicBezTo>
                  <a:cubicBezTo>
                    <a:pt x="182" y="475"/>
                    <a:pt x="182" y="475"/>
                    <a:pt x="182" y="475"/>
                  </a:cubicBezTo>
                  <a:cubicBezTo>
                    <a:pt x="182" y="475"/>
                    <a:pt x="182" y="475"/>
                    <a:pt x="181" y="475"/>
                  </a:cubicBezTo>
                  <a:cubicBezTo>
                    <a:pt x="181" y="475"/>
                    <a:pt x="181" y="477"/>
                    <a:pt x="181" y="477"/>
                  </a:cubicBezTo>
                  <a:cubicBezTo>
                    <a:pt x="181" y="477"/>
                    <a:pt x="181" y="477"/>
                    <a:pt x="181" y="477"/>
                  </a:cubicBezTo>
                  <a:cubicBezTo>
                    <a:pt x="179" y="478"/>
                    <a:pt x="180" y="478"/>
                    <a:pt x="180" y="478"/>
                  </a:cubicBezTo>
                  <a:cubicBezTo>
                    <a:pt x="180" y="478"/>
                    <a:pt x="179" y="478"/>
                    <a:pt x="179" y="478"/>
                  </a:cubicBezTo>
                  <a:cubicBezTo>
                    <a:pt x="179" y="478"/>
                    <a:pt x="179" y="478"/>
                    <a:pt x="179" y="479"/>
                  </a:cubicBezTo>
                  <a:cubicBezTo>
                    <a:pt x="179" y="479"/>
                    <a:pt x="179" y="479"/>
                    <a:pt x="179" y="479"/>
                  </a:cubicBezTo>
                  <a:cubicBezTo>
                    <a:pt x="178" y="479"/>
                    <a:pt x="178" y="480"/>
                    <a:pt x="178" y="480"/>
                  </a:cubicBezTo>
                  <a:cubicBezTo>
                    <a:pt x="178" y="480"/>
                    <a:pt x="178" y="480"/>
                    <a:pt x="178" y="480"/>
                  </a:cubicBezTo>
                  <a:cubicBezTo>
                    <a:pt x="177" y="481"/>
                    <a:pt x="177" y="480"/>
                    <a:pt x="176" y="481"/>
                  </a:cubicBezTo>
                  <a:cubicBezTo>
                    <a:pt x="176" y="481"/>
                    <a:pt x="176" y="481"/>
                    <a:pt x="176" y="481"/>
                  </a:cubicBezTo>
                  <a:cubicBezTo>
                    <a:pt x="175" y="482"/>
                    <a:pt x="175" y="482"/>
                    <a:pt x="174" y="482"/>
                  </a:cubicBezTo>
                  <a:cubicBezTo>
                    <a:pt x="174" y="483"/>
                    <a:pt x="173" y="483"/>
                    <a:pt x="173" y="483"/>
                  </a:cubicBezTo>
                  <a:cubicBezTo>
                    <a:pt x="173" y="484"/>
                    <a:pt x="173" y="484"/>
                    <a:pt x="173" y="484"/>
                  </a:cubicBezTo>
                  <a:cubicBezTo>
                    <a:pt x="172" y="484"/>
                    <a:pt x="172" y="485"/>
                    <a:pt x="172" y="485"/>
                  </a:cubicBezTo>
                  <a:cubicBezTo>
                    <a:pt x="172" y="485"/>
                    <a:pt x="172" y="485"/>
                    <a:pt x="172" y="485"/>
                  </a:cubicBezTo>
                  <a:cubicBezTo>
                    <a:pt x="171" y="486"/>
                    <a:pt x="171" y="486"/>
                    <a:pt x="170" y="487"/>
                  </a:cubicBezTo>
                  <a:cubicBezTo>
                    <a:pt x="170" y="487"/>
                    <a:pt x="170" y="487"/>
                    <a:pt x="170" y="487"/>
                  </a:cubicBezTo>
                  <a:cubicBezTo>
                    <a:pt x="170" y="487"/>
                    <a:pt x="170" y="488"/>
                    <a:pt x="169" y="488"/>
                  </a:cubicBezTo>
                  <a:cubicBezTo>
                    <a:pt x="169" y="488"/>
                    <a:pt x="169" y="489"/>
                    <a:pt x="169" y="489"/>
                  </a:cubicBezTo>
                  <a:cubicBezTo>
                    <a:pt x="169" y="489"/>
                    <a:pt x="169" y="490"/>
                    <a:pt x="169" y="490"/>
                  </a:cubicBezTo>
                  <a:cubicBezTo>
                    <a:pt x="169" y="490"/>
                    <a:pt x="168" y="491"/>
                    <a:pt x="168" y="491"/>
                  </a:cubicBezTo>
                  <a:cubicBezTo>
                    <a:pt x="168" y="491"/>
                    <a:pt x="169" y="491"/>
                    <a:pt x="169" y="491"/>
                  </a:cubicBezTo>
                  <a:cubicBezTo>
                    <a:pt x="169" y="490"/>
                    <a:pt x="169" y="490"/>
                    <a:pt x="169" y="490"/>
                  </a:cubicBezTo>
                  <a:cubicBezTo>
                    <a:pt x="169" y="490"/>
                    <a:pt x="169" y="490"/>
                    <a:pt x="169" y="490"/>
                  </a:cubicBezTo>
                  <a:cubicBezTo>
                    <a:pt x="170" y="490"/>
                    <a:pt x="170" y="490"/>
                    <a:pt x="170" y="490"/>
                  </a:cubicBezTo>
                  <a:cubicBezTo>
                    <a:pt x="170" y="490"/>
                    <a:pt x="169" y="491"/>
                    <a:pt x="169" y="491"/>
                  </a:cubicBezTo>
                  <a:cubicBezTo>
                    <a:pt x="169" y="492"/>
                    <a:pt x="169" y="492"/>
                    <a:pt x="169" y="493"/>
                  </a:cubicBezTo>
                  <a:cubicBezTo>
                    <a:pt x="169" y="494"/>
                    <a:pt x="169" y="495"/>
                    <a:pt x="168" y="496"/>
                  </a:cubicBezTo>
                  <a:cubicBezTo>
                    <a:pt x="168" y="497"/>
                    <a:pt x="166" y="500"/>
                    <a:pt x="165" y="498"/>
                  </a:cubicBezTo>
                  <a:cubicBezTo>
                    <a:pt x="164" y="498"/>
                    <a:pt x="164" y="498"/>
                    <a:pt x="164" y="498"/>
                  </a:cubicBezTo>
                  <a:cubicBezTo>
                    <a:pt x="164" y="497"/>
                    <a:pt x="163" y="496"/>
                    <a:pt x="163" y="496"/>
                  </a:cubicBezTo>
                  <a:cubicBezTo>
                    <a:pt x="163" y="496"/>
                    <a:pt x="163" y="496"/>
                    <a:pt x="163" y="496"/>
                  </a:cubicBezTo>
                  <a:cubicBezTo>
                    <a:pt x="163" y="497"/>
                    <a:pt x="163" y="497"/>
                    <a:pt x="162" y="497"/>
                  </a:cubicBezTo>
                  <a:cubicBezTo>
                    <a:pt x="163" y="497"/>
                    <a:pt x="161" y="497"/>
                    <a:pt x="162" y="497"/>
                  </a:cubicBezTo>
                  <a:cubicBezTo>
                    <a:pt x="162" y="498"/>
                    <a:pt x="162" y="497"/>
                    <a:pt x="163" y="498"/>
                  </a:cubicBezTo>
                  <a:cubicBezTo>
                    <a:pt x="163" y="498"/>
                    <a:pt x="163" y="498"/>
                    <a:pt x="163" y="498"/>
                  </a:cubicBezTo>
                  <a:cubicBezTo>
                    <a:pt x="164" y="499"/>
                    <a:pt x="164" y="499"/>
                    <a:pt x="164" y="500"/>
                  </a:cubicBezTo>
                  <a:cubicBezTo>
                    <a:pt x="164" y="500"/>
                    <a:pt x="162" y="500"/>
                    <a:pt x="161" y="501"/>
                  </a:cubicBezTo>
                  <a:cubicBezTo>
                    <a:pt x="160" y="502"/>
                    <a:pt x="159" y="504"/>
                    <a:pt x="159" y="506"/>
                  </a:cubicBezTo>
                  <a:cubicBezTo>
                    <a:pt x="159" y="506"/>
                    <a:pt x="158" y="508"/>
                    <a:pt x="158" y="508"/>
                  </a:cubicBezTo>
                  <a:cubicBezTo>
                    <a:pt x="158" y="507"/>
                    <a:pt x="156" y="510"/>
                    <a:pt x="157" y="510"/>
                  </a:cubicBezTo>
                  <a:cubicBezTo>
                    <a:pt x="157" y="509"/>
                    <a:pt x="158" y="509"/>
                    <a:pt x="158" y="509"/>
                  </a:cubicBezTo>
                  <a:cubicBezTo>
                    <a:pt x="158" y="508"/>
                    <a:pt x="159" y="508"/>
                    <a:pt x="159" y="509"/>
                  </a:cubicBezTo>
                  <a:cubicBezTo>
                    <a:pt x="159" y="510"/>
                    <a:pt x="159" y="511"/>
                    <a:pt x="159" y="512"/>
                  </a:cubicBezTo>
                  <a:cubicBezTo>
                    <a:pt x="160" y="514"/>
                    <a:pt x="160" y="515"/>
                    <a:pt x="159" y="515"/>
                  </a:cubicBezTo>
                  <a:cubicBezTo>
                    <a:pt x="158" y="515"/>
                    <a:pt x="158" y="515"/>
                    <a:pt x="158" y="515"/>
                  </a:cubicBezTo>
                  <a:cubicBezTo>
                    <a:pt x="158" y="515"/>
                    <a:pt x="157" y="515"/>
                    <a:pt x="156" y="515"/>
                  </a:cubicBezTo>
                  <a:cubicBezTo>
                    <a:pt x="156" y="515"/>
                    <a:pt x="156" y="515"/>
                    <a:pt x="156" y="515"/>
                  </a:cubicBezTo>
                  <a:cubicBezTo>
                    <a:pt x="156" y="516"/>
                    <a:pt x="157" y="516"/>
                    <a:pt x="158" y="516"/>
                  </a:cubicBezTo>
                  <a:cubicBezTo>
                    <a:pt x="158" y="516"/>
                    <a:pt x="158" y="516"/>
                    <a:pt x="159" y="516"/>
                  </a:cubicBezTo>
                  <a:cubicBezTo>
                    <a:pt x="159" y="516"/>
                    <a:pt x="160" y="516"/>
                    <a:pt x="160" y="516"/>
                  </a:cubicBezTo>
                  <a:cubicBezTo>
                    <a:pt x="160" y="516"/>
                    <a:pt x="160" y="516"/>
                    <a:pt x="160" y="516"/>
                  </a:cubicBezTo>
                  <a:cubicBezTo>
                    <a:pt x="160" y="516"/>
                    <a:pt x="160" y="516"/>
                    <a:pt x="160" y="517"/>
                  </a:cubicBezTo>
                  <a:cubicBezTo>
                    <a:pt x="161" y="519"/>
                    <a:pt x="163" y="521"/>
                    <a:pt x="164" y="523"/>
                  </a:cubicBezTo>
                  <a:cubicBezTo>
                    <a:pt x="164" y="523"/>
                    <a:pt x="164" y="524"/>
                    <a:pt x="164" y="524"/>
                  </a:cubicBezTo>
                  <a:cubicBezTo>
                    <a:pt x="164" y="524"/>
                    <a:pt x="164" y="524"/>
                    <a:pt x="164" y="524"/>
                  </a:cubicBezTo>
                  <a:cubicBezTo>
                    <a:pt x="163" y="524"/>
                    <a:pt x="163" y="523"/>
                    <a:pt x="162" y="523"/>
                  </a:cubicBezTo>
                  <a:cubicBezTo>
                    <a:pt x="161" y="523"/>
                    <a:pt x="161" y="523"/>
                    <a:pt x="161" y="523"/>
                  </a:cubicBezTo>
                  <a:cubicBezTo>
                    <a:pt x="161" y="523"/>
                    <a:pt x="160" y="523"/>
                    <a:pt x="160" y="523"/>
                  </a:cubicBezTo>
                  <a:cubicBezTo>
                    <a:pt x="160" y="523"/>
                    <a:pt x="160" y="523"/>
                    <a:pt x="160" y="523"/>
                  </a:cubicBezTo>
                  <a:cubicBezTo>
                    <a:pt x="160" y="523"/>
                    <a:pt x="160" y="523"/>
                    <a:pt x="159" y="523"/>
                  </a:cubicBezTo>
                  <a:cubicBezTo>
                    <a:pt x="159" y="523"/>
                    <a:pt x="159" y="523"/>
                    <a:pt x="159" y="523"/>
                  </a:cubicBezTo>
                  <a:cubicBezTo>
                    <a:pt x="159" y="522"/>
                    <a:pt x="159" y="522"/>
                    <a:pt x="159" y="522"/>
                  </a:cubicBezTo>
                  <a:cubicBezTo>
                    <a:pt x="158" y="522"/>
                    <a:pt x="158" y="522"/>
                    <a:pt x="158" y="522"/>
                  </a:cubicBezTo>
                  <a:cubicBezTo>
                    <a:pt x="158" y="522"/>
                    <a:pt x="157" y="523"/>
                    <a:pt x="157" y="523"/>
                  </a:cubicBezTo>
                  <a:cubicBezTo>
                    <a:pt x="157" y="523"/>
                    <a:pt x="157" y="523"/>
                    <a:pt x="157" y="523"/>
                  </a:cubicBezTo>
                  <a:cubicBezTo>
                    <a:pt x="156" y="524"/>
                    <a:pt x="156" y="525"/>
                    <a:pt x="155" y="526"/>
                  </a:cubicBezTo>
                  <a:cubicBezTo>
                    <a:pt x="155" y="526"/>
                    <a:pt x="155" y="526"/>
                    <a:pt x="155" y="526"/>
                  </a:cubicBezTo>
                  <a:cubicBezTo>
                    <a:pt x="155" y="526"/>
                    <a:pt x="155" y="526"/>
                    <a:pt x="155" y="526"/>
                  </a:cubicBezTo>
                  <a:cubicBezTo>
                    <a:pt x="154" y="526"/>
                    <a:pt x="154" y="526"/>
                    <a:pt x="154" y="526"/>
                  </a:cubicBezTo>
                  <a:cubicBezTo>
                    <a:pt x="153" y="526"/>
                    <a:pt x="152" y="526"/>
                    <a:pt x="152" y="527"/>
                  </a:cubicBezTo>
                  <a:cubicBezTo>
                    <a:pt x="151" y="527"/>
                    <a:pt x="151" y="527"/>
                    <a:pt x="151" y="527"/>
                  </a:cubicBezTo>
                  <a:cubicBezTo>
                    <a:pt x="151" y="527"/>
                    <a:pt x="151" y="527"/>
                    <a:pt x="150" y="528"/>
                  </a:cubicBezTo>
                  <a:cubicBezTo>
                    <a:pt x="150" y="528"/>
                    <a:pt x="150" y="528"/>
                    <a:pt x="150" y="528"/>
                  </a:cubicBezTo>
                  <a:cubicBezTo>
                    <a:pt x="150" y="528"/>
                    <a:pt x="149" y="528"/>
                    <a:pt x="149" y="528"/>
                  </a:cubicBezTo>
                  <a:cubicBezTo>
                    <a:pt x="149" y="528"/>
                    <a:pt x="149" y="528"/>
                    <a:pt x="149" y="528"/>
                  </a:cubicBezTo>
                  <a:cubicBezTo>
                    <a:pt x="149" y="528"/>
                    <a:pt x="149" y="528"/>
                    <a:pt x="148" y="528"/>
                  </a:cubicBezTo>
                  <a:cubicBezTo>
                    <a:pt x="148" y="528"/>
                    <a:pt x="148" y="528"/>
                    <a:pt x="148" y="528"/>
                  </a:cubicBezTo>
                  <a:cubicBezTo>
                    <a:pt x="148" y="528"/>
                    <a:pt x="148" y="528"/>
                    <a:pt x="147" y="529"/>
                  </a:cubicBezTo>
                  <a:cubicBezTo>
                    <a:pt x="147" y="529"/>
                    <a:pt x="147" y="529"/>
                    <a:pt x="147" y="529"/>
                  </a:cubicBezTo>
                  <a:cubicBezTo>
                    <a:pt x="147" y="529"/>
                    <a:pt x="147" y="529"/>
                    <a:pt x="147" y="529"/>
                  </a:cubicBezTo>
                  <a:cubicBezTo>
                    <a:pt x="147" y="530"/>
                    <a:pt x="147" y="530"/>
                    <a:pt x="147" y="530"/>
                  </a:cubicBezTo>
                  <a:cubicBezTo>
                    <a:pt x="147" y="530"/>
                    <a:pt x="147" y="530"/>
                    <a:pt x="147" y="530"/>
                  </a:cubicBezTo>
                  <a:cubicBezTo>
                    <a:pt x="147" y="531"/>
                    <a:pt x="147" y="531"/>
                    <a:pt x="147" y="531"/>
                  </a:cubicBezTo>
                  <a:cubicBezTo>
                    <a:pt x="147" y="531"/>
                    <a:pt x="146" y="534"/>
                    <a:pt x="146" y="535"/>
                  </a:cubicBezTo>
                  <a:cubicBezTo>
                    <a:pt x="146" y="536"/>
                    <a:pt x="146" y="537"/>
                    <a:pt x="146" y="538"/>
                  </a:cubicBezTo>
                  <a:cubicBezTo>
                    <a:pt x="146" y="539"/>
                    <a:pt x="146" y="539"/>
                    <a:pt x="146" y="539"/>
                  </a:cubicBezTo>
                  <a:cubicBezTo>
                    <a:pt x="146" y="540"/>
                    <a:pt x="146" y="540"/>
                    <a:pt x="146" y="540"/>
                  </a:cubicBezTo>
                  <a:cubicBezTo>
                    <a:pt x="146" y="540"/>
                    <a:pt x="145" y="541"/>
                    <a:pt x="145" y="541"/>
                  </a:cubicBezTo>
                  <a:cubicBezTo>
                    <a:pt x="144" y="542"/>
                    <a:pt x="144" y="542"/>
                    <a:pt x="143" y="542"/>
                  </a:cubicBezTo>
                  <a:cubicBezTo>
                    <a:pt x="142" y="542"/>
                    <a:pt x="142" y="541"/>
                    <a:pt x="142" y="541"/>
                  </a:cubicBezTo>
                  <a:cubicBezTo>
                    <a:pt x="141" y="541"/>
                    <a:pt x="140" y="541"/>
                    <a:pt x="139" y="540"/>
                  </a:cubicBezTo>
                  <a:cubicBezTo>
                    <a:pt x="139" y="540"/>
                    <a:pt x="139" y="540"/>
                    <a:pt x="139" y="540"/>
                  </a:cubicBezTo>
                  <a:cubicBezTo>
                    <a:pt x="139" y="540"/>
                    <a:pt x="138" y="540"/>
                    <a:pt x="138" y="540"/>
                  </a:cubicBezTo>
                  <a:cubicBezTo>
                    <a:pt x="137" y="539"/>
                    <a:pt x="138" y="539"/>
                    <a:pt x="137" y="539"/>
                  </a:cubicBezTo>
                  <a:cubicBezTo>
                    <a:pt x="137" y="538"/>
                    <a:pt x="137" y="538"/>
                    <a:pt x="136" y="538"/>
                  </a:cubicBezTo>
                  <a:cubicBezTo>
                    <a:pt x="136" y="538"/>
                    <a:pt x="136" y="538"/>
                    <a:pt x="136" y="538"/>
                  </a:cubicBezTo>
                  <a:cubicBezTo>
                    <a:pt x="136" y="537"/>
                    <a:pt x="135" y="536"/>
                    <a:pt x="136" y="535"/>
                  </a:cubicBezTo>
                  <a:cubicBezTo>
                    <a:pt x="137" y="535"/>
                    <a:pt x="137" y="535"/>
                    <a:pt x="138" y="535"/>
                  </a:cubicBezTo>
                  <a:cubicBezTo>
                    <a:pt x="138" y="535"/>
                    <a:pt x="138" y="535"/>
                    <a:pt x="138" y="535"/>
                  </a:cubicBezTo>
                  <a:cubicBezTo>
                    <a:pt x="138" y="536"/>
                    <a:pt x="138" y="536"/>
                    <a:pt x="138" y="536"/>
                  </a:cubicBezTo>
                  <a:cubicBezTo>
                    <a:pt x="137" y="536"/>
                    <a:pt x="137" y="536"/>
                    <a:pt x="137" y="537"/>
                  </a:cubicBezTo>
                  <a:cubicBezTo>
                    <a:pt x="138" y="536"/>
                    <a:pt x="138" y="536"/>
                    <a:pt x="138" y="535"/>
                  </a:cubicBezTo>
                  <a:cubicBezTo>
                    <a:pt x="138" y="535"/>
                    <a:pt x="138" y="535"/>
                    <a:pt x="138" y="534"/>
                  </a:cubicBezTo>
                  <a:cubicBezTo>
                    <a:pt x="139" y="534"/>
                    <a:pt x="139" y="534"/>
                    <a:pt x="139" y="534"/>
                  </a:cubicBezTo>
                  <a:cubicBezTo>
                    <a:pt x="139" y="534"/>
                    <a:pt x="139" y="534"/>
                    <a:pt x="140" y="535"/>
                  </a:cubicBezTo>
                  <a:cubicBezTo>
                    <a:pt x="140" y="535"/>
                    <a:pt x="140" y="536"/>
                    <a:pt x="140" y="536"/>
                  </a:cubicBezTo>
                  <a:cubicBezTo>
                    <a:pt x="140" y="536"/>
                    <a:pt x="140" y="534"/>
                    <a:pt x="141" y="534"/>
                  </a:cubicBezTo>
                  <a:cubicBezTo>
                    <a:pt x="141" y="534"/>
                    <a:pt x="141" y="534"/>
                    <a:pt x="141" y="534"/>
                  </a:cubicBezTo>
                  <a:cubicBezTo>
                    <a:pt x="141" y="534"/>
                    <a:pt x="142" y="534"/>
                    <a:pt x="142" y="533"/>
                  </a:cubicBezTo>
                  <a:cubicBezTo>
                    <a:pt x="142" y="533"/>
                    <a:pt x="142" y="533"/>
                    <a:pt x="142" y="533"/>
                  </a:cubicBezTo>
                  <a:cubicBezTo>
                    <a:pt x="143" y="533"/>
                    <a:pt x="143" y="533"/>
                    <a:pt x="143" y="533"/>
                  </a:cubicBezTo>
                  <a:cubicBezTo>
                    <a:pt x="144" y="533"/>
                    <a:pt x="144" y="531"/>
                    <a:pt x="144" y="531"/>
                  </a:cubicBezTo>
                  <a:cubicBezTo>
                    <a:pt x="144" y="531"/>
                    <a:pt x="145" y="531"/>
                    <a:pt x="145" y="530"/>
                  </a:cubicBezTo>
                  <a:cubicBezTo>
                    <a:pt x="145" y="530"/>
                    <a:pt x="145" y="530"/>
                    <a:pt x="144" y="530"/>
                  </a:cubicBezTo>
                  <a:cubicBezTo>
                    <a:pt x="144" y="529"/>
                    <a:pt x="144" y="529"/>
                    <a:pt x="144" y="529"/>
                  </a:cubicBezTo>
                  <a:cubicBezTo>
                    <a:pt x="142" y="530"/>
                    <a:pt x="142" y="530"/>
                    <a:pt x="140" y="531"/>
                  </a:cubicBezTo>
                  <a:cubicBezTo>
                    <a:pt x="140" y="531"/>
                    <a:pt x="139" y="532"/>
                    <a:pt x="139" y="532"/>
                  </a:cubicBezTo>
                  <a:cubicBezTo>
                    <a:pt x="139" y="533"/>
                    <a:pt x="138" y="533"/>
                    <a:pt x="138" y="533"/>
                  </a:cubicBezTo>
                  <a:cubicBezTo>
                    <a:pt x="138" y="533"/>
                    <a:pt x="138" y="533"/>
                    <a:pt x="137" y="533"/>
                  </a:cubicBezTo>
                  <a:cubicBezTo>
                    <a:pt x="137" y="532"/>
                    <a:pt x="136" y="532"/>
                    <a:pt x="136" y="532"/>
                  </a:cubicBezTo>
                  <a:cubicBezTo>
                    <a:pt x="136" y="532"/>
                    <a:pt x="136" y="532"/>
                    <a:pt x="136" y="532"/>
                  </a:cubicBezTo>
                  <a:cubicBezTo>
                    <a:pt x="136" y="533"/>
                    <a:pt x="136" y="533"/>
                    <a:pt x="136" y="533"/>
                  </a:cubicBezTo>
                  <a:cubicBezTo>
                    <a:pt x="137" y="533"/>
                    <a:pt x="137" y="533"/>
                    <a:pt x="137" y="534"/>
                  </a:cubicBezTo>
                  <a:cubicBezTo>
                    <a:pt x="137" y="534"/>
                    <a:pt x="136" y="534"/>
                    <a:pt x="136" y="534"/>
                  </a:cubicBezTo>
                  <a:cubicBezTo>
                    <a:pt x="136" y="534"/>
                    <a:pt x="136" y="534"/>
                    <a:pt x="136" y="534"/>
                  </a:cubicBezTo>
                  <a:cubicBezTo>
                    <a:pt x="136" y="534"/>
                    <a:pt x="136" y="534"/>
                    <a:pt x="136" y="534"/>
                  </a:cubicBezTo>
                  <a:cubicBezTo>
                    <a:pt x="136" y="534"/>
                    <a:pt x="135" y="534"/>
                    <a:pt x="135" y="534"/>
                  </a:cubicBezTo>
                  <a:cubicBezTo>
                    <a:pt x="135" y="535"/>
                    <a:pt x="135" y="535"/>
                    <a:pt x="135" y="536"/>
                  </a:cubicBezTo>
                  <a:cubicBezTo>
                    <a:pt x="135" y="536"/>
                    <a:pt x="134" y="536"/>
                    <a:pt x="135" y="536"/>
                  </a:cubicBezTo>
                  <a:cubicBezTo>
                    <a:pt x="135" y="536"/>
                    <a:pt x="135" y="537"/>
                    <a:pt x="135" y="537"/>
                  </a:cubicBezTo>
                  <a:cubicBezTo>
                    <a:pt x="136" y="537"/>
                    <a:pt x="136" y="538"/>
                    <a:pt x="135" y="538"/>
                  </a:cubicBezTo>
                  <a:cubicBezTo>
                    <a:pt x="135" y="538"/>
                    <a:pt x="135" y="538"/>
                    <a:pt x="135" y="538"/>
                  </a:cubicBezTo>
                  <a:cubicBezTo>
                    <a:pt x="135" y="538"/>
                    <a:pt x="135" y="538"/>
                    <a:pt x="134" y="537"/>
                  </a:cubicBezTo>
                  <a:cubicBezTo>
                    <a:pt x="134" y="537"/>
                    <a:pt x="134" y="537"/>
                    <a:pt x="134" y="537"/>
                  </a:cubicBezTo>
                  <a:cubicBezTo>
                    <a:pt x="133" y="537"/>
                    <a:pt x="132" y="536"/>
                    <a:pt x="132" y="535"/>
                  </a:cubicBezTo>
                  <a:cubicBezTo>
                    <a:pt x="131" y="535"/>
                    <a:pt x="131" y="535"/>
                    <a:pt x="131" y="534"/>
                  </a:cubicBezTo>
                  <a:cubicBezTo>
                    <a:pt x="130" y="534"/>
                    <a:pt x="130" y="534"/>
                    <a:pt x="130" y="534"/>
                  </a:cubicBezTo>
                  <a:cubicBezTo>
                    <a:pt x="130" y="534"/>
                    <a:pt x="130" y="534"/>
                    <a:pt x="130" y="534"/>
                  </a:cubicBezTo>
                  <a:cubicBezTo>
                    <a:pt x="131" y="534"/>
                    <a:pt x="131" y="534"/>
                    <a:pt x="132" y="534"/>
                  </a:cubicBezTo>
                  <a:cubicBezTo>
                    <a:pt x="132" y="534"/>
                    <a:pt x="133" y="534"/>
                    <a:pt x="133" y="534"/>
                  </a:cubicBezTo>
                  <a:cubicBezTo>
                    <a:pt x="133" y="534"/>
                    <a:pt x="133" y="535"/>
                    <a:pt x="134" y="535"/>
                  </a:cubicBezTo>
                  <a:cubicBezTo>
                    <a:pt x="134" y="535"/>
                    <a:pt x="134" y="534"/>
                    <a:pt x="134" y="534"/>
                  </a:cubicBezTo>
                  <a:cubicBezTo>
                    <a:pt x="134" y="534"/>
                    <a:pt x="133" y="534"/>
                    <a:pt x="133" y="534"/>
                  </a:cubicBezTo>
                  <a:cubicBezTo>
                    <a:pt x="133" y="534"/>
                    <a:pt x="133" y="534"/>
                    <a:pt x="133" y="534"/>
                  </a:cubicBezTo>
                  <a:cubicBezTo>
                    <a:pt x="133" y="533"/>
                    <a:pt x="133" y="533"/>
                    <a:pt x="133" y="533"/>
                  </a:cubicBezTo>
                  <a:cubicBezTo>
                    <a:pt x="133" y="533"/>
                    <a:pt x="133" y="533"/>
                    <a:pt x="133" y="533"/>
                  </a:cubicBezTo>
                  <a:cubicBezTo>
                    <a:pt x="132" y="533"/>
                    <a:pt x="132" y="533"/>
                    <a:pt x="132" y="533"/>
                  </a:cubicBezTo>
                  <a:cubicBezTo>
                    <a:pt x="132" y="533"/>
                    <a:pt x="132" y="533"/>
                    <a:pt x="132" y="532"/>
                  </a:cubicBezTo>
                  <a:cubicBezTo>
                    <a:pt x="132" y="532"/>
                    <a:pt x="132" y="532"/>
                    <a:pt x="132" y="531"/>
                  </a:cubicBezTo>
                  <a:cubicBezTo>
                    <a:pt x="132" y="531"/>
                    <a:pt x="132" y="530"/>
                    <a:pt x="132" y="530"/>
                  </a:cubicBezTo>
                  <a:cubicBezTo>
                    <a:pt x="132" y="530"/>
                    <a:pt x="132" y="530"/>
                    <a:pt x="133" y="529"/>
                  </a:cubicBezTo>
                  <a:cubicBezTo>
                    <a:pt x="133" y="529"/>
                    <a:pt x="133" y="529"/>
                    <a:pt x="134" y="528"/>
                  </a:cubicBezTo>
                  <a:cubicBezTo>
                    <a:pt x="134" y="529"/>
                    <a:pt x="135" y="529"/>
                    <a:pt x="135" y="530"/>
                  </a:cubicBezTo>
                  <a:cubicBezTo>
                    <a:pt x="135" y="530"/>
                    <a:pt x="135" y="530"/>
                    <a:pt x="135" y="530"/>
                  </a:cubicBezTo>
                  <a:cubicBezTo>
                    <a:pt x="135" y="530"/>
                    <a:pt x="135" y="530"/>
                    <a:pt x="136" y="529"/>
                  </a:cubicBezTo>
                  <a:cubicBezTo>
                    <a:pt x="136" y="529"/>
                    <a:pt x="137" y="529"/>
                    <a:pt x="137" y="528"/>
                  </a:cubicBezTo>
                  <a:cubicBezTo>
                    <a:pt x="137" y="528"/>
                    <a:pt x="137" y="528"/>
                    <a:pt x="137" y="528"/>
                  </a:cubicBezTo>
                  <a:cubicBezTo>
                    <a:pt x="137" y="528"/>
                    <a:pt x="137" y="528"/>
                    <a:pt x="137" y="528"/>
                  </a:cubicBezTo>
                  <a:cubicBezTo>
                    <a:pt x="137" y="528"/>
                    <a:pt x="138" y="527"/>
                    <a:pt x="138" y="528"/>
                  </a:cubicBezTo>
                  <a:cubicBezTo>
                    <a:pt x="139" y="527"/>
                    <a:pt x="139" y="527"/>
                    <a:pt x="139" y="528"/>
                  </a:cubicBezTo>
                  <a:cubicBezTo>
                    <a:pt x="140" y="528"/>
                    <a:pt x="141" y="528"/>
                    <a:pt x="142" y="528"/>
                  </a:cubicBezTo>
                  <a:cubicBezTo>
                    <a:pt x="142" y="528"/>
                    <a:pt x="142" y="528"/>
                    <a:pt x="142" y="527"/>
                  </a:cubicBezTo>
                  <a:cubicBezTo>
                    <a:pt x="142" y="527"/>
                    <a:pt x="141" y="527"/>
                    <a:pt x="141" y="527"/>
                  </a:cubicBezTo>
                  <a:cubicBezTo>
                    <a:pt x="141" y="526"/>
                    <a:pt x="140" y="526"/>
                    <a:pt x="140" y="526"/>
                  </a:cubicBezTo>
                  <a:cubicBezTo>
                    <a:pt x="139" y="526"/>
                    <a:pt x="139" y="526"/>
                    <a:pt x="139" y="526"/>
                  </a:cubicBezTo>
                  <a:cubicBezTo>
                    <a:pt x="138" y="526"/>
                    <a:pt x="137" y="526"/>
                    <a:pt x="136" y="526"/>
                  </a:cubicBezTo>
                  <a:cubicBezTo>
                    <a:pt x="136" y="526"/>
                    <a:pt x="136" y="526"/>
                    <a:pt x="136" y="527"/>
                  </a:cubicBezTo>
                  <a:cubicBezTo>
                    <a:pt x="136" y="527"/>
                    <a:pt x="136" y="527"/>
                    <a:pt x="136" y="527"/>
                  </a:cubicBezTo>
                  <a:cubicBezTo>
                    <a:pt x="135" y="527"/>
                    <a:pt x="134" y="527"/>
                    <a:pt x="134" y="526"/>
                  </a:cubicBezTo>
                  <a:cubicBezTo>
                    <a:pt x="134" y="526"/>
                    <a:pt x="134" y="526"/>
                    <a:pt x="134" y="527"/>
                  </a:cubicBezTo>
                  <a:cubicBezTo>
                    <a:pt x="133" y="527"/>
                    <a:pt x="133" y="526"/>
                    <a:pt x="133" y="526"/>
                  </a:cubicBezTo>
                  <a:cubicBezTo>
                    <a:pt x="133" y="526"/>
                    <a:pt x="133" y="526"/>
                    <a:pt x="133" y="527"/>
                  </a:cubicBezTo>
                  <a:cubicBezTo>
                    <a:pt x="133" y="527"/>
                    <a:pt x="132" y="527"/>
                    <a:pt x="133" y="527"/>
                  </a:cubicBezTo>
                  <a:cubicBezTo>
                    <a:pt x="133" y="527"/>
                    <a:pt x="134" y="527"/>
                    <a:pt x="134" y="527"/>
                  </a:cubicBezTo>
                  <a:cubicBezTo>
                    <a:pt x="134" y="528"/>
                    <a:pt x="134" y="528"/>
                    <a:pt x="134" y="528"/>
                  </a:cubicBezTo>
                  <a:cubicBezTo>
                    <a:pt x="134" y="528"/>
                    <a:pt x="134" y="528"/>
                    <a:pt x="134" y="528"/>
                  </a:cubicBezTo>
                  <a:cubicBezTo>
                    <a:pt x="134" y="528"/>
                    <a:pt x="132" y="529"/>
                    <a:pt x="132" y="530"/>
                  </a:cubicBezTo>
                  <a:cubicBezTo>
                    <a:pt x="132" y="530"/>
                    <a:pt x="132" y="530"/>
                    <a:pt x="132" y="530"/>
                  </a:cubicBezTo>
                  <a:cubicBezTo>
                    <a:pt x="132" y="531"/>
                    <a:pt x="132" y="532"/>
                    <a:pt x="132" y="532"/>
                  </a:cubicBezTo>
                  <a:cubicBezTo>
                    <a:pt x="132" y="532"/>
                    <a:pt x="132" y="532"/>
                    <a:pt x="132" y="532"/>
                  </a:cubicBezTo>
                  <a:cubicBezTo>
                    <a:pt x="132" y="532"/>
                    <a:pt x="132" y="532"/>
                    <a:pt x="131" y="532"/>
                  </a:cubicBezTo>
                  <a:cubicBezTo>
                    <a:pt x="131" y="532"/>
                    <a:pt x="131" y="532"/>
                    <a:pt x="131" y="532"/>
                  </a:cubicBezTo>
                  <a:cubicBezTo>
                    <a:pt x="131" y="532"/>
                    <a:pt x="130" y="532"/>
                    <a:pt x="130" y="532"/>
                  </a:cubicBezTo>
                  <a:cubicBezTo>
                    <a:pt x="130" y="532"/>
                    <a:pt x="130" y="533"/>
                    <a:pt x="130" y="533"/>
                  </a:cubicBezTo>
                  <a:cubicBezTo>
                    <a:pt x="130" y="533"/>
                    <a:pt x="130" y="533"/>
                    <a:pt x="130" y="533"/>
                  </a:cubicBezTo>
                  <a:cubicBezTo>
                    <a:pt x="130" y="533"/>
                    <a:pt x="130" y="533"/>
                    <a:pt x="129" y="533"/>
                  </a:cubicBezTo>
                  <a:cubicBezTo>
                    <a:pt x="129" y="533"/>
                    <a:pt x="129" y="532"/>
                    <a:pt x="129" y="532"/>
                  </a:cubicBezTo>
                  <a:cubicBezTo>
                    <a:pt x="129" y="532"/>
                    <a:pt x="128" y="532"/>
                    <a:pt x="128" y="532"/>
                  </a:cubicBezTo>
                  <a:cubicBezTo>
                    <a:pt x="129" y="531"/>
                    <a:pt x="129" y="531"/>
                    <a:pt x="128" y="531"/>
                  </a:cubicBezTo>
                  <a:cubicBezTo>
                    <a:pt x="128" y="531"/>
                    <a:pt x="128" y="531"/>
                    <a:pt x="128" y="531"/>
                  </a:cubicBezTo>
                  <a:cubicBezTo>
                    <a:pt x="128" y="531"/>
                    <a:pt x="128" y="530"/>
                    <a:pt x="128" y="530"/>
                  </a:cubicBezTo>
                  <a:cubicBezTo>
                    <a:pt x="128" y="530"/>
                    <a:pt x="127" y="530"/>
                    <a:pt x="127" y="530"/>
                  </a:cubicBezTo>
                  <a:cubicBezTo>
                    <a:pt x="127" y="530"/>
                    <a:pt x="127" y="530"/>
                    <a:pt x="127" y="530"/>
                  </a:cubicBezTo>
                  <a:cubicBezTo>
                    <a:pt x="127" y="530"/>
                    <a:pt x="127" y="530"/>
                    <a:pt x="127" y="530"/>
                  </a:cubicBezTo>
                  <a:cubicBezTo>
                    <a:pt x="126" y="530"/>
                    <a:pt x="127" y="530"/>
                    <a:pt x="127" y="530"/>
                  </a:cubicBezTo>
                  <a:cubicBezTo>
                    <a:pt x="127" y="530"/>
                    <a:pt x="127" y="530"/>
                    <a:pt x="128" y="530"/>
                  </a:cubicBezTo>
                  <a:cubicBezTo>
                    <a:pt x="128" y="530"/>
                    <a:pt x="128" y="530"/>
                    <a:pt x="128" y="530"/>
                  </a:cubicBezTo>
                  <a:cubicBezTo>
                    <a:pt x="128" y="530"/>
                    <a:pt x="128" y="529"/>
                    <a:pt x="128" y="529"/>
                  </a:cubicBezTo>
                  <a:cubicBezTo>
                    <a:pt x="128" y="529"/>
                    <a:pt x="128" y="529"/>
                    <a:pt x="128" y="529"/>
                  </a:cubicBezTo>
                  <a:cubicBezTo>
                    <a:pt x="129" y="529"/>
                    <a:pt x="129" y="529"/>
                    <a:pt x="129" y="529"/>
                  </a:cubicBezTo>
                  <a:cubicBezTo>
                    <a:pt x="129" y="529"/>
                    <a:pt x="129" y="529"/>
                    <a:pt x="130" y="529"/>
                  </a:cubicBezTo>
                  <a:cubicBezTo>
                    <a:pt x="130" y="529"/>
                    <a:pt x="129" y="529"/>
                    <a:pt x="129" y="528"/>
                  </a:cubicBezTo>
                  <a:cubicBezTo>
                    <a:pt x="129" y="528"/>
                    <a:pt x="129" y="528"/>
                    <a:pt x="129" y="528"/>
                  </a:cubicBezTo>
                  <a:cubicBezTo>
                    <a:pt x="129" y="528"/>
                    <a:pt x="129" y="528"/>
                    <a:pt x="129" y="528"/>
                  </a:cubicBezTo>
                  <a:cubicBezTo>
                    <a:pt x="129" y="528"/>
                    <a:pt x="129" y="528"/>
                    <a:pt x="129" y="528"/>
                  </a:cubicBezTo>
                  <a:cubicBezTo>
                    <a:pt x="129" y="528"/>
                    <a:pt x="129" y="527"/>
                    <a:pt x="129" y="527"/>
                  </a:cubicBezTo>
                  <a:cubicBezTo>
                    <a:pt x="129" y="528"/>
                    <a:pt x="128" y="528"/>
                    <a:pt x="128" y="528"/>
                  </a:cubicBezTo>
                  <a:cubicBezTo>
                    <a:pt x="128" y="528"/>
                    <a:pt x="128" y="528"/>
                    <a:pt x="128" y="528"/>
                  </a:cubicBezTo>
                  <a:cubicBezTo>
                    <a:pt x="128" y="528"/>
                    <a:pt x="128" y="528"/>
                    <a:pt x="128" y="528"/>
                  </a:cubicBezTo>
                  <a:cubicBezTo>
                    <a:pt x="128" y="528"/>
                    <a:pt x="127" y="528"/>
                    <a:pt x="127" y="529"/>
                  </a:cubicBezTo>
                  <a:cubicBezTo>
                    <a:pt x="127" y="529"/>
                    <a:pt x="127" y="529"/>
                    <a:pt x="127" y="528"/>
                  </a:cubicBezTo>
                  <a:cubicBezTo>
                    <a:pt x="127" y="528"/>
                    <a:pt x="127" y="528"/>
                    <a:pt x="127" y="528"/>
                  </a:cubicBezTo>
                  <a:cubicBezTo>
                    <a:pt x="127" y="528"/>
                    <a:pt x="127" y="527"/>
                    <a:pt x="127" y="527"/>
                  </a:cubicBezTo>
                  <a:cubicBezTo>
                    <a:pt x="127" y="527"/>
                    <a:pt x="127" y="527"/>
                    <a:pt x="127" y="527"/>
                  </a:cubicBezTo>
                  <a:cubicBezTo>
                    <a:pt x="128" y="526"/>
                    <a:pt x="128" y="526"/>
                    <a:pt x="127" y="526"/>
                  </a:cubicBezTo>
                  <a:cubicBezTo>
                    <a:pt x="127" y="526"/>
                    <a:pt x="128" y="526"/>
                    <a:pt x="128" y="525"/>
                  </a:cubicBezTo>
                  <a:cubicBezTo>
                    <a:pt x="128" y="525"/>
                    <a:pt x="127" y="525"/>
                    <a:pt x="127" y="525"/>
                  </a:cubicBezTo>
                  <a:cubicBezTo>
                    <a:pt x="127" y="525"/>
                    <a:pt x="127" y="524"/>
                    <a:pt x="127" y="524"/>
                  </a:cubicBezTo>
                  <a:cubicBezTo>
                    <a:pt x="127" y="524"/>
                    <a:pt x="127" y="523"/>
                    <a:pt x="127" y="523"/>
                  </a:cubicBezTo>
                  <a:cubicBezTo>
                    <a:pt x="128" y="522"/>
                    <a:pt x="127" y="522"/>
                    <a:pt x="127" y="521"/>
                  </a:cubicBezTo>
                  <a:cubicBezTo>
                    <a:pt x="127" y="521"/>
                    <a:pt x="127" y="521"/>
                    <a:pt x="126" y="521"/>
                  </a:cubicBezTo>
                  <a:cubicBezTo>
                    <a:pt x="126" y="520"/>
                    <a:pt x="127" y="521"/>
                    <a:pt x="127" y="521"/>
                  </a:cubicBezTo>
                  <a:cubicBezTo>
                    <a:pt x="127" y="521"/>
                    <a:pt x="127" y="521"/>
                    <a:pt x="128" y="522"/>
                  </a:cubicBezTo>
                  <a:cubicBezTo>
                    <a:pt x="128" y="522"/>
                    <a:pt x="129" y="522"/>
                    <a:pt x="129" y="522"/>
                  </a:cubicBezTo>
                  <a:cubicBezTo>
                    <a:pt x="129" y="522"/>
                    <a:pt x="129" y="522"/>
                    <a:pt x="129" y="522"/>
                  </a:cubicBezTo>
                  <a:cubicBezTo>
                    <a:pt x="129" y="522"/>
                    <a:pt x="130" y="522"/>
                    <a:pt x="130" y="522"/>
                  </a:cubicBezTo>
                  <a:cubicBezTo>
                    <a:pt x="130" y="522"/>
                    <a:pt x="130" y="521"/>
                    <a:pt x="130" y="521"/>
                  </a:cubicBezTo>
                  <a:cubicBezTo>
                    <a:pt x="131" y="521"/>
                    <a:pt x="131" y="520"/>
                    <a:pt x="131" y="519"/>
                  </a:cubicBezTo>
                  <a:cubicBezTo>
                    <a:pt x="131" y="519"/>
                    <a:pt x="131" y="519"/>
                    <a:pt x="131" y="519"/>
                  </a:cubicBezTo>
                  <a:cubicBezTo>
                    <a:pt x="131" y="519"/>
                    <a:pt x="131" y="519"/>
                    <a:pt x="131" y="519"/>
                  </a:cubicBezTo>
                  <a:cubicBezTo>
                    <a:pt x="131" y="519"/>
                    <a:pt x="131" y="518"/>
                    <a:pt x="131" y="518"/>
                  </a:cubicBezTo>
                  <a:cubicBezTo>
                    <a:pt x="131" y="518"/>
                    <a:pt x="130" y="518"/>
                    <a:pt x="130" y="518"/>
                  </a:cubicBezTo>
                  <a:cubicBezTo>
                    <a:pt x="130" y="519"/>
                    <a:pt x="130" y="519"/>
                    <a:pt x="131" y="519"/>
                  </a:cubicBezTo>
                  <a:cubicBezTo>
                    <a:pt x="131" y="519"/>
                    <a:pt x="130" y="519"/>
                    <a:pt x="130" y="519"/>
                  </a:cubicBezTo>
                  <a:cubicBezTo>
                    <a:pt x="130" y="520"/>
                    <a:pt x="131" y="520"/>
                    <a:pt x="131" y="520"/>
                  </a:cubicBezTo>
                  <a:cubicBezTo>
                    <a:pt x="131" y="520"/>
                    <a:pt x="131" y="520"/>
                    <a:pt x="130" y="521"/>
                  </a:cubicBezTo>
                  <a:cubicBezTo>
                    <a:pt x="130" y="521"/>
                    <a:pt x="130" y="521"/>
                    <a:pt x="130" y="521"/>
                  </a:cubicBezTo>
                  <a:cubicBezTo>
                    <a:pt x="130" y="521"/>
                    <a:pt x="130" y="521"/>
                    <a:pt x="130" y="521"/>
                  </a:cubicBezTo>
                  <a:cubicBezTo>
                    <a:pt x="130" y="521"/>
                    <a:pt x="130" y="521"/>
                    <a:pt x="130" y="521"/>
                  </a:cubicBezTo>
                  <a:cubicBezTo>
                    <a:pt x="129" y="521"/>
                    <a:pt x="129" y="522"/>
                    <a:pt x="129" y="521"/>
                  </a:cubicBezTo>
                  <a:cubicBezTo>
                    <a:pt x="129" y="521"/>
                    <a:pt x="129" y="521"/>
                    <a:pt x="129" y="521"/>
                  </a:cubicBezTo>
                  <a:cubicBezTo>
                    <a:pt x="129" y="521"/>
                    <a:pt x="128" y="521"/>
                    <a:pt x="128" y="520"/>
                  </a:cubicBezTo>
                  <a:cubicBezTo>
                    <a:pt x="128" y="520"/>
                    <a:pt x="128" y="520"/>
                    <a:pt x="127" y="520"/>
                  </a:cubicBezTo>
                  <a:cubicBezTo>
                    <a:pt x="127" y="520"/>
                    <a:pt x="127" y="519"/>
                    <a:pt x="127" y="518"/>
                  </a:cubicBezTo>
                  <a:cubicBezTo>
                    <a:pt x="127" y="518"/>
                    <a:pt x="127" y="518"/>
                    <a:pt x="127" y="518"/>
                  </a:cubicBezTo>
                  <a:cubicBezTo>
                    <a:pt x="128" y="518"/>
                    <a:pt x="128" y="519"/>
                    <a:pt x="128" y="519"/>
                  </a:cubicBezTo>
                  <a:cubicBezTo>
                    <a:pt x="128" y="519"/>
                    <a:pt x="128" y="519"/>
                    <a:pt x="128" y="519"/>
                  </a:cubicBezTo>
                  <a:cubicBezTo>
                    <a:pt x="128" y="519"/>
                    <a:pt x="128" y="519"/>
                    <a:pt x="128" y="519"/>
                  </a:cubicBezTo>
                  <a:cubicBezTo>
                    <a:pt x="128" y="518"/>
                    <a:pt x="128" y="517"/>
                    <a:pt x="127" y="517"/>
                  </a:cubicBezTo>
                  <a:cubicBezTo>
                    <a:pt x="127" y="517"/>
                    <a:pt x="127" y="517"/>
                    <a:pt x="127" y="517"/>
                  </a:cubicBezTo>
                  <a:cubicBezTo>
                    <a:pt x="127" y="517"/>
                    <a:pt x="127" y="517"/>
                    <a:pt x="127" y="517"/>
                  </a:cubicBezTo>
                  <a:cubicBezTo>
                    <a:pt x="126" y="517"/>
                    <a:pt x="126" y="517"/>
                    <a:pt x="126" y="518"/>
                  </a:cubicBezTo>
                  <a:cubicBezTo>
                    <a:pt x="126" y="518"/>
                    <a:pt x="126" y="518"/>
                    <a:pt x="126" y="518"/>
                  </a:cubicBezTo>
                  <a:cubicBezTo>
                    <a:pt x="125" y="517"/>
                    <a:pt x="125" y="517"/>
                    <a:pt x="125" y="517"/>
                  </a:cubicBezTo>
                  <a:cubicBezTo>
                    <a:pt x="125" y="517"/>
                    <a:pt x="125" y="517"/>
                    <a:pt x="125" y="516"/>
                  </a:cubicBezTo>
                  <a:cubicBezTo>
                    <a:pt x="126" y="517"/>
                    <a:pt x="125" y="517"/>
                    <a:pt x="126" y="517"/>
                  </a:cubicBezTo>
                  <a:cubicBezTo>
                    <a:pt x="126" y="517"/>
                    <a:pt x="126" y="517"/>
                    <a:pt x="126" y="517"/>
                  </a:cubicBezTo>
                  <a:cubicBezTo>
                    <a:pt x="126" y="517"/>
                    <a:pt x="126" y="517"/>
                    <a:pt x="126" y="517"/>
                  </a:cubicBezTo>
                  <a:cubicBezTo>
                    <a:pt x="126" y="517"/>
                    <a:pt x="126" y="517"/>
                    <a:pt x="126" y="516"/>
                  </a:cubicBezTo>
                  <a:cubicBezTo>
                    <a:pt x="126" y="516"/>
                    <a:pt x="126" y="516"/>
                    <a:pt x="126" y="516"/>
                  </a:cubicBezTo>
                  <a:cubicBezTo>
                    <a:pt x="126" y="516"/>
                    <a:pt x="126" y="516"/>
                    <a:pt x="126" y="516"/>
                  </a:cubicBezTo>
                  <a:cubicBezTo>
                    <a:pt x="126" y="516"/>
                    <a:pt x="126" y="516"/>
                    <a:pt x="126" y="516"/>
                  </a:cubicBezTo>
                  <a:cubicBezTo>
                    <a:pt x="126" y="516"/>
                    <a:pt x="125" y="516"/>
                    <a:pt x="125" y="515"/>
                  </a:cubicBezTo>
                  <a:cubicBezTo>
                    <a:pt x="125" y="515"/>
                    <a:pt x="125" y="514"/>
                    <a:pt x="125" y="513"/>
                  </a:cubicBezTo>
                  <a:cubicBezTo>
                    <a:pt x="126" y="513"/>
                    <a:pt x="126" y="513"/>
                    <a:pt x="126" y="513"/>
                  </a:cubicBezTo>
                  <a:cubicBezTo>
                    <a:pt x="126" y="513"/>
                    <a:pt x="126" y="513"/>
                    <a:pt x="126" y="514"/>
                  </a:cubicBezTo>
                  <a:cubicBezTo>
                    <a:pt x="127" y="514"/>
                    <a:pt x="127" y="514"/>
                    <a:pt x="127" y="514"/>
                  </a:cubicBezTo>
                  <a:cubicBezTo>
                    <a:pt x="127" y="514"/>
                    <a:pt x="127" y="514"/>
                    <a:pt x="127" y="514"/>
                  </a:cubicBezTo>
                  <a:cubicBezTo>
                    <a:pt x="127" y="514"/>
                    <a:pt x="127" y="513"/>
                    <a:pt x="127" y="513"/>
                  </a:cubicBezTo>
                  <a:cubicBezTo>
                    <a:pt x="127" y="512"/>
                    <a:pt x="127" y="512"/>
                    <a:pt x="127" y="512"/>
                  </a:cubicBezTo>
                  <a:cubicBezTo>
                    <a:pt x="127" y="511"/>
                    <a:pt x="127" y="511"/>
                    <a:pt x="127" y="511"/>
                  </a:cubicBezTo>
                  <a:cubicBezTo>
                    <a:pt x="127" y="511"/>
                    <a:pt x="126" y="511"/>
                    <a:pt x="126" y="511"/>
                  </a:cubicBezTo>
                  <a:cubicBezTo>
                    <a:pt x="126" y="511"/>
                    <a:pt x="126" y="511"/>
                    <a:pt x="126" y="512"/>
                  </a:cubicBezTo>
                  <a:cubicBezTo>
                    <a:pt x="126" y="512"/>
                    <a:pt x="126" y="512"/>
                    <a:pt x="127" y="512"/>
                  </a:cubicBezTo>
                  <a:cubicBezTo>
                    <a:pt x="127" y="512"/>
                    <a:pt x="127" y="513"/>
                    <a:pt x="126" y="513"/>
                  </a:cubicBezTo>
                  <a:cubicBezTo>
                    <a:pt x="126" y="512"/>
                    <a:pt x="126" y="512"/>
                    <a:pt x="126" y="512"/>
                  </a:cubicBezTo>
                  <a:cubicBezTo>
                    <a:pt x="126" y="512"/>
                    <a:pt x="126" y="512"/>
                    <a:pt x="125" y="511"/>
                  </a:cubicBezTo>
                  <a:cubicBezTo>
                    <a:pt x="125" y="511"/>
                    <a:pt x="125" y="511"/>
                    <a:pt x="125" y="510"/>
                  </a:cubicBezTo>
                  <a:cubicBezTo>
                    <a:pt x="125" y="511"/>
                    <a:pt x="125" y="511"/>
                    <a:pt x="124" y="511"/>
                  </a:cubicBezTo>
                  <a:cubicBezTo>
                    <a:pt x="124" y="511"/>
                    <a:pt x="124" y="510"/>
                    <a:pt x="124" y="510"/>
                  </a:cubicBezTo>
                  <a:cubicBezTo>
                    <a:pt x="124" y="510"/>
                    <a:pt x="124" y="510"/>
                    <a:pt x="124" y="510"/>
                  </a:cubicBezTo>
                  <a:cubicBezTo>
                    <a:pt x="123" y="508"/>
                    <a:pt x="123" y="510"/>
                    <a:pt x="123" y="510"/>
                  </a:cubicBezTo>
                  <a:cubicBezTo>
                    <a:pt x="123" y="511"/>
                    <a:pt x="124" y="511"/>
                    <a:pt x="123" y="511"/>
                  </a:cubicBezTo>
                  <a:cubicBezTo>
                    <a:pt x="123" y="511"/>
                    <a:pt x="123" y="511"/>
                    <a:pt x="123" y="511"/>
                  </a:cubicBezTo>
                  <a:cubicBezTo>
                    <a:pt x="123" y="511"/>
                    <a:pt x="123" y="511"/>
                    <a:pt x="123" y="511"/>
                  </a:cubicBezTo>
                  <a:cubicBezTo>
                    <a:pt x="123" y="511"/>
                    <a:pt x="123" y="511"/>
                    <a:pt x="123" y="511"/>
                  </a:cubicBezTo>
                  <a:cubicBezTo>
                    <a:pt x="123" y="511"/>
                    <a:pt x="123" y="510"/>
                    <a:pt x="123" y="510"/>
                  </a:cubicBezTo>
                  <a:cubicBezTo>
                    <a:pt x="122" y="510"/>
                    <a:pt x="123" y="509"/>
                    <a:pt x="122" y="508"/>
                  </a:cubicBezTo>
                  <a:cubicBezTo>
                    <a:pt x="122" y="508"/>
                    <a:pt x="122" y="508"/>
                    <a:pt x="122" y="508"/>
                  </a:cubicBezTo>
                  <a:cubicBezTo>
                    <a:pt x="122" y="508"/>
                    <a:pt x="122" y="508"/>
                    <a:pt x="122" y="508"/>
                  </a:cubicBezTo>
                  <a:cubicBezTo>
                    <a:pt x="122" y="508"/>
                    <a:pt x="123" y="508"/>
                    <a:pt x="123" y="508"/>
                  </a:cubicBezTo>
                  <a:cubicBezTo>
                    <a:pt x="123" y="508"/>
                    <a:pt x="123" y="508"/>
                    <a:pt x="123" y="508"/>
                  </a:cubicBezTo>
                  <a:cubicBezTo>
                    <a:pt x="123" y="508"/>
                    <a:pt x="123" y="508"/>
                    <a:pt x="123" y="508"/>
                  </a:cubicBezTo>
                  <a:cubicBezTo>
                    <a:pt x="123" y="507"/>
                    <a:pt x="124" y="507"/>
                    <a:pt x="125" y="507"/>
                  </a:cubicBezTo>
                  <a:cubicBezTo>
                    <a:pt x="125" y="507"/>
                    <a:pt x="125" y="507"/>
                    <a:pt x="125" y="507"/>
                  </a:cubicBezTo>
                  <a:cubicBezTo>
                    <a:pt x="125" y="507"/>
                    <a:pt x="125" y="507"/>
                    <a:pt x="126" y="507"/>
                  </a:cubicBezTo>
                  <a:cubicBezTo>
                    <a:pt x="125" y="507"/>
                    <a:pt x="125" y="508"/>
                    <a:pt x="126" y="508"/>
                  </a:cubicBezTo>
                  <a:cubicBezTo>
                    <a:pt x="126" y="508"/>
                    <a:pt x="126" y="508"/>
                    <a:pt x="126" y="508"/>
                  </a:cubicBezTo>
                  <a:cubicBezTo>
                    <a:pt x="126" y="508"/>
                    <a:pt x="126" y="507"/>
                    <a:pt x="126" y="507"/>
                  </a:cubicBezTo>
                  <a:cubicBezTo>
                    <a:pt x="126" y="507"/>
                    <a:pt x="125" y="507"/>
                    <a:pt x="126" y="506"/>
                  </a:cubicBezTo>
                  <a:cubicBezTo>
                    <a:pt x="126" y="506"/>
                    <a:pt x="126" y="506"/>
                    <a:pt x="126" y="506"/>
                  </a:cubicBezTo>
                  <a:cubicBezTo>
                    <a:pt x="126" y="506"/>
                    <a:pt x="126" y="505"/>
                    <a:pt x="126" y="505"/>
                  </a:cubicBezTo>
                  <a:cubicBezTo>
                    <a:pt x="127" y="505"/>
                    <a:pt x="127" y="505"/>
                    <a:pt x="128" y="505"/>
                  </a:cubicBezTo>
                  <a:cubicBezTo>
                    <a:pt x="128" y="505"/>
                    <a:pt x="128" y="505"/>
                    <a:pt x="128" y="505"/>
                  </a:cubicBezTo>
                  <a:cubicBezTo>
                    <a:pt x="127" y="504"/>
                    <a:pt x="127" y="504"/>
                    <a:pt x="127" y="504"/>
                  </a:cubicBezTo>
                  <a:cubicBezTo>
                    <a:pt x="127" y="503"/>
                    <a:pt x="126" y="503"/>
                    <a:pt x="126" y="503"/>
                  </a:cubicBezTo>
                  <a:cubicBezTo>
                    <a:pt x="126" y="504"/>
                    <a:pt x="126" y="504"/>
                    <a:pt x="126" y="504"/>
                  </a:cubicBezTo>
                  <a:cubicBezTo>
                    <a:pt x="126" y="504"/>
                    <a:pt x="126" y="504"/>
                    <a:pt x="126" y="504"/>
                  </a:cubicBezTo>
                  <a:cubicBezTo>
                    <a:pt x="126" y="505"/>
                    <a:pt x="126" y="506"/>
                    <a:pt x="126" y="506"/>
                  </a:cubicBezTo>
                  <a:cubicBezTo>
                    <a:pt x="126" y="506"/>
                    <a:pt x="125" y="506"/>
                    <a:pt x="125" y="506"/>
                  </a:cubicBezTo>
                  <a:cubicBezTo>
                    <a:pt x="125" y="506"/>
                    <a:pt x="125" y="506"/>
                    <a:pt x="125" y="507"/>
                  </a:cubicBezTo>
                  <a:cubicBezTo>
                    <a:pt x="125" y="507"/>
                    <a:pt x="125" y="507"/>
                    <a:pt x="125" y="506"/>
                  </a:cubicBezTo>
                  <a:cubicBezTo>
                    <a:pt x="124" y="506"/>
                    <a:pt x="123" y="507"/>
                    <a:pt x="124" y="506"/>
                  </a:cubicBezTo>
                  <a:cubicBezTo>
                    <a:pt x="124" y="506"/>
                    <a:pt x="124" y="506"/>
                    <a:pt x="124" y="506"/>
                  </a:cubicBezTo>
                  <a:cubicBezTo>
                    <a:pt x="124" y="505"/>
                    <a:pt x="124" y="505"/>
                    <a:pt x="124" y="505"/>
                  </a:cubicBezTo>
                  <a:cubicBezTo>
                    <a:pt x="124" y="505"/>
                    <a:pt x="124" y="505"/>
                    <a:pt x="124" y="505"/>
                  </a:cubicBezTo>
                  <a:cubicBezTo>
                    <a:pt x="124" y="505"/>
                    <a:pt x="123" y="504"/>
                    <a:pt x="123" y="504"/>
                  </a:cubicBezTo>
                  <a:cubicBezTo>
                    <a:pt x="123" y="504"/>
                    <a:pt x="123" y="504"/>
                    <a:pt x="123" y="504"/>
                  </a:cubicBezTo>
                  <a:cubicBezTo>
                    <a:pt x="123" y="504"/>
                    <a:pt x="123" y="504"/>
                    <a:pt x="123" y="503"/>
                  </a:cubicBezTo>
                  <a:cubicBezTo>
                    <a:pt x="123" y="503"/>
                    <a:pt x="123" y="503"/>
                    <a:pt x="123" y="503"/>
                  </a:cubicBezTo>
                  <a:cubicBezTo>
                    <a:pt x="123" y="503"/>
                    <a:pt x="123" y="503"/>
                    <a:pt x="123" y="503"/>
                  </a:cubicBezTo>
                  <a:cubicBezTo>
                    <a:pt x="123" y="503"/>
                    <a:pt x="123" y="503"/>
                    <a:pt x="124" y="503"/>
                  </a:cubicBezTo>
                  <a:cubicBezTo>
                    <a:pt x="124" y="503"/>
                    <a:pt x="123" y="502"/>
                    <a:pt x="123" y="502"/>
                  </a:cubicBezTo>
                  <a:cubicBezTo>
                    <a:pt x="123" y="502"/>
                    <a:pt x="123" y="502"/>
                    <a:pt x="123" y="502"/>
                  </a:cubicBezTo>
                  <a:cubicBezTo>
                    <a:pt x="122" y="502"/>
                    <a:pt x="122" y="501"/>
                    <a:pt x="122" y="501"/>
                  </a:cubicBezTo>
                  <a:cubicBezTo>
                    <a:pt x="122" y="501"/>
                    <a:pt x="122" y="502"/>
                    <a:pt x="122" y="502"/>
                  </a:cubicBezTo>
                  <a:cubicBezTo>
                    <a:pt x="121" y="502"/>
                    <a:pt x="121" y="501"/>
                    <a:pt x="121" y="501"/>
                  </a:cubicBezTo>
                  <a:cubicBezTo>
                    <a:pt x="121" y="501"/>
                    <a:pt x="121" y="501"/>
                    <a:pt x="121" y="501"/>
                  </a:cubicBezTo>
                  <a:cubicBezTo>
                    <a:pt x="121" y="501"/>
                    <a:pt x="120" y="501"/>
                    <a:pt x="120" y="500"/>
                  </a:cubicBezTo>
                  <a:cubicBezTo>
                    <a:pt x="120" y="500"/>
                    <a:pt x="120" y="500"/>
                    <a:pt x="120" y="500"/>
                  </a:cubicBezTo>
                  <a:cubicBezTo>
                    <a:pt x="120" y="500"/>
                    <a:pt x="120" y="500"/>
                    <a:pt x="120" y="500"/>
                  </a:cubicBezTo>
                  <a:cubicBezTo>
                    <a:pt x="119" y="500"/>
                    <a:pt x="120" y="500"/>
                    <a:pt x="120" y="499"/>
                  </a:cubicBezTo>
                  <a:cubicBezTo>
                    <a:pt x="120" y="499"/>
                    <a:pt x="120" y="499"/>
                    <a:pt x="120" y="499"/>
                  </a:cubicBezTo>
                  <a:cubicBezTo>
                    <a:pt x="120" y="499"/>
                    <a:pt x="120" y="499"/>
                    <a:pt x="120" y="499"/>
                  </a:cubicBezTo>
                  <a:cubicBezTo>
                    <a:pt x="120" y="498"/>
                    <a:pt x="121" y="498"/>
                    <a:pt x="121" y="498"/>
                  </a:cubicBezTo>
                  <a:cubicBezTo>
                    <a:pt x="122" y="498"/>
                    <a:pt x="122" y="498"/>
                    <a:pt x="122" y="499"/>
                  </a:cubicBezTo>
                  <a:cubicBezTo>
                    <a:pt x="122" y="499"/>
                    <a:pt x="123" y="499"/>
                    <a:pt x="123" y="499"/>
                  </a:cubicBezTo>
                  <a:cubicBezTo>
                    <a:pt x="123" y="499"/>
                    <a:pt x="123" y="501"/>
                    <a:pt x="123" y="500"/>
                  </a:cubicBezTo>
                  <a:cubicBezTo>
                    <a:pt x="123" y="500"/>
                    <a:pt x="123" y="499"/>
                    <a:pt x="123" y="499"/>
                  </a:cubicBezTo>
                  <a:cubicBezTo>
                    <a:pt x="123" y="498"/>
                    <a:pt x="122" y="498"/>
                    <a:pt x="122" y="498"/>
                  </a:cubicBezTo>
                  <a:cubicBezTo>
                    <a:pt x="122" y="498"/>
                    <a:pt x="122" y="498"/>
                    <a:pt x="122" y="497"/>
                  </a:cubicBezTo>
                  <a:cubicBezTo>
                    <a:pt x="122" y="497"/>
                    <a:pt x="122" y="497"/>
                    <a:pt x="122" y="497"/>
                  </a:cubicBezTo>
                  <a:cubicBezTo>
                    <a:pt x="122" y="497"/>
                    <a:pt x="122" y="497"/>
                    <a:pt x="123" y="497"/>
                  </a:cubicBezTo>
                  <a:cubicBezTo>
                    <a:pt x="123" y="497"/>
                    <a:pt x="124" y="497"/>
                    <a:pt x="124" y="498"/>
                  </a:cubicBezTo>
                  <a:cubicBezTo>
                    <a:pt x="125" y="498"/>
                    <a:pt x="125" y="498"/>
                    <a:pt x="125" y="498"/>
                  </a:cubicBezTo>
                  <a:cubicBezTo>
                    <a:pt x="125" y="498"/>
                    <a:pt x="125" y="498"/>
                    <a:pt x="125" y="498"/>
                  </a:cubicBezTo>
                  <a:cubicBezTo>
                    <a:pt x="126" y="498"/>
                    <a:pt x="125" y="497"/>
                    <a:pt x="125" y="497"/>
                  </a:cubicBezTo>
                  <a:cubicBezTo>
                    <a:pt x="125" y="497"/>
                    <a:pt x="125" y="497"/>
                    <a:pt x="125" y="497"/>
                  </a:cubicBezTo>
                  <a:cubicBezTo>
                    <a:pt x="125" y="497"/>
                    <a:pt x="125" y="496"/>
                    <a:pt x="125" y="496"/>
                  </a:cubicBezTo>
                  <a:cubicBezTo>
                    <a:pt x="125" y="496"/>
                    <a:pt x="126" y="496"/>
                    <a:pt x="126" y="496"/>
                  </a:cubicBezTo>
                  <a:cubicBezTo>
                    <a:pt x="126" y="496"/>
                    <a:pt x="126" y="496"/>
                    <a:pt x="126" y="496"/>
                  </a:cubicBezTo>
                  <a:cubicBezTo>
                    <a:pt x="125" y="496"/>
                    <a:pt x="125" y="496"/>
                    <a:pt x="125" y="496"/>
                  </a:cubicBezTo>
                  <a:cubicBezTo>
                    <a:pt x="125" y="495"/>
                    <a:pt x="124" y="495"/>
                    <a:pt x="124" y="496"/>
                  </a:cubicBezTo>
                  <a:cubicBezTo>
                    <a:pt x="124" y="496"/>
                    <a:pt x="124" y="497"/>
                    <a:pt x="124" y="497"/>
                  </a:cubicBezTo>
                  <a:cubicBezTo>
                    <a:pt x="124" y="497"/>
                    <a:pt x="124" y="497"/>
                    <a:pt x="124" y="497"/>
                  </a:cubicBezTo>
                  <a:cubicBezTo>
                    <a:pt x="124" y="497"/>
                    <a:pt x="124" y="497"/>
                    <a:pt x="124" y="496"/>
                  </a:cubicBezTo>
                  <a:cubicBezTo>
                    <a:pt x="124" y="496"/>
                    <a:pt x="123" y="496"/>
                    <a:pt x="123" y="496"/>
                  </a:cubicBezTo>
                  <a:cubicBezTo>
                    <a:pt x="123" y="497"/>
                    <a:pt x="123" y="496"/>
                    <a:pt x="122" y="496"/>
                  </a:cubicBezTo>
                  <a:cubicBezTo>
                    <a:pt x="122" y="496"/>
                    <a:pt x="122" y="496"/>
                    <a:pt x="123" y="495"/>
                  </a:cubicBezTo>
                  <a:cubicBezTo>
                    <a:pt x="123" y="495"/>
                    <a:pt x="123" y="495"/>
                    <a:pt x="123" y="495"/>
                  </a:cubicBezTo>
                  <a:cubicBezTo>
                    <a:pt x="123" y="494"/>
                    <a:pt x="122" y="494"/>
                    <a:pt x="122" y="494"/>
                  </a:cubicBezTo>
                  <a:cubicBezTo>
                    <a:pt x="123" y="493"/>
                    <a:pt x="123" y="493"/>
                    <a:pt x="124" y="493"/>
                  </a:cubicBezTo>
                  <a:cubicBezTo>
                    <a:pt x="125" y="493"/>
                    <a:pt x="125" y="493"/>
                    <a:pt x="126" y="494"/>
                  </a:cubicBezTo>
                  <a:cubicBezTo>
                    <a:pt x="126" y="493"/>
                    <a:pt x="126" y="493"/>
                    <a:pt x="126" y="492"/>
                  </a:cubicBezTo>
                  <a:cubicBezTo>
                    <a:pt x="125" y="492"/>
                    <a:pt x="125" y="492"/>
                    <a:pt x="125" y="492"/>
                  </a:cubicBezTo>
                  <a:cubicBezTo>
                    <a:pt x="125" y="492"/>
                    <a:pt x="125" y="492"/>
                    <a:pt x="124" y="492"/>
                  </a:cubicBezTo>
                  <a:cubicBezTo>
                    <a:pt x="124" y="492"/>
                    <a:pt x="124" y="492"/>
                    <a:pt x="124" y="491"/>
                  </a:cubicBezTo>
                  <a:cubicBezTo>
                    <a:pt x="124" y="491"/>
                    <a:pt x="124" y="490"/>
                    <a:pt x="124" y="490"/>
                  </a:cubicBezTo>
                  <a:cubicBezTo>
                    <a:pt x="124" y="490"/>
                    <a:pt x="124" y="489"/>
                    <a:pt x="124" y="489"/>
                  </a:cubicBezTo>
                  <a:cubicBezTo>
                    <a:pt x="125" y="489"/>
                    <a:pt x="125" y="489"/>
                    <a:pt x="125" y="489"/>
                  </a:cubicBezTo>
                  <a:cubicBezTo>
                    <a:pt x="125" y="489"/>
                    <a:pt x="125" y="489"/>
                    <a:pt x="125" y="489"/>
                  </a:cubicBezTo>
                  <a:cubicBezTo>
                    <a:pt x="125" y="489"/>
                    <a:pt x="125" y="489"/>
                    <a:pt x="124" y="489"/>
                  </a:cubicBezTo>
                  <a:cubicBezTo>
                    <a:pt x="124" y="489"/>
                    <a:pt x="124" y="490"/>
                    <a:pt x="124" y="490"/>
                  </a:cubicBezTo>
                  <a:cubicBezTo>
                    <a:pt x="124" y="491"/>
                    <a:pt x="124" y="492"/>
                    <a:pt x="123" y="492"/>
                  </a:cubicBezTo>
                  <a:cubicBezTo>
                    <a:pt x="123" y="492"/>
                    <a:pt x="123" y="492"/>
                    <a:pt x="122" y="493"/>
                  </a:cubicBezTo>
                  <a:cubicBezTo>
                    <a:pt x="122" y="493"/>
                    <a:pt x="122" y="493"/>
                    <a:pt x="122" y="493"/>
                  </a:cubicBezTo>
                  <a:cubicBezTo>
                    <a:pt x="121" y="493"/>
                    <a:pt x="121" y="493"/>
                    <a:pt x="121" y="493"/>
                  </a:cubicBezTo>
                  <a:cubicBezTo>
                    <a:pt x="121" y="493"/>
                    <a:pt x="121" y="494"/>
                    <a:pt x="121" y="494"/>
                  </a:cubicBezTo>
                  <a:cubicBezTo>
                    <a:pt x="121" y="494"/>
                    <a:pt x="122" y="494"/>
                    <a:pt x="122" y="494"/>
                  </a:cubicBezTo>
                  <a:cubicBezTo>
                    <a:pt x="122" y="494"/>
                    <a:pt x="121" y="495"/>
                    <a:pt x="121" y="495"/>
                  </a:cubicBezTo>
                  <a:cubicBezTo>
                    <a:pt x="121" y="496"/>
                    <a:pt x="122" y="496"/>
                    <a:pt x="121" y="497"/>
                  </a:cubicBezTo>
                  <a:cubicBezTo>
                    <a:pt x="121" y="497"/>
                    <a:pt x="121" y="497"/>
                    <a:pt x="121" y="497"/>
                  </a:cubicBezTo>
                  <a:cubicBezTo>
                    <a:pt x="121" y="497"/>
                    <a:pt x="119" y="499"/>
                    <a:pt x="118" y="498"/>
                  </a:cubicBezTo>
                  <a:cubicBezTo>
                    <a:pt x="118" y="498"/>
                    <a:pt x="118" y="497"/>
                    <a:pt x="118" y="497"/>
                  </a:cubicBezTo>
                  <a:cubicBezTo>
                    <a:pt x="118" y="497"/>
                    <a:pt x="118" y="497"/>
                    <a:pt x="118" y="497"/>
                  </a:cubicBezTo>
                  <a:cubicBezTo>
                    <a:pt x="118" y="497"/>
                    <a:pt x="118" y="496"/>
                    <a:pt x="118" y="496"/>
                  </a:cubicBezTo>
                  <a:cubicBezTo>
                    <a:pt x="118" y="496"/>
                    <a:pt x="118" y="496"/>
                    <a:pt x="118" y="496"/>
                  </a:cubicBezTo>
                  <a:cubicBezTo>
                    <a:pt x="119" y="496"/>
                    <a:pt x="119" y="496"/>
                    <a:pt x="119" y="496"/>
                  </a:cubicBezTo>
                  <a:cubicBezTo>
                    <a:pt x="118" y="495"/>
                    <a:pt x="118" y="494"/>
                    <a:pt x="118" y="494"/>
                  </a:cubicBezTo>
                  <a:cubicBezTo>
                    <a:pt x="118" y="493"/>
                    <a:pt x="119" y="493"/>
                    <a:pt x="119" y="492"/>
                  </a:cubicBezTo>
                  <a:cubicBezTo>
                    <a:pt x="118" y="492"/>
                    <a:pt x="118" y="493"/>
                    <a:pt x="118" y="493"/>
                  </a:cubicBezTo>
                  <a:cubicBezTo>
                    <a:pt x="118" y="493"/>
                    <a:pt x="118" y="494"/>
                    <a:pt x="118" y="494"/>
                  </a:cubicBezTo>
                  <a:cubicBezTo>
                    <a:pt x="118" y="495"/>
                    <a:pt x="118" y="496"/>
                    <a:pt x="117" y="496"/>
                  </a:cubicBezTo>
                  <a:cubicBezTo>
                    <a:pt x="117" y="496"/>
                    <a:pt x="117" y="496"/>
                    <a:pt x="116" y="495"/>
                  </a:cubicBezTo>
                  <a:cubicBezTo>
                    <a:pt x="117" y="496"/>
                    <a:pt x="116" y="494"/>
                    <a:pt x="116" y="493"/>
                  </a:cubicBezTo>
                  <a:cubicBezTo>
                    <a:pt x="116" y="493"/>
                    <a:pt x="115" y="493"/>
                    <a:pt x="115" y="493"/>
                  </a:cubicBezTo>
                  <a:cubicBezTo>
                    <a:pt x="116" y="493"/>
                    <a:pt x="116" y="493"/>
                    <a:pt x="116" y="492"/>
                  </a:cubicBezTo>
                  <a:cubicBezTo>
                    <a:pt x="116" y="492"/>
                    <a:pt x="116" y="492"/>
                    <a:pt x="116" y="492"/>
                  </a:cubicBezTo>
                  <a:cubicBezTo>
                    <a:pt x="115" y="492"/>
                    <a:pt x="115" y="492"/>
                    <a:pt x="115" y="492"/>
                  </a:cubicBezTo>
                  <a:cubicBezTo>
                    <a:pt x="115" y="492"/>
                    <a:pt x="115" y="491"/>
                    <a:pt x="115" y="491"/>
                  </a:cubicBezTo>
                  <a:cubicBezTo>
                    <a:pt x="115" y="491"/>
                    <a:pt x="115" y="491"/>
                    <a:pt x="115" y="491"/>
                  </a:cubicBezTo>
                  <a:cubicBezTo>
                    <a:pt x="114" y="490"/>
                    <a:pt x="114" y="490"/>
                    <a:pt x="114" y="490"/>
                  </a:cubicBezTo>
                  <a:cubicBezTo>
                    <a:pt x="114" y="489"/>
                    <a:pt x="115" y="489"/>
                    <a:pt x="115" y="489"/>
                  </a:cubicBezTo>
                  <a:cubicBezTo>
                    <a:pt x="115" y="489"/>
                    <a:pt x="115" y="489"/>
                    <a:pt x="115" y="489"/>
                  </a:cubicBezTo>
                  <a:cubicBezTo>
                    <a:pt x="116" y="489"/>
                    <a:pt x="116" y="489"/>
                    <a:pt x="116" y="488"/>
                  </a:cubicBezTo>
                  <a:cubicBezTo>
                    <a:pt x="116" y="488"/>
                    <a:pt x="117" y="488"/>
                    <a:pt x="117" y="488"/>
                  </a:cubicBezTo>
                  <a:cubicBezTo>
                    <a:pt x="117" y="488"/>
                    <a:pt x="116" y="488"/>
                    <a:pt x="116" y="488"/>
                  </a:cubicBezTo>
                  <a:cubicBezTo>
                    <a:pt x="116" y="487"/>
                    <a:pt x="117" y="487"/>
                    <a:pt x="117" y="487"/>
                  </a:cubicBezTo>
                  <a:cubicBezTo>
                    <a:pt x="118" y="487"/>
                    <a:pt x="118" y="487"/>
                    <a:pt x="118" y="487"/>
                  </a:cubicBezTo>
                  <a:cubicBezTo>
                    <a:pt x="118" y="486"/>
                    <a:pt x="118" y="486"/>
                    <a:pt x="118" y="486"/>
                  </a:cubicBezTo>
                  <a:cubicBezTo>
                    <a:pt x="118" y="486"/>
                    <a:pt x="118" y="486"/>
                    <a:pt x="118" y="486"/>
                  </a:cubicBezTo>
                  <a:cubicBezTo>
                    <a:pt x="118" y="486"/>
                    <a:pt x="118" y="486"/>
                    <a:pt x="118" y="486"/>
                  </a:cubicBezTo>
                  <a:cubicBezTo>
                    <a:pt x="117" y="485"/>
                    <a:pt x="117" y="485"/>
                    <a:pt x="118" y="485"/>
                  </a:cubicBezTo>
                  <a:cubicBezTo>
                    <a:pt x="118" y="484"/>
                    <a:pt x="118" y="484"/>
                    <a:pt x="118" y="484"/>
                  </a:cubicBezTo>
                  <a:cubicBezTo>
                    <a:pt x="117" y="484"/>
                    <a:pt x="117" y="485"/>
                    <a:pt x="117" y="486"/>
                  </a:cubicBezTo>
                  <a:cubicBezTo>
                    <a:pt x="117" y="486"/>
                    <a:pt x="117" y="486"/>
                    <a:pt x="117" y="486"/>
                  </a:cubicBezTo>
                  <a:cubicBezTo>
                    <a:pt x="117" y="486"/>
                    <a:pt x="117" y="486"/>
                    <a:pt x="117" y="486"/>
                  </a:cubicBezTo>
                  <a:cubicBezTo>
                    <a:pt x="117" y="486"/>
                    <a:pt x="117" y="486"/>
                    <a:pt x="116" y="486"/>
                  </a:cubicBezTo>
                  <a:cubicBezTo>
                    <a:pt x="116" y="487"/>
                    <a:pt x="116" y="487"/>
                    <a:pt x="116" y="488"/>
                  </a:cubicBezTo>
                  <a:cubicBezTo>
                    <a:pt x="115" y="488"/>
                    <a:pt x="115" y="488"/>
                    <a:pt x="114" y="489"/>
                  </a:cubicBezTo>
                  <a:cubicBezTo>
                    <a:pt x="114" y="489"/>
                    <a:pt x="114" y="489"/>
                    <a:pt x="113" y="489"/>
                  </a:cubicBezTo>
                  <a:cubicBezTo>
                    <a:pt x="113" y="489"/>
                    <a:pt x="113" y="489"/>
                    <a:pt x="113" y="489"/>
                  </a:cubicBezTo>
                  <a:cubicBezTo>
                    <a:pt x="113" y="489"/>
                    <a:pt x="113" y="489"/>
                    <a:pt x="113" y="489"/>
                  </a:cubicBezTo>
                  <a:cubicBezTo>
                    <a:pt x="113" y="488"/>
                    <a:pt x="114" y="487"/>
                    <a:pt x="114" y="487"/>
                  </a:cubicBezTo>
                  <a:cubicBezTo>
                    <a:pt x="114" y="487"/>
                    <a:pt x="114" y="486"/>
                    <a:pt x="114" y="487"/>
                  </a:cubicBezTo>
                  <a:cubicBezTo>
                    <a:pt x="114" y="487"/>
                    <a:pt x="114" y="487"/>
                    <a:pt x="114" y="487"/>
                  </a:cubicBezTo>
                  <a:cubicBezTo>
                    <a:pt x="114" y="487"/>
                    <a:pt x="113" y="487"/>
                    <a:pt x="113" y="487"/>
                  </a:cubicBezTo>
                  <a:cubicBezTo>
                    <a:pt x="113" y="487"/>
                    <a:pt x="112" y="487"/>
                    <a:pt x="112" y="486"/>
                  </a:cubicBezTo>
                  <a:cubicBezTo>
                    <a:pt x="113" y="487"/>
                    <a:pt x="113" y="487"/>
                    <a:pt x="114" y="487"/>
                  </a:cubicBezTo>
                  <a:cubicBezTo>
                    <a:pt x="113" y="486"/>
                    <a:pt x="113" y="485"/>
                    <a:pt x="113" y="485"/>
                  </a:cubicBezTo>
                  <a:cubicBezTo>
                    <a:pt x="113" y="485"/>
                    <a:pt x="113" y="485"/>
                    <a:pt x="113" y="484"/>
                  </a:cubicBezTo>
                  <a:cubicBezTo>
                    <a:pt x="114" y="484"/>
                    <a:pt x="114" y="485"/>
                    <a:pt x="114" y="485"/>
                  </a:cubicBezTo>
                  <a:cubicBezTo>
                    <a:pt x="114" y="484"/>
                    <a:pt x="114" y="484"/>
                    <a:pt x="114" y="484"/>
                  </a:cubicBezTo>
                  <a:cubicBezTo>
                    <a:pt x="115" y="484"/>
                    <a:pt x="115" y="484"/>
                    <a:pt x="115" y="485"/>
                  </a:cubicBezTo>
                  <a:cubicBezTo>
                    <a:pt x="115" y="485"/>
                    <a:pt x="115" y="485"/>
                    <a:pt x="116" y="485"/>
                  </a:cubicBezTo>
                  <a:cubicBezTo>
                    <a:pt x="116" y="485"/>
                    <a:pt x="116" y="485"/>
                    <a:pt x="116" y="484"/>
                  </a:cubicBezTo>
                  <a:cubicBezTo>
                    <a:pt x="116" y="484"/>
                    <a:pt x="117" y="483"/>
                    <a:pt x="117" y="483"/>
                  </a:cubicBezTo>
                  <a:cubicBezTo>
                    <a:pt x="117" y="483"/>
                    <a:pt x="118" y="483"/>
                    <a:pt x="118" y="483"/>
                  </a:cubicBezTo>
                  <a:cubicBezTo>
                    <a:pt x="118" y="483"/>
                    <a:pt x="118" y="483"/>
                    <a:pt x="119" y="483"/>
                  </a:cubicBezTo>
                  <a:cubicBezTo>
                    <a:pt x="119" y="483"/>
                    <a:pt x="119" y="483"/>
                    <a:pt x="119" y="483"/>
                  </a:cubicBezTo>
                  <a:cubicBezTo>
                    <a:pt x="119" y="483"/>
                    <a:pt x="119" y="483"/>
                    <a:pt x="120" y="483"/>
                  </a:cubicBezTo>
                  <a:cubicBezTo>
                    <a:pt x="120" y="483"/>
                    <a:pt x="120" y="483"/>
                    <a:pt x="120" y="483"/>
                  </a:cubicBezTo>
                  <a:cubicBezTo>
                    <a:pt x="120" y="484"/>
                    <a:pt x="120" y="484"/>
                    <a:pt x="120" y="484"/>
                  </a:cubicBezTo>
                  <a:cubicBezTo>
                    <a:pt x="120" y="484"/>
                    <a:pt x="121" y="484"/>
                    <a:pt x="121" y="484"/>
                  </a:cubicBezTo>
                  <a:cubicBezTo>
                    <a:pt x="121" y="484"/>
                    <a:pt x="121" y="484"/>
                    <a:pt x="121" y="484"/>
                  </a:cubicBezTo>
                  <a:cubicBezTo>
                    <a:pt x="121" y="484"/>
                    <a:pt x="121" y="485"/>
                    <a:pt x="121" y="485"/>
                  </a:cubicBezTo>
                  <a:cubicBezTo>
                    <a:pt x="121" y="485"/>
                    <a:pt x="121" y="486"/>
                    <a:pt x="122" y="486"/>
                  </a:cubicBezTo>
                  <a:cubicBezTo>
                    <a:pt x="122" y="486"/>
                    <a:pt x="122" y="485"/>
                    <a:pt x="122" y="485"/>
                  </a:cubicBezTo>
                  <a:cubicBezTo>
                    <a:pt x="122" y="485"/>
                    <a:pt x="122" y="485"/>
                    <a:pt x="122" y="484"/>
                  </a:cubicBezTo>
                  <a:cubicBezTo>
                    <a:pt x="122" y="484"/>
                    <a:pt x="122" y="484"/>
                    <a:pt x="122" y="484"/>
                  </a:cubicBezTo>
                  <a:cubicBezTo>
                    <a:pt x="122" y="484"/>
                    <a:pt x="123" y="484"/>
                    <a:pt x="123" y="484"/>
                  </a:cubicBezTo>
                  <a:cubicBezTo>
                    <a:pt x="123" y="484"/>
                    <a:pt x="123" y="483"/>
                    <a:pt x="122" y="483"/>
                  </a:cubicBezTo>
                  <a:cubicBezTo>
                    <a:pt x="122" y="483"/>
                    <a:pt x="122" y="483"/>
                    <a:pt x="122" y="483"/>
                  </a:cubicBezTo>
                  <a:cubicBezTo>
                    <a:pt x="122" y="482"/>
                    <a:pt x="123" y="482"/>
                    <a:pt x="123" y="481"/>
                  </a:cubicBezTo>
                  <a:cubicBezTo>
                    <a:pt x="123" y="481"/>
                    <a:pt x="124" y="482"/>
                    <a:pt x="125" y="482"/>
                  </a:cubicBezTo>
                  <a:cubicBezTo>
                    <a:pt x="124" y="480"/>
                    <a:pt x="123" y="481"/>
                    <a:pt x="122" y="482"/>
                  </a:cubicBezTo>
                  <a:cubicBezTo>
                    <a:pt x="122" y="482"/>
                    <a:pt x="122" y="482"/>
                    <a:pt x="122" y="481"/>
                  </a:cubicBezTo>
                  <a:cubicBezTo>
                    <a:pt x="122" y="481"/>
                    <a:pt x="121" y="481"/>
                    <a:pt x="122" y="481"/>
                  </a:cubicBezTo>
                  <a:cubicBezTo>
                    <a:pt x="122" y="480"/>
                    <a:pt x="122" y="480"/>
                    <a:pt x="122" y="480"/>
                  </a:cubicBezTo>
                  <a:cubicBezTo>
                    <a:pt x="122" y="480"/>
                    <a:pt x="122" y="481"/>
                    <a:pt x="122" y="481"/>
                  </a:cubicBezTo>
                  <a:cubicBezTo>
                    <a:pt x="122" y="480"/>
                    <a:pt x="121" y="479"/>
                    <a:pt x="121" y="479"/>
                  </a:cubicBezTo>
                  <a:cubicBezTo>
                    <a:pt x="121" y="479"/>
                    <a:pt x="121" y="479"/>
                    <a:pt x="121" y="479"/>
                  </a:cubicBezTo>
                  <a:cubicBezTo>
                    <a:pt x="121" y="479"/>
                    <a:pt x="121" y="478"/>
                    <a:pt x="121" y="478"/>
                  </a:cubicBezTo>
                  <a:cubicBezTo>
                    <a:pt x="121" y="478"/>
                    <a:pt x="121" y="478"/>
                    <a:pt x="121" y="477"/>
                  </a:cubicBezTo>
                  <a:cubicBezTo>
                    <a:pt x="121" y="477"/>
                    <a:pt x="120" y="477"/>
                    <a:pt x="120" y="476"/>
                  </a:cubicBezTo>
                  <a:cubicBezTo>
                    <a:pt x="120" y="476"/>
                    <a:pt x="120" y="476"/>
                    <a:pt x="121" y="475"/>
                  </a:cubicBezTo>
                  <a:cubicBezTo>
                    <a:pt x="121" y="475"/>
                    <a:pt x="121" y="475"/>
                    <a:pt x="121" y="475"/>
                  </a:cubicBezTo>
                  <a:cubicBezTo>
                    <a:pt x="121" y="475"/>
                    <a:pt x="122" y="476"/>
                    <a:pt x="123" y="476"/>
                  </a:cubicBezTo>
                  <a:cubicBezTo>
                    <a:pt x="123" y="476"/>
                    <a:pt x="123" y="476"/>
                    <a:pt x="123" y="476"/>
                  </a:cubicBezTo>
                  <a:cubicBezTo>
                    <a:pt x="123" y="476"/>
                    <a:pt x="124" y="476"/>
                    <a:pt x="124" y="476"/>
                  </a:cubicBezTo>
                  <a:cubicBezTo>
                    <a:pt x="125" y="476"/>
                    <a:pt x="125" y="476"/>
                    <a:pt x="125" y="476"/>
                  </a:cubicBezTo>
                  <a:cubicBezTo>
                    <a:pt x="125" y="476"/>
                    <a:pt x="125" y="476"/>
                    <a:pt x="126" y="476"/>
                  </a:cubicBezTo>
                  <a:cubicBezTo>
                    <a:pt x="126" y="476"/>
                    <a:pt x="126" y="476"/>
                    <a:pt x="126" y="477"/>
                  </a:cubicBezTo>
                  <a:cubicBezTo>
                    <a:pt x="127" y="477"/>
                    <a:pt x="127" y="477"/>
                    <a:pt x="127" y="477"/>
                  </a:cubicBezTo>
                  <a:cubicBezTo>
                    <a:pt x="127" y="477"/>
                    <a:pt x="128" y="477"/>
                    <a:pt x="128" y="478"/>
                  </a:cubicBezTo>
                  <a:cubicBezTo>
                    <a:pt x="128" y="478"/>
                    <a:pt x="128" y="478"/>
                    <a:pt x="128" y="478"/>
                  </a:cubicBezTo>
                  <a:cubicBezTo>
                    <a:pt x="128" y="478"/>
                    <a:pt x="128" y="478"/>
                    <a:pt x="128" y="478"/>
                  </a:cubicBezTo>
                  <a:cubicBezTo>
                    <a:pt x="128" y="478"/>
                    <a:pt x="128" y="478"/>
                    <a:pt x="128" y="478"/>
                  </a:cubicBezTo>
                  <a:cubicBezTo>
                    <a:pt x="129" y="478"/>
                    <a:pt x="129" y="478"/>
                    <a:pt x="129" y="478"/>
                  </a:cubicBezTo>
                  <a:cubicBezTo>
                    <a:pt x="129" y="478"/>
                    <a:pt x="129" y="478"/>
                    <a:pt x="129" y="478"/>
                  </a:cubicBezTo>
                  <a:cubicBezTo>
                    <a:pt x="129" y="478"/>
                    <a:pt x="129" y="477"/>
                    <a:pt x="129" y="477"/>
                  </a:cubicBezTo>
                  <a:cubicBezTo>
                    <a:pt x="128" y="477"/>
                    <a:pt x="128" y="477"/>
                    <a:pt x="128" y="477"/>
                  </a:cubicBezTo>
                  <a:cubicBezTo>
                    <a:pt x="128" y="476"/>
                    <a:pt x="128" y="476"/>
                    <a:pt x="127" y="476"/>
                  </a:cubicBezTo>
                  <a:cubicBezTo>
                    <a:pt x="127" y="476"/>
                    <a:pt x="127" y="476"/>
                    <a:pt x="127" y="476"/>
                  </a:cubicBezTo>
                  <a:cubicBezTo>
                    <a:pt x="127" y="476"/>
                    <a:pt x="126" y="476"/>
                    <a:pt x="126" y="475"/>
                  </a:cubicBezTo>
                  <a:cubicBezTo>
                    <a:pt x="127" y="475"/>
                    <a:pt x="127" y="475"/>
                    <a:pt x="128" y="475"/>
                  </a:cubicBezTo>
                  <a:cubicBezTo>
                    <a:pt x="128" y="475"/>
                    <a:pt x="128" y="475"/>
                    <a:pt x="128" y="475"/>
                  </a:cubicBezTo>
                  <a:cubicBezTo>
                    <a:pt x="128" y="474"/>
                    <a:pt x="128" y="474"/>
                    <a:pt x="128" y="474"/>
                  </a:cubicBezTo>
                  <a:cubicBezTo>
                    <a:pt x="127" y="474"/>
                    <a:pt x="127" y="474"/>
                    <a:pt x="127" y="474"/>
                  </a:cubicBezTo>
                  <a:cubicBezTo>
                    <a:pt x="127" y="473"/>
                    <a:pt x="127" y="473"/>
                    <a:pt x="127" y="472"/>
                  </a:cubicBezTo>
                  <a:cubicBezTo>
                    <a:pt x="127" y="472"/>
                    <a:pt x="127" y="472"/>
                    <a:pt x="127" y="472"/>
                  </a:cubicBezTo>
                  <a:cubicBezTo>
                    <a:pt x="127" y="472"/>
                    <a:pt x="127" y="472"/>
                    <a:pt x="127" y="472"/>
                  </a:cubicBezTo>
                  <a:cubicBezTo>
                    <a:pt x="127" y="472"/>
                    <a:pt x="127" y="472"/>
                    <a:pt x="127" y="472"/>
                  </a:cubicBezTo>
                  <a:cubicBezTo>
                    <a:pt x="126" y="473"/>
                    <a:pt x="126" y="473"/>
                    <a:pt x="126" y="474"/>
                  </a:cubicBezTo>
                  <a:cubicBezTo>
                    <a:pt x="126" y="474"/>
                    <a:pt x="126" y="474"/>
                    <a:pt x="125" y="474"/>
                  </a:cubicBezTo>
                  <a:cubicBezTo>
                    <a:pt x="125" y="474"/>
                    <a:pt x="125" y="474"/>
                    <a:pt x="124" y="474"/>
                  </a:cubicBezTo>
                  <a:cubicBezTo>
                    <a:pt x="124" y="474"/>
                    <a:pt x="125" y="475"/>
                    <a:pt x="126" y="475"/>
                  </a:cubicBezTo>
                  <a:cubicBezTo>
                    <a:pt x="126" y="475"/>
                    <a:pt x="126" y="475"/>
                    <a:pt x="126" y="475"/>
                  </a:cubicBezTo>
                  <a:cubicBezTo>
                    <a:pt x="126" y="475"/>
                    <a:pt x="126" y="475"/>
                    <a:pt x="125" y="475"/>
                  </a:cubicBezTo>
                  <a:cubicBezTo>
                    <a:pt x="125" y="475"/>
                    <a:pt x="125" y="475"/>
                    <a:pt x="125" y="475"/>
                  </a:cubicBezTo>
                  <a:cubicBezTo>
                    <a:pt x="125" y="475"/>
                    <a:pt x="125" y="475"/>
                    <a:pt x="125" y="475"/>
                  </a:cubicBezTo>
                  <a:cubicBezTo>
                    <a:pt x="125" y="475"/>
                    <a:pt x="125" y="475"/>
                    <a:pt x="124" y="475"/>
                  </a:cubicBezTo>
                  <a:cubicBezTo>
                    <a:pt x="124" y="475"/>
                    <a:pt x="124" y="475"/>
                    <a:pt x="124" y="474"/>
                  </a:cubicBezTo>
                  <a:cubicBezTo>
                    <a:pt x="124" y="474"/>
                    <a:pt x="124" y="475"/>
                    <a:pt x="124" y="475"/>
                  </a:cubicBezTo>
                  <a:cubicBezTo>
                    <a:pt x="124" y="475"/>
                    <a:pt x="124" y="475"/>
                    <a:pt x="124" y="475"/>
                  </a:cubicBezTo>
                  <a:cubicBezTo>
                    <a:pt x="123" y="475"/>
                    <a:pt x="123" y="475"/>
                    <a:pt x="123" y="475"/>
                  </a:cubicBezTo>
                  <a:cubicBezTo>
                    <a:pt x="123" y="475"/>
                    <a:pt x="123" y="475"/>
                    <a:pt x="123" y="475"/>
                  </a:cubicBezTo>
                  <a:cubicBezTo>
                    <a:pt x="122" y="475"/>
                    <a:pt x="122" y="475"/>
                    <a:pt x="122" y="475"/>
                  </a:cubicBezTo>
                  <a:cubicBezTo>
                    <a:pt x="121" y="475"/>
                    <a:pt x="121" y="474"/>
                    <a:pt x="121" y="474"/>
                  </a:cubicBezTo>
                  <a:cubicBezTo>
                    <a:pt x="122" y="474"/>
                    <a:pt x="122" y="474"/>
                    <a:pt x="122" y="474"/>
                  </a:cubicBezTo>
                  <a:cubicBezTo>
                    <a:pt x="122" y="474"/>
                    <a:pt x="122" y="473"/>
                    <a:pt x="122" y="473"/>
                  </a:cubicBezTo>
                  <a:cubicBezTo>
                    <a:pt x="122" y="473"/>
                    <a:pt x="122" y="473"/>
                    <a:pt x="121" y="473"/>
                  </a:cubicBezTo>
                  <a:cubicBezTo>
                    <a:pt x="121" y="474"/>
                    <a:pt x="121" y="474"/>
                    <a:pt x="121" y="474"/>
                  </a:cubicBezTo>
                  <a:cubicBezTo>
                    <a:pt x="120" y="474"/>
                    <a:pt x="120" y="473"/>
                    <a:pt x="120" y="473"/>
                  </a:cubicBezTo>
                  <a:cubicBezTo>
                    <a:pt x="120" y="473"/>
                    <a:pt x="120" y="473"/>
                    <a:pt x="120" y="473"/>
                  </a:cubicBezTo>
                  <a:cubicBezTo>
                    <a:pt x="120" y="472"/>
                    <a:pt x="120" y="472"/>
                    <a:pt x="120" y="472"/>
                  </a:cubicBezTo>
                  <a:cubicBezTo>
                    <a:pt x="120" y="472"/>
                    <a:pt x="120" y="472"/>
                    <a:pt x="120" y="472"/>
                  </a:cubicBezTo>
                  <a:cubicBezTo>
                    <a:pt x="120" y="471"/>
                    <a:pt x="121" y="471"/>
                    <a:pt x="121" y="471"/>
                  </a:cubicBezTo>
                  <a:cubicBezTo>
                    <a:pt x="121" y="471"/>
                    <a:pt x="121" y="471"/>
                    <a:pt x="122" y="472"/>
                  </a:cubicBezTo>
                  <a:cubicBezTo>
                    <a:pt x="122" y="472"/>
                    <a:pt x="122" y="472"/>
                    <a:pt x="122" y="472"/>
                  </a:cubicBezTo>
                  <a:cubicBezTo>
                    <a:pt x="122" y="472"/>
                    <a:pt x="122" y="472"/>
                    <a:pt x="122" y="472"/>
                  </a:cubicBezTo>
                  <a:cubicBezTo>
                    <a:pt x="122" y="472"/>
                    <a:pt x="122" y="472"/>
                    <a:pt x="122" y="472"/>
                  </a:cubicBezTo>
                  <a:cubicBezTo>
                    <a:pt x="122" y="472"/>
                    <a:pt x="122" y="472"/>
                    <a:pt x="123" y="472"/>
                  </a:cubicBezTo>
                  <a:cubicBezTo>
                    <a:pt x="123" y="472"/>
                    <a:pt x="123" y="472"/>
                    <a:pt x="123" y="472"/>
                  </a:cubicBezTo>
                  <a:cubicBezTo>
                    <a:pt x="123" y="472"/>
                    <a:pt x="124" y="472"/>
                    <a:pt x="124" y="472"/>
                  </a:cubicBezTo>
                  <a:cubicBezTo>
                    <a:pt x="124" y="472"/>
                    <a:pt x="124" y="472"/>
                    <a:pt x="124" y="472"/>
                  </a:cubicBezTo>
                  <a:cubicBezTo>
                    <a:pt x="123" y="471"/>
                    <a:pt x="123" y="471"/>
                    <a:pt x="123" y="471"/>
                  </a:cubicBezTo>
                  <a:cubicBezTo>
                    <a:pt x="122" y="471"/>
                    <a:pt x="122" y="471"/>
                    <a:pt x="122" y="471"/>
                  </a:cubicBezTo>
                  <a:cubicBezTo>
                    <a:pt x="121" y="471"/>
                    <a:pt x="121" y="470"/>
                    <a:pt x="121" y="470"/>
                  </a:cubicBezTo>
                  <a:cubicBezTo>
                    <a:pt x="121" y="470"/>
                    <a:pt x="121" y="470"/>
                    <a:pt x="121" y="470"/>
                  </a:cubicBezTo>
                  <a:cubicBezTo>
                    <a:pt x="122" y="469"/>
                    <a:pt x="122" y="468"/>
                    <a:pt x="123" y="468"/>
                  </a:cubicBezTo>
                  <a:cubicBezTo>
                    <a:pt x="123" y="468"/>
                    <a:pt x="123" y="468"/>
                    <a:pt x="123" y="468"/>
                  </a:cubicBezTo>
                  <a:cubicBezTo>
                    <a:pt x="123" y="467"/>
                    <a:pt x="123" y="467"/>
                    <a:pt x="123" y="467"/>
                  </a:cubicBezTo>
                  <a:cubicBezTo>
                    <a:pt x="123" y="467"/>
                    <a:pt x="123" y="466"/>
                    <a:pt x="123" y="466"/>
                  </a:cubicBezTo>
                  <a:cubicBezTo>
                    <a:pt x="123" y="466"/>
                    <a:pt x="123" y="466"/>
                    <a:pt x="123" y="466"/>
                  </a:cubicBezTo>
                  <a:cubicBezTo>
                    <a:pt x="123" y="466"/>
                    <a:pt x="124" y="466"/>
                    <a:pt x="124" y="466"/>
                  </a:cubicBezTo>
                  <a:cubicBezTo>
                    <a:pt x="124" y="466"/>
                    <a:pt x="124" y="466"/>
                    <a:pt x="124" y="466"/>
                  </a:cubicBezTo>
                  <a:cubicBezTo>
                    <a:pt x="124" y="466"/>
                    <a:pt x="124" y="465"/>
                    <a:pt x="124" y="465"/>
                  </a:cubicBezTo>
                  <a:cubicBezTo>
                    <a:pt x="124" y="465"/>
                    <a:pt x="124" y="465"/>
                    <a:pt x="124" y="465"/>
                  </a:cubicBezTo>
                  <a:cubicBezTo>
                    <a:pt x="124" y="465"/>
                    <a:pt x="123" y="465"/>
                    <a:pt x="123" y="465"/>
                  </a:cubicBezTo>
                  <a:cubicBezTo>
                    <a:pt x="123" y="464"/>
                    <a:pt x="123" y="464"/>
                    <a:pt x="123" y="464"/>
                  </a:cubicBezTo>
                  <a:cubicBezTo>
                    <a:pt x="123" y="464"/>
                    <a:pt x="123" y="464"/>
                    <a:pt x="123" y="463"/>
                  </a:cubicBezTo>
                  <a:cubicBezTo>
                    <a:pt x="123" y="463"/>
                    <a:pt x="123" y="463"/>
                    <a:pt x="123" y="463"/>
                  </a:cubicBezTo>
                  <a:cubicBezTo>
                    <a:pt x="122" y="463"/>
                    <a:pt x="121" y="463"/>
                    <a:pt x="120" y="463"/>
                  </a:cubicBezTo>
                  <a:cubicBezTo>
                    <a:pt x="120" y="463"/>
                    <a:pt x="120" y="464"/>
                    <a:pt x="120" y="464"/>
                  </a:cubicBezTo>
                  <a:cubicBezTo>
                    <a:pt x="121" y="464"/>
                    <a:pt x="121" y="463"/>
                    <a:pt x="122" y="464"/>
                  </a:cubicBezTo>
                  <a:cubicBezTo>
                    <a:pt x="121" y="464"/>
                    <a:pt x="121" y="464"/>
                    <a:pt x="121" y="464"/>
                  </a:cubicBezTo>
                  <a:cubicBezTo>
                    <a:pt x="121" y="464"/>
                    <a:pt x="120" y="464"/>
                    <a:pt x="120" y="464"/>
                  </a:cubicBezTo>
                  <a:cubicBezTo>
                    <a:pt x="120" y="464"/>
                    <a:pt x="120" y="464"/>
                    <a:pt x="120" y="464"/>
                  </a:cubicBezTo>
                  <a:cubicBezTo>
                    <a:pt x="120" y="464"/>
                    <a:pt x="120" y="464"/>
                    <a:pt x="120" y="464"/>
                  </a:cubicBezTo>
                  <a:cubicBezTo>
                    <a:pt x="120" y="464"/>
                    <a:pt x="119" y="464"/>
                    <a:pt x="119" y="463"/>
                  </a:cubicBezTo>
                  <a:cubicBezTo>
                    <a:pt x="118" y="463"/>
                    <a:pt x="117" y="463"/>
                    <a:pt x="117" y="462"/>
                  </a:cubicBezTo>
                  <a:cubicBezTo>
                    <a:pt x="117" y="462"/>
                    <a:pt x="117" y="461"/>
                    <a:pt x="118" y="461"/>
                  </a:cubicBezTo>
                  <a:cubicBezTo>
                    <a:pt x="118" y="461"/>
                    <a:pt x="118" y="460"/>
                    <a:pt x="118" y="460"/>
                  </a:cubicBezTo>
                  <a:cubicBezTo>
                    <a:pt x="118" y="460"/>
                    <a:pt x="118" y="460"/>
                    <a:pt x="117" y="461"/>
                  </a:cubicBezTo>
                  <a:cubicBezTo>
                    <a:pt x="117" y="461"/>
                    <a:pt x="116" y="462"/>
                    <a:pt x="116" y="462"/>
                  </a:cubicBezTo>
                  <a:cubicBezTo>
                    <a:pt x="115" y="462"/>
                    <a:pt x="115" y="462"/>
                    <a:pt x="115" y="462"/>
                  </a:cubicBezTo>
                  <a:cubicBezTo>
                    <a:pt x="114" y="462"/>
                    <a:pt x="114" y="462"/>
                    <a:pt x="114" y="462"/>
                  </a:cubicBezTo>
                  <a:cubicBezTo>
                    <a:pt x="114" y="463"/>
                    <a:pt x="115" y="463"/>
                    <a:pt x="116" y="464"/>
                  </a:cubicBezTo>
                  <a:cubicBezTo>
                    <a:pt x="116" y="464"/>
                    <a:pt x="116" y="464"/>
                    <a:pt x="116" y="464"/>
                  </a:cubicBezTo>
                  <a:cubicBezTo>
                    <a:pt x="115" y="465"/>
                    <a:pt x="115" y="465"/>
                    <a:pt x="115" y="465"/>
                  </a:cubicBezTo>
                  <a:cubicBezTo>
                    <a:pt x="114" y="466"/>
                    <a:pt x="113" y="464"/>
                    <a:pt x="113" y="463"/>
                  </a:cubicBezTo>
                  <a:cubicBezTo>
                    <a:pt x="113" y="462"/>
                    <a:pt x="114" y="462"/>
                    <a:pt x="114" y="461"/>
                  </a:cubicBezTo>
                  <a:cubicBezTo>
                    <a:pt x="114" y="461"/>
                    <a:pt x="114" y="461"/>
                    <a:pt x="114" y="461"/>
                  </a:cubicBezTo>
                  <a:cubicBezTo>
                    <a:pt x="115" y="461"/>
                    <a:pt x="115" y="461"/>
                    <a:pt x="115" y="461"/>
                  </a:cubicBezTo>
                  <a:cubicBezTo>
                    <a:pt x="115" y="461"/>
                    <a:pt x="115" y="461"/>
                    <a:pt x="115" y="461"/>
                  </a:cubicBezTo>
                  <a:cubicBezTo>
                    <a:pt x="115" y="461"/>
                    <a:pt x="115" y="461"/>
                    <a:pt x="115" y="460"/>
                  </a:cubicBezTo>
                  <a:cubicBezTo>
                    <a:pt x="115" y="460"/>
                    <a:pt x="115" y="460"/>
                    <a:pt x="115" y="460"/>
                  </a:cubicBezTo>
                  <a:cubicBezTo>
                    <a:pt x="115" y="460"/>
                    <a:pt x="115" y="460"/>
                    <a:pt x="115" y="460"/>
                  </a:cubicBezTo>
                  <a:cubicBezTo>
                    <a:pt x="116" y="459"/>
                    <a:pt x="116" y="459"/>
                    <a:pt x="116" y="459"/>
                  </a:cubicBezTo>
                  <a:cubicBezTo>
                    <a:pt x="116" y="459"/>
                    <a:pt x="116" y="458"/>
                    <a:pt x="117" y="458"/>
                  </a:cubicBezTo>
                  <a:cubicBezTo>
                    <a:pt x="117" y="458"/>
                    <a:pt x="117" y="458"/>
                    <a:pt x="117" y="458"/>
                  </a:cubicBezTo>
                  <a:cubicBezTo>
                    <a:pt x="117" y="457"/>
                    <a:pt x="118" y="458"/>
                    <a:pt x="118" y="458"/>
                  </a:cubicBezTo>
                  <a:cubicBezTo>
                    <a:pt x="118" y="458"/>
                    <a:pt x="118" y="456"/>
                    <a:pt x="119" y="457"/>
                  </a:cubicBezTo>
                  <a:cubicBezTo>
                    <a:pt x="119" y="457"/>
                    <a:pt x="119" y="457"/>
                    <a:pt x="119" y="457"/>
                  </a:cubicBezTo>
                  <a:cubicBezTo>
                    <a:pt x="119" y="457"/>
                    <a:pt x="119" y="457"/>
                    <a:pt x="119" y="457"/>
                  </a:cubicBezTo>
                  <a:cubicBezTo>
                    <a:pt x="119" y="457"/>
                    <a:pt x="119" y="457"/>
                    <a:pt x="119" y="457"/>
                  </a:cubicBezTo>
                  <a:cubicBezTo>
                    <a:pt x="119" y="457"/>
                    <a:pt x="119" y="457"/>
                    <a:pt x="119" y="456"/>
                  </a:cubicBezTo>
                  <a:cubicBezTo>
                    <a:pt x="119" y="456"/>
                    <a:pt x="119" y="456"/>
                    <a:pt x="119" y="456"/>
                  </a:cubicBezTo>
                  <a:cubicBezTo>
                    <a:pt x="120" y="456"/>
                    <a:pt x="120" y="455"/>
                    <a:pt x="120" y="455"/>
                  </a:cubicBezTo>
                  <a:cubicBezTo>
                    <a:pt x="119" y="455"/>
                    <a:pt x="119" y="455"/>
                    <a:pt x="119" y="456"/>
                  </a:cubicBezTo>
                  <a:cubicBezTo>
                    <a:pt x="119" y="456"/>
                    <a:pt x="118" y="456"/>
                    <a:pt x="118" y="457"/>
                  </a:cubicBezTo>
                  <a:cubicBezTo>
                    <a:pt x="118" y="457"/>
                    <a:pt x="117" y="456"/>
                    <a:pt x="117" y="456"/>
                  </a:cubicBezTo>
                  <a:cubicBezTo>
                    <a:pt x="117" y="456"/>
                    <a:pt x="117" y="456"/>
                    <a:pt x="118" y="456"/>
                  </a:cubicBezTo>
                  <a:cubicBezTo>
                    <a:pt x="118" y="456"/>
                    <a:pt x="117" y="455"/>
                    <a:pt x="117" y="455"/>
                  </a:cubicBezTo>
                  <a:cubicBezTo>
                    <a:pt x="117" y="455"/>
                    <a:pt x="117" y="455"/>
                    <a:pt x="117" y="455"/>
                  </a:cubicBezTo>
                  <a:cubicBezTo>
                    <a:pt x="117" y="455"/>
                    <a:pt x="117" y="455"/>
                    <a:pt x="117" y="454"/>
                  </a:cubicBezTo>
                  <a:cubicBezTo>
                    <a:pt x="117" y="454"/>
                    <a:pt x="117" y="454"/>
                    <a:pt x="117" y="454"/>
                  </a:cubicBezTo>
                  <a:cubicBezTo>
                    <a:pt x="118" y="454"/>
                    <a:pt x="118" y="454"/>
                    <a:pt x="118" y="454"/>
                  </a:cubicBezTo>
                  <a:cubicBezTo>
                    <a:pt x="118" y="454"/>
                    <a:pt x="119" y="454"/>
                    <a:pt x="119" y="454"/>
                  </a:cubicBezTo>
                  <a:cubicBezTo>
                    <a:pt x="119" y="454"/>
                    <a:pt x="121" y="453"/>
                    <a:pt x="121" y="454"/>
                  </a:cubicBezTo>
                  <a:cubicBezTo>
                    <a:pt x="121" y="455"/>
                    <a:pt x="121" y="455"/>
                    <a:pt x="122" y="455"/>
                  </a:cubicBezTo>
                  <a:cubicBezTo>
                    <a:pt x="121" y="454"/>
                    <a:pt x="121" y="454"/>
                    <a:pt x="121" y="454"/>
                  </a:cubicBezTo>
                  <a:cubicBezTo>
                    <a:pt x="121" y="454"/>
                    <a:pt x="122" y="453"/>
                    <a:pt x="122" y="453"/>
                  </a:cubicBezTo>
                  <a:cubicBezTo>
                    <a:pt x="122" y="453"/>
                    <a:pt x="122" y="453"/>
                    <a:pt x="122" y="453"/>
                  </a:cubicBezTo>
                  <a:cubicBezTo>
                    <a:pt x="122" y="453"/>
                    <a:pt x="122" y="453"/>
                    <a:pt x="123" y="453"/>
                  </a:cubicBezTo>
                  <a:cubicBezTo>
                    <a:pt x="123" y="452"/>
                    <a:pt x="123" y="453"/>
                    <a:pt x="123" y="453"/>
                  </a:cubicBezTo>
                  <a:cubicBezTo>
                    <a:pt x="123" y="453"/>
                    <a:pt x="124" y="453"/>
                    <a:pt x="124" y="453"/>
                  </a:cubicBezTo>
                  <a:cubicBezTo>
                    <a:pt x="124" y="453"/>
                    <a:pt x="124" y="453"/>
                    <a:pt x="124" y="453"/>
                  </a:cubicBezTo>
                  <a:cubicBezTo>
                    <a:pt x="124" y="453"/>
                    <a:pt x="124" y="453"/>
                    <a:pt x="124" y="453"/>
                  </a:cubicBezTo>
                  <a:cubicBezTo>
                    <a:pt x="124" y="453"/>
                    <a:pt x="125" y="453"/>
                    <a:pt x="125" y="453"/>
                  </a:cubicBezTo>
                  <a:cubicBezTo>
                    <a:pt x="125" y="453"/>
                    <a:pt x="125" y="453"/>
                    <a:pt x="125" y="453"/>
                  </a:cubicBezTo>
                  <a:cubicBezTo>
                    <a:pt x="125" y="453"/>
                    <a:pt x="125" y="453"/>
                    <a:pt x="126" y="453"/>
                  </a:cubicBezTo>
                  <a:cubicBezTo>
                    <a:pt x="126" y="453"/>
                    <a:pt x="126" y="453"/>
                    <a:pt x="126" y="453"/>
                  </a:cubicBezTo>
                  <a:cubicBezTo>
                    <a:pt x="126" y="453"/>
                    <a:pt x="126" y="453"/>
                    <a:pt x="126" y="453"/>
                  </a:cubicBezTo>
                  <a:cubicBezTo>
                    <a:pt x="126" y="454"/>
                    <a:pt x="125" y="454"/>
                    <a:pt x="125" y="454"/>
                  </a:cubicBezTo>
                  <a:cubicBezTo>
                    <a:pt x="125" y="453"/>
                    <a:pt x="125" y="454"/>
                    <a:pt x="125" y="454"/>
                  </a:cubicBezTo>
                  <a:cubicBezTo>
                    <a:pt x="125" y="454"/>
                    <a:pt x="124" y="455"/>
                    <a:pt x="124" y="455"/>
                  </a:cubicBezTo>
                  <a:cubicBezTo>
                    <a:pt x="124" y="455"/>
                    <a:pt x="124" y="456"/>
                    <a:pt x="124" y="456"/>
                  </a:cubicBezTo>
                  <a:cubicBezTo>
                    <a:pt x="124" y="456"/>
                    <a:pt x="124" y="455"/>
                    <a:pt x="125" y="456"/>
                  </a:cubicBezTo>
                  <a:cubicBezTo>
                    <a:pt x="125" y="456"/>
                    <a:pt x="125" y="456"/>
                    <a:pt x="125" y="456"/>
                  </a:cubicBezTo>
                  <a:cubicBezTo>
                    <a:pt x="125" y="456"/>
                    <a:pt x="125" y="456"/>
                    <a:pt x="125" y="456"/>
                  </a:cubicBezTo>
                  <a:cubicBezTo>
                    <a:pt x="125" y="457"/>
                    <a:pt x="125" y="457"/>
                    <a:pt x="124" y="457"/>
                  </a:cubicBezTo>
                  <a:cubicBezTo>
                    <a:pt x="124" y="457"/>
                    <a:pt x="124" y="457"/>
                    <a:pt x="124" y="457"/>
                  </a:cubicBezTo>
                  <a:cubicBezTo>
                    <a:pt x="124" y="457"/>
                    <a:pt x="124" y="457"/>
                    <a:pt x="124" y="457"/>
                  </a:cubicBezTo>
                  <a:cubicBezTo>
                    <a:pt x="125" y="458"/>
                    <a:pt x="125" y="457"/>
                    <a:pt x="125" y="457"/>
                  </a:cubicBezTo>
                  <a:cubicBezTo>
                    <a:pt x="125" y="457"/>
                    <a:pt x="125" y="456"/>
                    <a:pt x="125" y="456"/>
                  </a:cubicBezTo>
                  <a:cubicBezTo>
                    <a:pt x="125" y="457"/>
                    <a:pt x="125" y="457"/>
                    <a:pt x="125" y="457"/>
                  </a:cubicBezTo>
                  <a:cubicBezTo>
                    <a:pt x="125" y="457"/>
                    <a:pt x="126" y="457"/>
                    <a:pt x="126" y="457"/>
                  </a:cubicBezTo>
                  <a:cubicBezTo>
                    <a:pt x="126" y="457"/>
                    <a:pt x="126" y="458"/>
                    <a:pt x="126" y="458"/>
                  </a:cubicBezTo>
                  <a:cubicBezTo>
                    <a:pt x="126" y="458"/>
                    <a:pt x="126" y="458"/>
                    <a:pt x="126" y="458"/>
                  </a:cubicBezTo>
                  <a:cubicBezTo>
                    <a:pt x="126" y="459"/>
                    <a:pt x="126" y="459"/>
                    <a:pt x="126" y="459"/>
                  </a:cubicBezTo>
                  <a:cubicBezTo>
                    <a:pt x="126" y="459"/>
                    <a:pt x="126" y="460"/>
                    <a:pt x="126" y="460"/>
                  </a:cubicBezTo>
                  <a:cubicBezTo>
                    <a:pt x="125" y="460"/>
                    <a:pt x="125" y="460"/>
                    <a:pt x="125" y="461"/>
                  </a:cubicBezTo>
                  <a:cubicBezTo>
                    <a:pt x="125" y="461"/>
                    <a:pt x="125" y="461"/>
                    <a:pt x="125" y="461"/>
                  </a:cubicBezTo>
                  <a:cubicBezTo>
                    <a:pt x="126" y="461"/>
                    <a:pt x="126" y="461"/>
                    <a:pt x="126" y="461"/>
                  </a:cubicBezTo>
                  <a:cubicBezTo>
                    <a:pt x="126" y="461"/>
                    <a:pt x="126" y="460"/>
                    <a:pt x="126" y="460"/>
                  </a:cubicBezTo>
                  <a:cubicBezTo>
                    <a:pt x="127" y="460"/>
                    <a:pt x="127" y="458"/>
                    <a:pt x="128" y="458"/>
                  </a:cubicBezTo>
                  <a:cubicBezTo>
                    <a:pt x="128" y="457"/>
                    <a:pt x="129" y="457"/>
                    <a:pt x="129" y="456"/>
                  </a:cubicBezTo>
                  <a:cubicBezTo>
                    <a:pt x="128" y="456"/>
                    <a:pt x="128" y="456"/>
                    <a:pt x="128" y="456"/>
                  </a:cubicBezTo>
                  <a:cubicBezTo>
                    <a:pt x="128" y="457"/>
                    <a:pt x="127" y="457"/>
                    <a:pt x="127" y="458"/>
                  </a:cubicBezTo>
                  <a:cubicBezTo>
                    <a:pt x="127" y="458"/>
                    <a:pt x="127" y="458"/>
                    <a:pt x="127" y="458"/>
                  </a:cubicBezTo>
                  <a:cubicBezTo>
                    <a:pt x="127" y="458"/>
                    <a:pt x="127" y="458"/>
                    <a:pt x="127" y="458"/>
                  </a:cubicBezTo>
                  <a:cubicBezTo>
                    <a:pt x="127" y="458"/>
                    <a:pt x="127" y="458"/>
                    <a:pt x="127" y="458"/>
                  </a:cubicBezTo>
                  <a:cubicBezTo>
                    <a:pt x="127" y="457"/>
                    <a:pt x="127" y="455"/>
                    <a:pt x="127" y="455"/>
                  </a:cubicBezTo>
                  <a:cubicBezTo>
                    <a:pt x="127" y="454"/>
                    <a:pt x="128" y="454"/>
                    <a:pt x="128" y="454"/>
                  </a:cubicBezTo>
                  <a:cubicBezTo>
                    <a:pt x="129" y="454"/>
                    <a:pt x="128" y="454"/>
                    <a:pt x="128" y="453"/>
                  </a:cubicBezTo>
                  <a:cubicBezTo>
                    <a:pt x="128" y="453"/>
                    <a:pt x="128" y="453"/>
                    <a:pt x="129" y="452"/>
                  </a:cubicBezTo>
                  <a:cubicBezTo>
                    <a:pt x="129" y="452"/>
                    <a:pt x="129" y="452"/>
                    <a:pt x="129" y="452"/>
                  </a:cubicBezTo>
                  <a:cubicBezTo>
                    <a:pt x="129" y="452"/>
                    <a:pt x="129" y="452"/>
                    <a:pt x="129" y="452"/>
                  </a:cubicBezTo>
                  <a:cubicBezTo>
                    <a:pt x="129" y="452"/>
                    <a:pt x="130" y="452"/>
                    <a:pt x="130" y="452"/>
                  </a:cubicBezTo>
                  <a:cubicBezTo>
                    <a:pt x="130" y="452"/>
                    <a:pt x="130" y="452"/>
                    <a:pt x="129" y="452"/>
                  </a:cubicBezTo>
                  <a:cubicBezTo>
                    <a:pt x="129" y="452"/>
                    <a:pt x="128" y="452"/>
                    <a:pt x="128" y="453"/>
                  </a:cubicBezTo>
                  <a:cubicBezTo>
                    <a:pt x="127" y="453"/>
                    <a:pt x="128" y="452"/>
                    <a:pt x="128" y="452"/>
                  </a:cubicBezTo>
                  <a:cubicBezTo>
                    <a:pt x="128" y="451"/>
                    <a:pt x="128" y="451"/>
                    <a:pt x="128" y="451"/>
                  </a:cubicBezTo>
                  <a:cubicBezTo>
                    <a:pt x="128" y="450"/>
                    <a:pt x="128" y="450"/>
                    <a:pt x="128" y="450"/>
                  </a:cubicBezTo>
                  <a:cubicBezTo>
                    <a:pt x="128" y="450"/>
                    <a:pt x="128" y="450"/>
                    <a:pt x="128" y="450"/>
                  </a:cubicBezTo>
                  <a:cubicBezTo>
                    <a:pt x="128" y="450"/>
                    <a:pt x="128" y="450"/>
                    <a:pt x="129" y="450"/>
                  </a:cubicBezTo>
                  <a:cubicBezTo>
                    <a:pt x="129" y="450"/>
                    <a:pt x="129" y="450"/>
                    <a:pt x="129" y="449"/>
                  </a:cubicBezTo>
                  <a:cubicBezTo>
                    <a:pt x="129" y="449"/>
                    <a:pt x="129" y="449"/>
                    <a:pt x="129" y="449"/>
                  </a:cubicBezTo>
                  <a:cubicBezTo>
                    <a:pt x="129" y="449"/>
                    <a:pt x="129" y="449"/>
                    <a:pt x="129" y="449"/>
                  </a:cubicBezTo>
                  <a:cubicBezTo>
                    <a:pt x="129" y="448"/>
                    <a:pt x="130" y="448"/>
                    <a:pt x="130" y="448"/>
                  </a:cubicBezTo>
                  <a:cubicBezTo>
                    <a:pt x="130" y="448"/>
                    <a:pt x="130" y="448"/>
                    <a:pt x="130" y="449"/>
                  </a:cubicBezTo>
                  <a:cubicBezTo>
                    <a:pt x="130" y="449"/>
                    <a:pt x="131" y="449"/>
                    <a:pt x="131" y="449"/>
                  </a:cubicBezTo>
                  <a:cubicBezTo>
                    <a:pt x="131" y="449"/>
                    <a:pt x="131" y="450"/>
                    <a:pt x="132" y="450"/>
                  </a:cubicBezTo>
                  <a:cubicBezTo>
                    <a:pt x="132" y="450"/>
                    <a:pt x="132" y="450"/>
                    <a:pt x="132" y="450"/>
                  </a:cubicBezTo>
                  <a:cubicBezTo>
                    <a:pt x="132" y="450"/>
                    <a:pt x="132" y="450"/>
                    <a:pt x="132" y="450"/>
                  </a:cubicBezTo>
                  <a:cubicBezTo>
                    <a:pt x="133" y="450"/>
                    <a:pt x="133" y="450"/>
                    <a:pt x="133" y="449"/>
                  </a:cubicBezTo>
                  <a:cubicBezTo>
                    <a:pt x="134" y="449"/>
                    <a:pt x="132" y="449"/>
                    <a:pt x="132" y="449"/>
                  </a:cubicBezTo>
                  <a:cubicBezTo>
                    <a:pt x="132" y="449"/>
                    <a:pt x="132" y="449"/>
                    <a:pt x="132" y="449"/>
                  </a:cubicBezTo>
                  <a:cubicBezTo>
                    <a:pt x="132" y="449"/>
                    <a:pt x="131" y="449"/>
                    <a:pt x="131" y="449"/>
                  </a:cubicBezTo>
                  <a:cubicBezTo>
                    <a:pt x="131" y="448"/>
                    <a:pt x="131" y="448"/>
                    <a:pt x="130" y="448"/>
                  </a:cubicBezTo>
                  <a:cubicBezTo>
                    <a:pt x="130" y="448"/>
                    <a:pt x="130" y="448"/>
                    <a:pt x="129" y="448"/>
                  </a:cubicBezTo>
                  <a:cubicBezTo>
                    <a:pt x="129" y="448"/>
                    <a:pt x="129" y="449"/>
                    <a:pt x="129" y="448"/>
                  </a:cubicBezTo>
                  <a:cubicBezTo>
                    <a:pt x="129" y="448"/>
                    <a:pt x="129" y="448"/>
                    <a:pt x="129" y="448"/>
                  </a:cubicBezTo>
                  <a:cubicBezTo>
                    <a:pt x="129" y="447"/>
                    <a:pt x="129" y="447"/>
                    <a:pt x="129" y="447"/>
                  </a:cubicBezTo>
                  <a:cubicBezTo>
                    <a:pt x="129" y="447"/>
                    <a:pt x="129" y="447"/>
                    <a:pt x="129" y="447"/>
                  </a:cubicBezTo>
                  <a:cubicBezTo>
                    <a:pt x="129" y="447"/>
                    <a:pt x="129" y="446"/>
                    <a:pt x="129" y="446"/>
                  </a:cubicBezTo>
                  <a:cubicBezTo>
                    <a:pt x="129" y="446"/>
                    <a:pt x="129" y="446"/>
                    <a:pt x="129" y="446"/>
                  </a:cubicBezTo>
                  <a:cubicBezTo>
                    <a:pt x="129" y="446"/>
                    <a:pt x="129" y="446"/>
                    <a:pt x="129" y="446"/>
                  </a:cubicBezTo>
                  <a:cubicBezTo>
                    <a:pt x="129" y="445"/>
                    <a:pt x="129" y="445"/>
                    <a:pt x="129" y="445"/>
                  </a:cubicBezTo>
                  <a:cubicBezTo>
                    <a:pt x="129" y="445"/>
                    <a:pt x="129" y="445"/>
                    <a:pt x="129" y="445"/>
                  </a:cubicBezTo>
                  <a:cubicBezTo>
                    <a:pt x="130" y="445"/>
                    <a:pt x="130" y="445"/>
                    <a:pt x="130" y="445"/>
                  </a:cubicBezTo>
                  <a:cubicBezTo>
                    <a:pt x="131" y="445"/>
                    <a:pt x="131" y="445"/>
                    <a:pt x="131" y="445"/>
                  </a:cubicBezTo>
                  <a:cubicBezTo>
                    <a:pt x="131" y="444"/>
                    <a:pt x="132" y="444"/>
                    <a:pt x="132" y="444"/>
                  </a:cubicBezTo>
                  <a:cubicBezTo>
                    <a:pt x="132" y="444"/>
                    <a:pt x="133" y="443"/>
                    <a:pt x="133" y="443"/>
                  </a:cubicBezTo>
                  <a:cubicBezTo>
                    <a:pt x="133" y="443"/>
                    <a:pt x="133" y="443"/>
                    <a:pt x="134" y="443"/>
                  </a:cubicBezTo>
                  <a:cubicBezTo>
                    <a:pt x="134" y="442"/>
                    <a:pt x="134" y="441"/>
                    <a:pt x="134" y="441"/>
                  </a:cubicBezTo>
                  <a:cubicBezTo>
                    <a:pt x="134" y="441"/>
                    <a:pt x="134" y="441"/>
                    <a:pt x="134" y="441"/>
                  </a:cubicBezTo>
                  <a:cubicBezTo>
                    <a:pt x="134" y="441"/>
                    <a:pt x="135" y="440"/>
                    <a:pt x="135" y="440"/>
                  </a:cubicBezTo>
                  <a:cubicBezTo>
                    <a:pt x="135" y="440"/>
                    <a:pt x="135" y="440"/>
                    <a:pt x="134" y="440"/>
                  </a:cubicBezTo>
                  <a:cubicBezTo>
                    <a:pt x="134" y="440"/>
                    <a:pt x="134" y="439"/>
                    <a:pt x="134" y="439"/>
                  </a:cubicBezTo>
                  <a:cubicBezTo>
                    <a:pt x="134" y="439"/>
                    <a:pt x="134" y="440"/>
                    <a:pt x="134" y="440"/>
                  </a:cubicBezTo>
                  <a:cubicBezTo>
                    <a:pt x="134" y="440"/>
                    <a:pt x="134" y="440"/>
                    <a:pt x="134" y="440"/>
                  </a:cubicBezTo>
                  <a:cubicBezTo>
                    <a:pt x="133" y="440"/>
                    <a:pt x="133" y="440"/>
                    <a:pt x="132" y="439"/>
                  </a:cubicBezTo>
                  <a:cubicBezTo>
                    <a:pt x="132" y="438"/>
                    <a:pt x="132" y="438"/>
                    <a:pt x="132" y="438"/>
                  </a:cubicBezTo>
                  <a:cubicBezTo>
                    <a:pt x="132" y="438"/>
                    <a:pt x="132" y="438"/>
                    <a:pt x="131" y="438"/>
                  </a:cubicBezTo>
                  <a:cubicBezTo>
                    <a:pt x="131" y="438"/>
                    <a:pt x="131" y="438"/>
                    <a:pt x="131" y="438"/>
                  </a:cubicBezTo>
                  <a:cubicBezTo>
                    <a:pt x="131" y="438"/>
                    <a:pt x="130" y="438"/>
                    <a:pt x="130" y="438"/>
                  </a:cubicBezTo>
                  <a:cubicBezTo>
                    <a:pt x="130" y="438"/>
                    <a:pt x="130" y="438"/>
                    <a:pt x="130" y="437"/>
                  </a:cubicBezTo>
                  <a:cubicBezTo>
                    <a:pt x="130" y="437"/>
                    <a:pt x="130" y="437"/>
                    <a:pt x="130" y="437"/>
                  </a:cubicBezTo>
                  <a:cubicBezTo>
                    <a:pt x="130" y="437"/>
                    <a:pt x="129" y="437"/>
                    <a:pt x="130" y="437"/>
                  </a:cubicBezTo>
                  <a:cubicBezTo>
                    <a:pt x="130" y="437"/>
                    <a:pt x="130" y="437"/>
                    <a:pt x="130" y="436"/>
                  </a:cubicBezTo>
                  <a:cubicBezTo>
                    <a:pt x="130" y="436"/>
                    <a:pt x="130" y="436"/>
                    <a:pt x="130" y="436"/>
                  </a:cubicBezTo>
                  <a:cubicBezTo>
                    <a:pt x="130" y="436"/>
                    <a:pt x="130" y="436"/>
                    <a:pt x="130" y="436"/>
                  </a:cubicBezTo>
                  <a:cubicBezTo>
                    <a:pt x="130" y="436"/>
                    <a:pt x="130" y="436"/>
                    <a:pt x="130" y="436"/>
                  </a:cubicBezTo>
                  <a:cubicBezTo>
                    <a:pt x="130" y="436"/>
                    <a:pt x="130" y="436"/>
                    <a:pt x="130" y="435"/>
                  </a:cubicBezTo>
                  <a:cubicBezTo>
                    <a:pt x="130" y="435"/>
                    <a:pt x="130" y="435"/>
                    <a:pt x="130" y="435"/>
                  </a:cubicBezTo>
                  <a:cubicBezTo>
                    <a:pt x="130" y="435"/>
                    <a:pt x="130" y="435"/>
                    <a:pt x="130" y="434"/>
                  </a:cubicBezTo>
                  <a:cubicBezTo>
                    <a:pt x="130" y="434"/>
                    <a:pt x="130" y="434"/>
                    <a:pt x="131" y="434"/>
                  </a:cubicBezTo>
                  <a:cubicBezTo>
                    <a:pt x="131" y="434"/>
                    <a:pt x="131" y="435"/>
                    <a:pt x="131" y="435"/>
                  </a:cubicBezTo>
                  <a:cubicBezTo>
                    <a:pt x="131" y="435"/>
                    <a:pt x="131" y="435"/>
                    <a:pt x="131" y="435"/>
                  </a:cubicBezTo>
                  <a:cubicBezTo>
                    <a:pt x="131" y="435"/>
                    <a:pt x="131" y="435"/>
                    <a:pt x="131" y="435"/>
                  </a:cubicBezTo>
                  <a:cubicBezTo>
                    <a:pt x="131" y="435"/>
                    <a:pt x="131" y="435"/>
                    <a:pt x="131" y="435"/>
                  </a:cubicBezTo>
                  <a:cubicBezTo>
                    <a:pt x="131" y="435"/>
                    <a:pt x="131" y="434"/>
                    <a:pt x="131" y="434"/>
                  </a:cubicBezTo>
                  <a:cubicBezTo>
                    <a:pt x="131" y="434"/>
                    <a:pt x="131" y="434"/>
                    <a:pt x="131" y="434"/>
                  </a:cubicBezTo>
                  <a:cubicBezTo>
                    <a:pt x="131" y="434"/>
                    <a:pt x="132" y="434"/>
                    <a:pt x="132" y="434"/>
                  </a:cubicBezTo>
                  <a:cubicBezTo>
                    <a:pt x="132" y="434"/>
                    <a:pt x="132" y="433"/>
                    <a:pt x="132" y="433"/>
                  </a:cubicBezTo>
                  <a:cubicBezTo>
                    <a:pt x="132" y="433"/>
                    <a:pt x="132" y="433"/>
                    <a:pt x="132" y="433"/>
                  </a:cubicBezTo>
                  <a:cubicBezTo>
                    <a:pt x="132" y="433"/>
                    <a:pt x="132" y="433"/>
                    <a:pt x="131" y="433"/>
                  </a:cubicBezTo>
                  <a:cubicBezTo>
                    <a:pt x="131" y="433"/>
                    <a:pt x="131" y="433"/>
                    <a:pt x="131" y="433"/>
                  </a:cubicBezTo>
                  <a:cubicBezTo>
                    <a:pt x="131" y="433"/>
                    <a:pt x="131" y="433"/>
                    <a:pt x="131" y="433"/>
                  </a:cubicBezTo>
                  <a:cubicBezTo>
                    <a:pt x="131" y="433"/>
                    <a:pt x="131" y="433"/>
                    <a:pt x="131" y="432"/>
                  </a:cubicBezTo>
                  <a:cubicBezTo>
                    <a:pt x="132" y="432"/>
                    <a:pt x="132" y="432"/>
                    <a:pt x="132" y="432"/>
                  </a:cubicBezTo>
                  <a:cubicBezTo>
                    <a:pt x="132" y="432"/>
                    <a:pt x="132" y="432"/>
                    <a:pt x="132" y="432"/>
                  </a:cubicBezTo>
                  <a:cubicBezTo>
                    <a:pt x="132" y="432"/>
                    <a:pt x="132" y="432"/>
                    <a:pt x="132" y="432"/>
                  </a:cubicBezTo>
                  <a:cubicBezTo>
                    <a:pt x="132" y="432"/>
                    <a:pt x="132" y="432"/>
                    <a:pt x="132" y="431"/>
                  </a:cubicBezTo>
                  <a:cubicBezTo>
                    <a:pt x="132" y="431"/>
                    <a:pt x="132" y="431"/>
                    <a:pt x="132" y="431"/>
                  </a:cubicBezTo>
                  <a:cubicBezTo>
                    <a:pt x="132" y="431"/>
                    <a:pt x="131" y="431"/>
                    <a:pt x="131" y="431"/>
                  </a:cubicBezTo>
                  <a:cubicBezTo>
                    <a:pt x="131" y="431"/>
                    <a:pt x="131" y="430"/>
                    <a:pt x="131" y="430"/>
                  </a:cubicBezTo>
                  <a:cubicBezTo>
                    <a:pt x="131" y="430"/>
                    <a:pt x="131" y="430"/>
                    <a:pt x="131" y="430"/>
                  </a:cubicBezTo>
                  <a:cubicBezTo>
                    <a:pt x="131" y="430"/>
                    <a:pt x="131" y="429"/>
                    <a:pt x="131" y="429"/>
                  </a:cubicBezTo>
                  <a:cubicBezTo>
                    <a:pt x="131" y="429"/>
                    <a:pt x="131" y="429"/>
                    <a:pt x="131" y="429"/>
                  </a:cubicBezTo>
                  <a:cubicBezTo>
                    <a:pt x="132" y="429"/>
                    <a:pt x="132" y="428"/>
                    <a:pt x="132" y="428"/>
                  </a:cubicBezTo>
                  <a:cubicBezTo>
                    <a:pt x="132" y="428"/>
                    <a:pt x="132" y="428"/>
                    <a:pt x="132" y="428"/>
                  </a:cubicBezTo>
                  <a:cubicBezTo>
                    <a:pt x="132" y="428"/>
                    <a:pt x="132" y="427"/>
                    <a:pt x="132" y="427"/>
                  </a:cubicBezTo>
                  <a:cubicBezTo>
                    <a:pt x="132" y="427"/>
                    <a:pt x="132" y="427"/>
                    <a:pt x="132" y="427"/>
                  </a:cubicBezTo>
                  <a:cubicBezTo>
                    <a:pt x="132" y="427"/>
                    <a:pt x="132" y="427"/>
                    <a:pt x="132" y="426"/>
                  </a:cubicBezTo>
                  <a:cubicBezTo>
                    <a:pt x="132" y="426"/>
                    <a:pt x="132" y="426"/>
                    <a:pt x="133" y="426"/>
                  </a:cubicBezTo>
                  <a:cubicBezTo>
                    <a:pt x="133" y="426"/>
                    <a:pt x="133" y="426"/>
                    <a:pt x="133" y="426"/>
                  </a:cubicBezTo>
                  <a:cubicBezTo>
                    <a:pt x="133" y="426"/>
                    <a:pt x="133" y="425"/>
                    <a:pt x="133" y="425"/>
                  </a:cubicBezTo>
                  <a:cubicBezTo>
                    <a:pt x="133" y="425"/>
                    <a:pt x="133" y="425"/>
                    <a:pt x="133" y="424"/>
                  </a:cubicBezTo>
                  <a:cubicBezTo>
                    <a:pt x="133" y="424"/>
                    <a:pt x="133" y="424"/>
                    <a:pt x="133" y="424"/>
                  </a:cubicBezTo>
                  <a:cubicBezTo>
                    <a:pt x="133" y="424"/>
                    <a:pt x="133" y="424"/>
                    <a:pt x="133" y="424"/>
                  </a:cubicBezTo>
                  <a:cubicBezTo>
                    <a:pt x="133" y="423"/>
                    <a:pt x="133" y="423"/>
                    <a:pt x="133" y="423"/>
                  </a:cubicBezTo>
                  <a:cubicBezTo>
                    <a:pt x="133" y="423"/>
                    <a:pt x="132" y="423"/>
                    <a:pt x="133" y="422"/>
                  </a:cubicBezTo>
                  <a:cubicBezTo>
                    <a:pt x="133" y="422"/>
                    <a:pt x="133" y="421"/>
                    <a:pt x="133" y="421"/>
                  </a:cubicBezTo>
                  <a:cubicBezTo>
                    <a:pt x="133" y="421"/>
                    <a:pt x="133" y="421"/>
                    <a:pt x="133" y="421"/>
                  </a:cubicBezTo>
                  <a:cubicBezTo>
                    <a:pt x="133" y="421"/>
                    <a:pt x="133" y="421"/>
                    <a:pt x="134" y="421"/>
                  </a:cubicBezTo>
                  <a:cubicBezTo>
                    <a:pt x="134" y="421"/>
                    <a:pt x="134" y="421"/>
                    <a:pt x="134" y="422"/>
                  </a:cubicBezTo>
                  <a:cubicBezTo>
                    <a:pt x="134" y="421"/>
                    <a:pt x="134" y="421"/>
                    <a:pt x="134" y="421"/>
                  </a:cubicBezTo>
                  <a:cubicBezTo>
                    <a:pt x="134" y="421"/>
                    <a:pt x="134" y="420"/>
                    <a:pt x="134" y="420"/>
                  </a:cubicBezTo>
                  <a:cubicBezTo>
                    <a:pt x="133" y="419"/>
                    <a:pt x="133" y="419"/>
                    <a:pt x="133" y="419"/>
                  </a:cubicBezTo>
                  <a:cubicBezTo>
                    <a:pt x="133" y="419"/>
                    <a:pt x="133" y="419"/>
                    <a:pt x="133" y="418"/>
                  </a:cubicBezTo>
                  <a:cubicBezTo>
                    <a:pt x="133" y="418"/>
                    <a:pt x="133" y="418"/>
                    <a:pt x="134" y="418"/>
                  </a:cubicBezTo>
                  <a:cubicBezTo>
                    <a:pt x="134" y="418"/>
                    <a:pt x="134" y="418"/>
                    <a:pt x="135" y="418"/>
                  </a:cubicBezTo>
                  <a:cubicBezTo>
                    <a:pt x="135" y="418"/>
                    <a:pt x="135" y="418"/>
                    <a:pt x="135" y="418"/>
                  </a:cubicBezTo>
                  <a:cubicBezTo>
                    <a:pt x="135" y="419"/>
                    <a:pt x="135" y="419"/>
                    <a:pt x="135" y="419"/>
                  </a:cubicBezTo>
                  <a:cubicBezTo>
                    <a:pt x="135" y="419"/>
                    <a:pt x="135" y="420"/>
                    <a:pt x="136" y="420"/>
                  </a:cubicBezTo>
                  <a:cubicBezTo>
                    <a:pt x="136" y="420"/>
                    <a:pt x="136" y="420"/>
                    <a:pt x="136" y="420"/>
                  </a:cubicBezTo>
                  <a:cubicBezTo>
                    <a:pt x="136" y="420"/>
                    <a:pt x="135" y="419"/>
                    <a:pt x="135" y="419"/>
                  </a:cubicBezTo>
                  <a:cubicBezTo>
                    <a:pt x="135" y="419"/>
                    <a:pt x="135" y="419"/>
                    <a:pt x="135" y="419"/>
                  </a:cubicBezTo>
                  <a:cubicBezTo>
                    <a:pt x="135" y="419"/>
                    <a:pt x="135" y="419"/>
                    <a:pt x="135" y="419"/>
                  </a:cubicBezTo>
                  <a:cubicBezTo>
                    <a:pt x="135" y="418"/>
                    <a:pt x="135" y="418"/>
                    <a:pt x="135" y="418"/>
                  </a:cubicBezTo>
                  <a:cubicBezTo>
                    <a:pt x="135" y="417"/>
                    <a:pt x="135" y="417"/>
                    <a:pt x="136" y="416"/>
                  </a:cubicBezTo>
                  <a:cubicBezTo>
                    <a:pt x="136" y="416"/>
                    <a:pt x="136" y="416"/>
                    <a:pt x="135" y="416"/>
                  </a:cubicBezTo>
                  <a:cubicBezTo>
                    <a:pt x="135" y="416"/>
                    <a:pt x="135" y="416"/>
                    <a:pt x="135" y="416"/>
                  </a:cubicBezTo>
                  <a:cubicBezTo>
                    <a:pt x="135" y="416"/>
                    <a:pt x="135" y="416"/>
                    <a:pt x="134" y="416"/>
                  </a:cubicBezTo>
                  <a:cubicBezTo>
                    <a:pt x="134" y="416"/>
                    <a:pt x="134" y="416"/>
                    <a:pt x="134" y="416"/>
                  </a:cubicBezTo>
                  <a:cubicBezTo>
                    <a:pt x="133" y="416"/>
                    <a:pt x="133" y="416"/>
                    <a:pt x="133" y="415"/>
                  </a:cubicBezTo>
                  <a:cubicBezTo>
                    <a:pt x="133" y="415"/>
                    <a:pt x="133" y="415"/>
                    <a:pt x="133" y="415"/>
                  </a:cubicBezTo>
                  <a:cubicBezTo>
                    <a:pt x="133" y="415"/>
                    <a:pt x="133" y="415"/>
                    <a:pt x="133" y="415"/>
                  </a:cubicBezTo>
                  <a:cubicBezTo>
                    <a:pt x="133" y="414"/>
                    <a:pt x="134" y="414"/>
                    <a:pt x="134" y="414"/>
                  </a:cubicBezTo>
                  <a:cubicBezTo>
                    <a:pt x="134" y="413"/>
                    <a:pt x="134" y="413"/>
                    <a:pt x="134" y="413"/>
                  </a:cubicBezTo>
                  <a:cubicBezTo>
                    <a:pt x="134" y="413"/>
                    <a:pt x="134" y="412"/>
                    <a:pt x="133" y="412"/>
                  </a:cubicBezTo>
                  <a:cubicBezTo>
                    <a:pt x="133" y="412"/>
                    <a:pt x="133" y="412"/>
                    <a:pt x="133" y="412"/>
                  </a:cubicBezTo>
                  <a:cubicBezTo>
                    <a:pt x="133" y="412"/>
                    <a:pt x="133" y="411"/>
                    <a:pt x="132" y="411"/>
                  </a:cubicBezTo>
                  <a:cubicBezTo>
                    <a:pt x="132" y="411"/>
                    <a:pt x="132" y="412"/>
                    <a:pt x="131" y="412"/>
                  </a:cubicBezTo>
                  <a:cubicBezTo>
                    <a:pt x="131" y="412"/>
                    <a:pt x="131" y="412"/>
                    <a:pt x="131" y="413"/>
                  </a:cubicBezTo>
                  <a:cubicBezTo>
                    <a:pt x="131" y="413"/>
                    <a:pt x="131" y="413"/>
                    <a:pt x="131" y="413"/>
                  </a:cubicBezTo>
                  <a:cubicBezTo>
                    <a:pt x="131" y="413"/>
                    <a:pt x="131" y="414"/>
                    <a:pt x="131" y="414"/>
                  </a:cubicBezTo>
                  <a:cubicBezTo>
                    <a:pt x="130" y="414"/>
                    <a:pt x="130" y="414"/>
                    <a:pt x="130" y="414"/>
                  </a:cubicBezTo>
                  <a:cubicBezTo>
                    <a:pt x="130" y="414"/>
                    <a:pt x="128" y="414"/>
                    <a:pt x="128" y="414"/>
                  </a:cubicBezTo>
                  <a:cubicBezTo>
                    <a:pt x="128" y="414"/>
                    <a:pt x="128" y="414"/>
                    <a:pt x="128" y="414"/>
                  </a:cubicBezTo>
                  <a:cubicBezTo>
                    <a:pt x="128" y="414"/>
                    <a:pt x="128" y="414"/>
                    <a:pt x="128" y="414"/>
                  </a:cubicBezTo>
                  <a:cubicBezTo>
                    <a:pt x="128" y="414"/>
                    <a:pt x="127" y="414"/>
                    <a:pt x="127" y="414"/>
                  </a:cubicBezTo>
                  <a:cubicBezTo>
                    <a:pt x="127" y="414"/>
                    <a:pt x="126" y="414"/>
                    <a:pt x="127" y="413"/>
                  </a:cubicBezTo>
                  <a:cubicBezTo>
                    <a:pt x="127" y="413"/>
                    <a:pt x="127" y="413"/>
                    <a:pt x="127" y="412"/>
                  </a:cubicBezTo>
                  <a:cubicBezTo>
                    <a:pt x="127" y="412"/>
                    <a:pt x="126" y="412"/>
                    <a:pt x="126" y="412"/>
                  </a:cubicBezTo>
                  <a:cubicBezTo>
                    <a:pt x="125" y="411"/>
                    <a:pt x="126" y="410"/>
                    <a:pt x="125" y="409"/>
                  </a:cubicBezTo>
                  <a:cubicBezTo>
                    <a:pt x="125" y="409"/>
                    <a:pt x="124" y="407"/>
                    <a:pt x="125" y="406"/>
                  </a:cubicBezTo>
                  <a:cubicBezTo>
                    <a:pt x="125" y="406"/>
                    <a:pt x="125" y="406"/>
                    <a:pt x="125" y="406"/>
                  </a:cubicBezTo>
                  <a:cubicBezTo>
                    <a:pt x="126" y="406"/>
                    <a:pt x="125" y="406"/>
                    <a:pt x="125" y="405"/>
                  </a:cubicBezTo>
                  <a:cubicBezTo>
                    <a:pt x="125" y="405"/>
                    <a:pt x="126" y="405"/>
                    <a:pt x="126" y="405"/>
                  </a:cubicBezTo>
                  <a:cubicBezTo>
                    <a:pt x="126" y="405"/>
                    <a:pt x="125" y="404"/>
                    <a:pt x="125" y="404"/>
                  </a:cubicBezTo>
                  <a:cubicBezTo>
                    <a:pt x="126" y="403"/>
                    <a:pt x="126" y="403"/>
                    <a:pt x="126" y="402"/>
                  </a:cubicBezTo>
                  <a:cubicBezTo>
                    <a:pt x="126" y="400"/>
                    <a:pt x="126" y="400"/>
                    <a:pt x="127" y="399"/>
                  </a:cubicBezTo>
                  <a:cubicBezTo>
                    <a:pt x="127" y="399"/>
                    <a:pt x="127" y="399"/>
                    <a:pt x="127" y="398"/>
                  </a:cubicBezTo>
                  <a:cubicBezTo>
                    <a:pt x="127" y="397"/>
                    <a:pt x="126" y="398"/>
                    <a:pt x="128" y="397"/>
                  </a:cubicBezTo>
                  <a:cubicBezTo>
                    <a:pt x="128" y="397"/>
                    <a:pt x="128" y="396"/>
                    <a:pt x="128" y="396"/>
                  </a:cubicBezTo>
                  <a:cubicBezTo>
                    <a:pt x="128" y="396"/>
                    <a:pt x="129" y="397"/>
                    <a:pt x="129" y="396"/>
                  </a:cubicBezTo>
                  <a:cubicBezTo>
                    <a:pt x="129" y="396"/>
                    <a:pt x="129" y="396"/>
                    <a:pt x="129" y="396"/>
                  </a:cubicBezTo>
                  <a:cubicBezTo>
                    <a:pt x="129" y="395"/>
                    <a:pt x="129" y="395"/>
                    <a:pt x="129" y="395"/>
                  </a:cubicBezTo>
                  <a:cubicBezTo>
                    <a:pt x="129" y="394"/>
                    <a:pt x="130" y="393"/>
                    <a:pt x="130" y="393"/>
                  </a:cubicBezTo>
                  <a:cubicBezTo>
                    <a:pt x="130" y="392"/>
                    <a:pt x="130" y="391"/>
                    <a:pt x="130" y="391"/>
                  </a:cubicBezTo>
                  <a:cubicBezTo>
                    <a:pt x="130" y="390"/>
                    <a:pt x="130" y="390"/>
                    <a:pt x="130" y="390"/>
                  </a:cubicBezTo>
                  <a:cubicBezTo>
                    <a:pt x="130" y="389"/>
                    <a:pt x="130" y="389"/>
                    <a:pt x="130" y="389"/>
                  </a:cubicBezTo>
                  <a:cubicBezTo>
                    <a:pt x="129" y="389"/>
                    <a:pt x="129" y="388"/>
                    <a:pt x="129" y="388"/>
                  </a:cubicBezTo>
                  <a:cubicBezTo>
                    <a:pt x="129" y="388"/>
                    <a:pt x="129" y="388"/>
                    <a:pt x="129" y="387"/>
                  </a:cubicBezTo>
                  <a:cubicBezTo>
                    <a:pt x="129" y="387"/>
                    <a:pt x="129" y="388"/>
                    <a:pt x="130" y="388"/>
                  </a:cubicBezTo>
                  <a:cubicBezTo>
                    <a:pt x="130" y="388"/>
                    <a:pt x="130" y="387"/>
                    <a:pt x="130" y="387"/>
                  </a:cubicBezTo>
                  <a:cubicBezTo>
                    <a:pt x="130" y="387"/>
                    <a:pt x="130" y="387"/>
                    <a:pt x="130" y="387"/>
                  </a:cubicBezTo>
                  <a:cubicBezTo>
                    <a:pt x="130" y="387"/>
                    <a:pt x="129" y="387"/>
                    <a:pt x="129" y="387"/>
                  </a:cubicBezTo>
                  <a:cubicBezTo>
                    <a:pt x="129" y="387"/>
                    <a:pt x="129" y="387"/>
                    <a:pt x="129" y="386"/>
                  </a:cubicBezTo>
                  <a:cubicBezTo>
                    <a:pt x="129" y="386"/>
                    <a:pt x="130" y="386"/>
                    <a:pt x="130" y="386"/>
                  </a:cubicBezTo>
                  <a:cubicBezTo>
                    <a:pt x="130" y="385"/>
                    <a:pt x="129" y="386"/>
                    <a:pt x="128" y="386"/>
                  </a:cubicBezTo>
                  <a:cubicBezTo>
                    <a:pt x="127" y="386"/>
                    <a:pt x="128" y="381"/>
                    <a:pt x="128" y="381"/>
                  </a:cubicBezTo>
                  <a:cubicBezTo>
                    <a:pt x="129" y="380"/>
                    <a:pt x="128" y="378"/>
                    <a:pt x="127" y="377"/>
                  </a:cubicBezTo>
                  <a:cubicBezTo>
                    <a:pt x="127" y="376"/>
                    <a:pt x="128" y="375"/>
                    <a:pt x="127" y="374"/>
                  </a:cubicBezTo>
                  <a:cubicBezTo>
                    <a:pt x="126" y="373"/>
                    <a:pt x="127" y="372"/>
                    <a:pt x="128" y="372"/>
                  </a:cubicBezTo>
                  <a:cubicBezTo>
                    <a:pt x="130" y="373"/>
                    <a:pt x="130" y="372"/>
                    <a:pt x="130" y="370"/>
                  </a:cubicBezTo>
                  <a:cubicBezTo>
                    <a:pt x="131" y="370"/>
                    <a:pt x="130" y="370"/>
                    <a:pt x="131" y="369"/>
                  </a:cubicBezTo>
                  <a:cubicBezTo>
                    <a:pt x="131" y="369"/>
                    <a:pt x="131" y="369"/>
                    <a:pt x="131" y="369"/>
                  </a:cubicBezTo>
                  <a:cubicBezTo>
                    <a:pt x="130" y="368"/>
                    <a:pt x="132" y="367"/>
                    <a:pt x="132" y="367"/>
                  </a:cubicBezTo>
                  <a:cubicBezTo>
                    <a:pt x="132" y="367"/>
                    <a:pt x="132" y="366"/>
                    <a:pt x="132" y="366"/>
                  </a:cubicBezTo>
                  <a:cubicBezTo>
                    <a:pt x="132" y="366"/>
                    <a:pt x="132" y="365"/>
                    <a:pt x="133" y="365"/>
                  </a:cubicBezTo>
                  <a:cubicBezTo>
                    <a:pt x="133" y="364"/>
                    <a:pt x="133" y="364"/>
                    <a:pt x="133" y="363"/>
                  </a:cubicBezTo>
                  <a:cubicBezTo>
                    <a:pt x="133" y="363"/>
                    <a:pt x="133" y="361"/>
                    <a:pt x="133" y="361"/>
                  </a:cubicBezTo>
                  <a:cubicBezTo>
                    <a:pt x="134" y="361"/>
                    <a:pt x="134" y="360"/>
                    <a:pt x="134" y="360"/>
                  </a:cubicBezTo>
                  <a:cubicBezTo>
                    <a:pt x="135" y="360"/>
                    <a:pt x="135" y="359"/>
                    <a:pt x="134" y="359"/>
                  </a:cubicBezTo>
                  <a:cubicBezTo>
                    <a:pt x="134" y="359"/>
                    <a:pt x="134" y="359"/>
                    <a:pt x="134" y="358"/>
                  </a:cubicBezTo>
                  <a:cubicBezTo>
                    <a:pt x="134" y="358"/>
                    <a:pt x="134" y="358"/>
                    <a:pt x="135" y="357"/>
                  </a:cubicBezTo>
                  <a:cubicBezTo>
                    <a:pt x="135" y="357"/>
                    <a:pt x="135" y="357"/>
                    <a:pt x="135" y="356"/>
                  </a:cubicBezTo>
                  <a:cubicBezTo>
                    <a:pt x="136" y="354"/>
                    <a:pt x="137" y="355"/>
                    <a:pt x="137" y="352"/>
                  </a:cubicBezTo>
                  <a:cubicBezTo>
                    <a:pt x="137" y="352"/>
                    <a:pt x="138" y="352"/>
                    <a:pt x="138" y="351"/>
                  </a:cubicBezTo>
                  <a:cubicBezTo>
                    <a:pt x="139" y="349"/>
                    <a:pt x="138" y="347"/>
                    <a:pt x="139" y="345"/>
                  </a:cubicBezTo>
                  <a:cubicBezTo>
                    <a:pt x="139" y="344"/>
                    <a:pt x="140" y="343"/>
                    <a:pt x="140" y="342"/>
                  </a:cubicBezTo>
                  <a:cubicBezTo>
                    <a:pt x="140" y="342"/>
                    <a:pt x="141" y="342"/>
                    <a:pt x="141" y="342"/>
                  </a:cubicBezTo>
                  <a:cubicBezTo>
                    <a:pt x="141" y="341"/>
                    <a:pt x="141" y="341"/>
                    <a:pt x="141" y="341"/>
                  </a:cubicBezTo>
                  <a:cubicBezTo>
                    <a:pt x="141" y="341"/>
                    <a:pt x="141" y="340"/>
                    <a:pt x="141" y="340"/>
                  </a:cubicBezTo>
                  <a:cubicBezTo>
                    <a:pt x="141" y="340"/>
                    <a:pt x="141" y="340"/>
                    <a:pt x="141" y="340"/>
                  </a:cubicBezTo>
                  <a:cubicBezTo>
                    <a:pt x="141" y="340"/>
                    <a:pt x="141" y="339"/>
                    <a:pt x="141" y="339"/>
                  </a:cubicBezTo>
                  <a:cubicBezTo>
                    <a:pt x="141" y="339"/>
                    <a:pt x="141" y="338"/>
                    <a:pt x="141" y="338"/>
                  </a:cubicBezTo>
                  <a:cubicBezTo>
                    <a:pt x="141" y="338"/>
                    <a:pt x="141" y="338"/>
                    <a:pt x="141" y="338"/>
                  </a:cubicBezTo>
                  <a:cubicBezTo>
                    <a:pt x="140" y="337"/>
                    <a:pt x="140" y="336"/>
                    <a:pt x="141" y="336"/>
                  </a:cubicBezTo>
                  <a:cubicBezTo>
                    <a:pt x="142" y="336"/>
                    <a:pt x="142" y="335"/>
                    <a:pt x="142" y="334"/>
                  </a:cubicBezTo>
                  <a:cubicBezTo>
                    <a:pt x="143" y="332"/>
                    <a:pt x="142" y="331"/>
                    <a:pt x="142" y="330"/>
                  </a:cubicBezTo>
                  <a:cubicBezTo>
                    <a:pt x="142" y="329"/>
                    <a:pt x="142" y="328"/>
                    <a:pt x="142" y="327"/>
                  </a:cubicBezTo>
                  <a:cubicBezTo>
                    <a:pt x="142" y="324"/>
                    <a:pt x="141" y="320"/>
                    <a:pt x="141" y="318"/>
                  </a:cubicBezTo>
                  <a:cubicBezTo>
                    <a:pt x="141" y="314"/>
                    <a:pt x="141" y="314"/>
                    <a:pt x="141" y="314"/>
                  </a:cubicBezTo>
                  <a:cubicBezTo>
                    <a:pt x="143" y="314"/>
                    <a:pt x="142" y="312"/>
                    <a:pt x="143" y="311"/>
                  </a:cubicBezTo>
                  <a:cubicBezTo>
                    <a:pt x="143" y="311"/>
                    <a:pt x="144" y="310"/>
                    <a:pt x="144" y="310"/>
                  </a:cubicBezTo>
                  <a:cubicBezTo>
                    <a:pt x="143" y="309"/>
                    <a:pt x="143" y="309"/>
                    <a:pt x="143" y="308"/>
                  </a:cubicBezTo>
                  <a:cubicBezTo>
                    <a:pt x="143" y="308"/>
                    <a:pt x="143" y="308"/>
                    <a:pt x="143" y="308"/>
                  </a:cubicBezTo>
                  <a:cubicBezTo>
                    <a:pt x="143" y="308"/>
                    <a:pt x="143" y="307"/>
                    <a:pt x="143" y="307"/>
                  </a:cubicBezTo>
                  <a:cubicBezTo>
                    <a:pt x="143" y="307"/>
                    <a:pt x="143" y="307"/>
                    <a:pt x="144" y="307"/>
                  </a:cubicBezTo>
                  <a:cubicBezTo>
                    <a:pt x="144" y="307"/>
                    <a:pt x="144" y="306"/>
                    <a:pt x="144" y="306"/>
                  </a:cubicBezTo>
                  <a:cubicBezTo>
                    <a:pt x="144" y="306"/>
                    <a:pt x="143" y="305"/>
                    <a:pt x="143" y="305"/>
                  </a:cubicBezTo>
                  <a:cubicBezTo>
                    <a:pt x="143" y="305"/>
                    <a:pt x="142" y="305"/>
                    <a:pt x="142" y="305"/>
                  </a:cubicBezTo>
                  <a:cubicBezTo>
                    <a:pt x="142" y="305"/>
                    <a:pt x="142" y="304"/>
                    <a:pt x="142" y="304"/>
                  </a:cubicBezTo>
                  <a:cubicBezTo>
                    <a:pt x="142" y="303"/>
                    <a:pt x="142" y="303"/>
                    <a:pt x="142" y="303"/>
                  </a:cubicBezTo>
                  <a:cubicBezTo>
                    <a:pt x="142" y="303"/>
                    <a:pt x="142" y="302"/>
                    <a:pt x="142" y="302"/>
                  </a:cubicBezTo>
                  <a:cubicBezTo>
                    <a:pt x="142" y="302"/>
                    <a:pt x="143" y="302"/>
                    <a:pt x="143" y="301"/>
                  </a:cubicBezTo>
                  <a:cubicBezTo>
                    <a:pt x="144" y="301"/>
                    <a:pt x="143" y="300"/>
                    <a:pt x="144" y="299"/>
                  </a:cubicBezTo>
                  <a:cubicBezTo>
                    <a:pt x="144" y="299"/>
                    <a:pt x="144" y="298"/>
                    <a:pt x="144" y="298"/>
                  </a:cubicBezTo>
                  <a:cubicBezTo>
                    <a:pt x="144" y="297"/>
                    <a:pt x="145" y="295"/>
                    <a:pt x="145" y="294"/>
                  </a:cubicBezTo>
                  <a:cubicBezTo>
                    <a:pt x="145" y="294"/>
                    <a:pt x="145" y="293"/>
                    <a:pt x="145" y="293"/>
                  </a:cubicBezTo>
                  <a:cubicBezTo>
                    <a:pt x="146" y="292"/>
                    <a:pt x="147" y="292"/>
                    <a:pt x="146" y="291"/>
                  </a:cubicBezTo>
                  <a:cubicBezTo>
                    <a:pt x="146" y="291"/>
                    <a:pt x="146" y="290"/>
                    <a:pt x="146" y="290"/>
                  </a:cubicBezTo>
                  <a:cubicBezTo>
                    <a:pt x="146" y="289"/>
                    <a:pt x="146" y="290"/>
                    <a:pt x="146" y="289"/>
                  </a:cubicBezTo>
                  <a:cubicBezTo>
                    <a:pt x="146" y="288"/>
                    <a:pt x="146" y="288"/>
                    <a:pt x="147" y="287"/>
                  </a:cubicBezTo>
                  <a:cubicBezTo>
                    <a:pt x="147" y="287"/>
                    <a:pt x="147" y="287"/>
                    <a:pt x="147" y="287"/>
                  </a:cubicBezTo>
                  <a:cubicBezTo>
                    <a:pt x="147" y="285"/>
                    <a:pt x="148" y="285"/>
                    <a:pt x="148" y="283"/>
                  </a:cubicBezTo>
                  <a:cubicBezTo>
                    <a:pt x="148" y="283"/>
                    <a:pt x="148" y="283"/>
                    <a:pt x="148" y="282"/>
                  </a:cubicBezTo>
                  <a:cubicBezTo>
                    <a:pt x="148" y="282"/>
                    <a:pt x="148" y="281"/>
                    <a:pt x="148" y="281"/>
                  </a:cubicBezTo>
                  <a:cubicBezTo>
                    <a:pt x="148" y="281"/>
                    <a:pt x="148" y="281"/>
                    <a:pt x="148" y="281"/>
                  </a:cubicBezTo>
                  <a:cubicBezTo>
                    <a:pt x="148" y="280"/>
                    <a:pt x="148" y="279"/>
                    <a:pt x="148" y="278"/>
                  </a:cubicBezTo>
                  <a:cubicBezTo>
                    <a:pt x="148" y="278"/>
                    <a:pt x="148" y="278"/>
                    <a:pt x="148" y="278"/>
                  </a:cubicBezTo>
                  <a:cubicBezTo>
                    <a:pt x="147" y="278"/>
                    <a:pt x="148" y="277"/>
                    <a:pt x="148" y="277"/>
                  </a:cubicBezTo>
                  <a:cubicBezTo>
                    <a:pt x="148" y="277"/>
                    <a:pt x="148" y="276"/>
                    <a:pt x="148" y="275"/>
                  </a:cubicBezTo>
                  <a:cubicBezTo>
                    <a:pt x="148" y="275"/>
                    <a:pt x="149" y="275"/>
                    <a:pt x="149" y="275"/>
                  </a:cubicBezTo>
                  <a:cubicBezTo>
                    <a:pt x="149" y="275"/>
                    <a:pt x="150" y="274"/>
                    <a:pt x="150" y="274"/>
                  </a:cubicBezTo>
                  <a:cubicBezTo>
                    <a:pt x="151" y="272"/>
                    <a:pt x="150" y="273"/>
                    <a:pt x="150" y="273"/>
                  </a:cubicBezTo>
                  <a:cubicBezTo>
                    <a:pt x="150" y="273"/>
                    <a:pt x="149" y="272"/>
                    <a:pt x="149" y="272"/>
                  </a:cubicBezTo>
                  <a:cubicBezTo>
                    <a:pt x="149" y="272"/>
                    <a:pt x="149" y="272"/>
                    <a:pt x="150" y="272"/>
                  </a:cubicBezTo>
                  <a:cubicBezTo>
                    <a:pt x="150" y="271"/>
                    <a:pt x="149" y="270"/>
                    <a:pt x="149" y="270"/>
                  </a:cubicBezTo>
                  <a:cubicBezTo>
                    <a:pt x="149" y="269"/>
                    <a:pt x="149" y="269"/>
                    <a:pt x="149" y="269"/>
                  </a:cubicBezTo>
                  <a:cubicBezTo>
                    <a:pt x="149" y="266"/>
                    <a:pt x="149" y="266"/>
                    <a:pt x="149" y="266"/>
                  </a:cubicBezTo>
                  <a:cubicBezTo>
                    <a:pt x="149" y="266"/>
                    <a:pt x="149" y="266"/>
                    <a:pt x="149" y="265"/>
                  </a:cubicBezTo>
                  <a:cubicBezTo>
                    <a:pt x="149" y="264"/>
                    <a:pt x="149" y="263"/>
                    <a:pt x="149" y="262"/>
                  </a:cubicBezTo>
                  <a:cubicBezTo>
                    <a:pt x="149" y="261"/>
                    <a:pt x="150" y="261"/>
                    <a:pt x="150" y="260"/>
                  </a:cubicBezTo>
                  <a:cubicBezTo>
                    <a:pt x="150" y="260"/>
                    <a:pt x="150" y="260"/>
                    <a:pt x="150" y="260"/>
                  </a:cubicBezTo>
                  <a:cubicBezTo>
                    <a:pt x="149" y="259"/>
                    <a:pt x="149" y="260"/>
                    <a:pt x="149" y="260"/>
                  </a:cubicBezTo>
                  <a:cubicBezTo>
                    <a:pt x="149" y="260"/>
                    <a:pt x="149" y="260"/>
                    <a:pt x="149" y="260"/>
                  </a:cubicBezTo>
                  <a:cubicBezTo>
                    <a:pt x="149" y="260"/>
                    <a:pt x="149" y="260"/>
                    <a:pt x="149" y="259"/>
                  </a:cubicBezTo>
                  <a:cubicBezTo>
                    <a:pt x="149" y="258"/>
                    <a:pt x="149" y="258"/>
                    <a:pt x="149" y="257"/>
                  </a:cubicBezTo>
                  <a:cubicBezTo>
                    <a:pt x="149" y="256"/>
                    <a:pt x="149" y="256"/>
                    <a:pt x="149" y="256"/>
                  </a:cubicBezTo>
                  <a:cubicBezTo>
                    <a:pt x="149" y="257"/>
                    <a:pt x="150" y="257"/>
                    <a:pt x="150" y="256"/>
                  </a:cubicBezTo>
                  <a:cubicBezTo>
                    <a:pt x="150" y="256"/>
                    <a:pt x="151" y="256"/>
                    <a:pt x="151" y="256"/>
                  </a:cubicBezTo>
                  <a:cubicBezTo>
                    <a:pt x="151" y="255"/>
                    <a:pt x="151" y="255"/>
                    <a:pt x="151" y="255"/>
                  </a:cubicBezTo>
                  <a:cubicBezTo>
                    <a:pt x="150" y="254"/>
                    <a:pt x="151" y="252"/>
                    <a:pt x="151" y="251"/>
                  </a:cubicBezTo>
                  <a:cubicBezTo>
                    <a:pt x="151" y="251"/>
                    <a:pt x="151" y="250"/>
                    <a:pt x="151" y="250"/>
                  </a:cubicBezTo>
                  <a:cubicBezTo>
                    <a:pt x="151" y="249"/>
                    <a:pt x="151" y="249"/>
                    <a:pt x="152" y="248"/>
                  </a:cubicBezTo>
                  <a:cubicBezTo>
                    <a:pt x="152" y="247"/>
                    <a:pt x="151" y="246"/>
                    <a:pt x="152" y="245"/>
                  </a:cubicBezTo>
                  <a:cubicBezTo>
                    <a:pt x="152" y="245"/>
                    <a:pt x="152" y="244"/>
                    <a:pt x="152" y="243"/>
                  </a:cubicBezTo>
                  <a:cubicBezTo>
                    <a:pt x="152" y="243"/>
                    <a:pt x="152" y="242"/>
                    <a:pt x="152" y="241"/>
                  </a:cubicBezTo>
                  <a:cubicBezTo>
                    <a:pt x="152" y="240"/>
                    <a:pt x="152" y="240"/>
                    <a:pt x="152" y="239"/>
                  </a:cubicBezTo>
                  <a:cubicBezTo>
                    <a:pt x="151" y="239"/>
                    <a:pt x="151" y="238"/>
                    <a:pt x="152" y="237"/>
                  </a:cubicBezTo>
                  <a:cubicBezTo>
                    <a:pt x="152" y="236"/>
                    <a:pt x="152" y="235"/>
                    <a:pt x="152" y="235"/>
                  </a:cubicBezTo>
                  <a:cubicBezTo>
                    <a:pt x="152" y="235"/>
                    <a:pt x="152" y="234"/>
                    <a:pt x="152" y="234"/>
                  </a:cubicBezTo>
                  <a:cubicBezTo>
                    <a:pt x="152" y="233"/>
                    <a:pt x="152" y="233"/>
                    <a:pt x="152" y="233"/>
                  </a:cubicBezTo>
                  <a:cubicBezTo>
                    <a:pt x="152" y="233"/>
                    <a:pt x="152" y="231"/>
                    <a:pt x="151" y="231"/>
                  </a:cubicBezTo>
                  <a:cubicBezTo>
                    <a:pt x="151" y="231"/>
                    <a:pt x="151" y="230"/>
                    <a:pt x="151" y="229"/>
                  </a:cubicBezTo>
                  <a:cubicBezTo>
                    <a:pt x="151" y="229"/>
                    <a:pt x="151" y="229"/>
                    <a:pt x="151" y="229"/>
                  </a:cubicBezTo>
                  <a:cubicBezTo>
                    <a:pt x="151" y="228"/>
                    <a:pt x="151" y="228"/>
                    <a:pt x="151" y="228"/>
                  </a:cubicBezTo>
                  <a:cubicBezTo>
                    <a:pt x="151" y="227"/>
                    <a:pt x="151" y="227"/>
                    <a:pt x="151" y="227"/>
                  </a:cubicBezTo>
                  <a:cubicBezTo>
                    <a:pt x="151" y="227"/>
                    <a:pt x="151" y="226"/>
                    <a:pt x="150" y="226"/>
                  </a:cubicBezTo>
                  <a:cubicBezTo>
                    <a:pt x="150" y="225"/>
                    <a:pt x="150" y="223"/>
                    <a:pt x="150" y="222"/>
                  </a:cubicBezTo>
                  <a:cubicBezTo>
                    <a:pt x="151" y="222"/>
                    <a:pt x="151" y="222"/>
                    <a:pt x="150" y="221"/>
                  </a:cubicBezTo>
                  <a:cubicBezTo>
                    <a:pt x="150" y="221"/>
                    <a:pt x="150" y="221"/>
                    <a:pt x="150" y="221"/>
                  </a:cubicBezTo>
                  <a:cubicBezTo>
                    <a:pt x="150" y="220"/>
                    <a:pt x="150" y="220"/>
                    <a:pt x="150" y="220"/>
                  </a:cubicBezTo>
                  <a:cubicBezTo>
                    <a:pt x="149" y="220"/>
                    <a:pt x="149" y="220"/>
                    <a:pt x="149" y="220"/>
                  </a:cubicBezTo>
                  <a:cubicBezTo>
                    <a:pt x="148" y="220"/>
                    <a:pt x="147" y="219"/>
                    <a:pt x="147" y="219"/>
                  </a:cubicBezTo>
                  <a:cubicBezTo>
                    <a:pt x="147" y="218"/>
                    <a:pt x="146" y="218"/>
                    <a:pt x="146" y="218"/>
                  </a:cubicBezTo>
                  <a:cubicBezTo>
                    <a:pt x="144" y="216"/>
                    <a:pt x="143" y="217"/>
                    <a:pt x="143" y="214"/>
                  </a:cubicBezTo>
                  <a:cubicBezTo>
                    <a:pt x="143" y="213"/>
                    <a:pt x="142" y="213"/>
                    <a:pt x="141" y="213"/>
                  </a:cubicBezTo>
                  <a:cubicBezTo>
                    <a:pt x="138" y="212"/>
                    <a:pt x="137" y="209"/>
                    <a:pt x="135" y="208"/>
                  </a:cubicBezTo>
                  <a:cubicBezTo>
                    <a:pt x="134" y="208"/>
                    <a:pt x="134" y="208"/>
                    <a:pt x="133" y="208"/>
                  </a:cubicBezTo>
                  <a:cubicBezTo>
                    <a:pt x="132" y="208"/>
                    <a:pt x="130" y="206"/>
                    <a:pt x="128" y="206"/>
                  </a:cubicBezTo>
                  <a:cubicBezTo>
                    <a:pt x="127" y="205"/>
                    <a:pt x="125" y="205"/>
                    <a:pt x="124" y="203"/>
                  </a:cubicBezTo>
                  <a:cubicBezTo>
                    <a:pt x="123" y="203"/>
                    <a:pt x="122" y="203"/>
                    <a:pt x="122" y="202"/>
                  </a:cubicBezTo>
                  <a:cubicBezTo>
                    <a:pt x="121" y="202"/>
                    <a:pt x="121" y="201"/>
                    <a:pt x="121" y="201"/>
                  </a:cubicBezTo>
                  <a:cubicBezTo>
                    <a:pt x="121" y="201"/>
                    <a:pt x="120" y="201"/>
                    <a:pt x="119" y="201"/>
                  </a:cubicBezTo>
                  <a:cubicBezTo>
                    <a:pt x="119" y="200"/>
                    <a:pt x="117" y="199"/>
                    <a:pt x="117" y="199"/>
                  </a:cubicBezTo>
                  <a:cubicBezTo>
                    <a:pt x="116" y="199"/>
                    <a:pt x="116" y="198"/>
                    <a:pt x="116" y="198"/>
                  </a:cubicBezTo>
                  <a:cubicBezTo>
                    <a:pt x="116" y="198"/>
                    <a:pt x="115" y="197"/>
                    <a:pt x="115" y="197"/>
                  </a:cubicBezTo>
                  <a:cubicBezTo>
                    <a:pt x="115" y="197"/>
                    <a:pt x="114" y="197"/>
                    <a:pt x="114" y="196"/>
                  </a:cubicBezTo>
                  <a:cubicBezTo>
                    <a:pt x="114" y="196"/>
                    <a:pt x="114" y="196"/>
                    <a:pt x="114" y="195"/>
                  </a:cubicBezTo>
                  <a:cubicBezTo>
                    <a:pt x="113" y="195"/>
                    <a:pt x="112" y="194"/>
                    <a:pt x="112" y="194"/>
                  </a:cubicBezTo>
                  <a:cubicBezTo>
                    <a:pt x="112" y="194"/>
                    <a:pt x="111" y="194"/>
                    <a:pt x="111" y="194"/>
                  </a:cubicBezTo>
                  <a:cubicBezTo>
                    <a:pt x="111" y="193"/>
                    <a:pt x="111" y="193"/>
                    <a:pt x="111" y="193"/>
                  </a:cubicBezTo>
                  <a:cubicBezTo>
                    <a:pt x="111" y="192"/>
                    <a:pt x="110" y="192"/>
                    <a:pt x="110" y="192"/>
                  </a:cubicBezTo>
                  <a:cubicBezTo>
                    <a:pt x="110" y="191"/>
                    <a:pt x="110" y="191"/>
                    <a:pt x="109" y="191"/>
                  </a:cubicBezTo>
                  <a:cubicBezTo>
                    <a:pt x="109" y="191"/>
                    <a:pt x="109" y="190"/>
                    <a:pt x="109" y="190"/>
                  </a:cubicBezTo>
                  <a:cubicBezTo>
                    <a:pt x="109" y="190"/>
                    <a:pt x="109" y="190"/>
                    <a:pt x="109" y="190"/>
                  </a:cubicBezTo>
                  <a:cubicBezTo>
                    <a:pt x="109" y="190"/>
                    <a:pt x="109" y="189"/>
                    <a:pt x="109" y="189"/>
                  </a:cubicBezTo>
                  <a:cubicBezTo>
                    <a:pt x="109" y="189"/>
                    <a:pt x="108" y="189"/>
                    <a:pt x="108" y="189"/>
                  </a:cubicBezTo>
                  <a:cubicBezTo>
                    <a:pt x="108" y="189"/>
                    <a:pt x="108" y="188"/>
                    <a:pt x="108" y="188"/>
                  </a:cubicBezTo>
                  <a:cubicBezTo>
                    <a:pt x="108" y="188"/>
                    <a:pt x="108" y="187"/>
                    <a:pt x="108" y="187"/>
                  </a:cubicBezTo>
                  <a:cubicBezTo>
                    <a:pt x="108" y="187"/>
                    <a:pt x="108" y="187"/>
                    <a:pt x="109" y="187"/>
                  </a:cubicBezTo>
                  <a:cubicBezTo>
                    <a:pt x="109" y="187"/>
                    <a:pt x="109" y="187"/>
                    <a:pt x="109" y="187"/>
                  </a:cubicBezTo>
                  <a:cubicBezTo>
                    <a:pt x="109" y="186"/>
                    <a:pt x="109" y="186"/>
                    <a:pt x="109" y="186"/>
                  </a:cubicBezTo>
                  <a:cubicBezTo>
                    <a:pt x="109" y="186"/>
                    <a:pt x="109" y="185"/>
                    <a:pt x="109" y="185"/>
                  </a:cubicBezTo>
                  <a:cubicBezTo>
                    <a:pt x="109" y="185"/>
                    <a:pt x="109" y="185"/>
                    <a:pt x="109" y="184"/>
                  </a:cubicBezTo>
                  <a:cubicBezTo>
                    <a:pt x="109" y="184"/>
                    <a:pt x="109" y="184"/>
                    <a:pt x="108" y="184"/>
                  </a:cubicBezTo>
                  <a:cubicBezTo>
                    <a:pt x="108" y="183"/>
                    <a:pt x="108" y="183"/>
                    <a:pt x="108" y="183"/>
                  </a:cubicBezTo>
                  <a:cubicBezTo>
                    <a:pt x="107" y="182"/>
                    <a:pt x="107" y="182"/>
                    <a:pt x="107" y="181"/>
                  </a:cubicBezTo>
                  <a:cubicBezTo>
                    <a:pt x="107" y="181"/>
                    <a:pt x="107" y="180"/>
                    <a:pt x="107" y="180"/>
                  </a:cubicBezTo>
                  <a:cubicBezTo>
                    <a:pt x="106" y="180"/>
                    <a:pt x="106" y="180"/>
                    <a:pt x="106" y="180"/>
                  </a:cubicBezTo>
                  <a:cubicBezTo>
                    <a:pt x="106" y="180"/>
                    <a:pt x="106" y="179"/>
                    <a:pt x="106" y="179"/>
                  </a:cubicBezTo>
                  <a:cubicBezTo>
                    <a:pt x="106" y="179"/>
                    <a:pt x="105" y="179"/>
                    <a:pt x="105" y="178"/>
                  </a:cubicBezTo>
                  <a:cubicBezTo>
                    <a:pt x="105" y="178"/>
                    <a:pt x="105" y="177"/>
                    <a:pt x="105" y="177"/>
                  </a:cubicBezTo>
                  <a:cubicBezTo>
                    <a:pt x="103" y="175"/>
                    <a:pt x="102" y="175"/>
                    <a:pt x="102" y="173"/>
                  </a:cubicBezTo>
                  <a:cubicBezTo>
                    <a:pt x="102" y="172"/>
                    <a:pt x="102" y="171"/>
                    <a:pt x="101" y="171"/>
                  </a:cubicBezTo>
                  <a:cubicBezTo>
                    <a:pt x="100" y="170"/>
                    <a:pt x="99" y="170"/>
                    <a:pt x="99" y="169"/>
                  </a:cubicBezTo>
                  <a:cubicBezTo>
                    <a:pt x="99" y="169"/>
                    <a:pt x="99" y="168"/>
                    <a:pt x="99" y="167"/>
                  </a:cubicBezTo>
                  <a:cubicBezTo>
                    <a:pt x="99" y="166"/>
                    <a:pt x="97" y="165"/>
                    <a:pt x="97" y="163"/>
                  </a:cubicBezTo>
                  <a:cubicBezTo>
                    <a:pt x="96" y="163"/>
                    <a:pt x="96" y="163"/>
                    <a:pt x="96" y="163"/>
                  </a:cubicBezTo>
                  <a:cubicBezTo>
                    <a:pt x="96" y="162"/>
                    <a:pt x="96" y="162"/>
                    <a:pt x="95" y="161"/>
                  </a:cubicBezTo>
                  <a:cubicBezTo>
                    <a:pt x="95" y="161"/>
                    <a:pt x="95" y="161"/>
                    <a:pt x="95" y="160"/>
                  </a:cubicBezTo>
                  <a:cubicBezTo>
                    <a:pt x="95" y="160"/>
                    <a:pt x="95" y="159"/>
                    <a:pt x="95" y="158"/>
                  </a:cubicBezTo>
                  <a:cubicBezTo>
                    <a:pt x="95" y="158"/>
                    <a:pt x="94" y="158"/>
                    <a:pt x="94" y="158"/>
                  </a:cubicBezTo>
                  <a:cubicBezTo>
                    <a:pt x="94" y="158"/>
                    <a:pt x="94" y="157"/>
                    <a:pt x="94" y="157"/>
                  </a:cubicBezTo>
                  <a:cubicBezTo>
                    <a:pt x="94" y="157"/>
                    <a:pt x="93" y="157"/>
                    <a:pt x="93" y="156"/>
                  </a:cubicBezTo>
                  <a:cubicBezTo>
                    <a:pt x="93" y="156"/>
                    <a:pt x="93" y="156"/>
                    <a:pt x="93" y="155"/>
                  </a:cubicBezTo>
                  <a:cubicBezTo>
                    <a:pt x="93" y="155"/>
                    <a:pt x="93" y="154"/>
                    <a:pt x="92" y="154"/>
                  </a:cubicBezTo>
                  <a:cubicBezTo>
                    <a:pt x="92" y="153"/>
                    <a:pt x="92" y="153"/>
                    <a:pt x="92" y="152"/>
                  </a:cubicBezTo>
                  <a:cubicBezTo>
                    <a:pt x="92" y="152"/>
                    <a:pt x="91" y="152"/>
                    <a:pt x="91" y="151"/>
                  </a:cubicBezTo>
                  <a:cubicBezTo>
                    <a:pt x="91" y="151"/>
                    <a:pt x="91" y="151"/>
                    <a:pt x="91" y="151"/>
                  </a:cubicBezTo>
                  <a:cubicBezTo>
                    <a:pt x="91" y="151"/>
                    <a:pt x="91" y="150"/>
                    <a:pt x="91" y="150"/>
                  </a:cubicBezTo>
                  <a:cubicBezTo>
                    <a:pt x="91" y="150"/>
                    <a:pt x="90" y="149"/>
                    <a:pt x="90" y="149"/>
                  </a:cubicBezTo>
                  <a:cubicBezTo>
                    <a:pt x="90" y="149"/>
                    <a:pt x="90" y="149"/>
                    <a:pt x="90" y="149"/>
                  </a:cubicBezTo>
                  <a:cubicBezTo>
                    <a:pt x="89" y="147"/>
                    <a:pt x="88" y="146"/>
                    <a:pt x="87" y="145"/>
                  </a:cubicBezTo>
                  <a:cubicBezTo>
                    <a:pt x="86" y="145"/>
                    <a:pt x="87" y="144"/>
                    <a:pt x="86" y="143"/>
                  </a:cubicBezTo>
                  <a:cubicBezTo>
                    <a:pt x="86" y="143"/>
                    <a:pt x="85" y="141"/>
                    <a:pt x="85" y="141"/>
                  </a:cubicBezTo>
                  <a:cubicBezTo>
                    <a:pt x="84" y="140"/>
                    <a:pt x="84" y="139"/>
                    <a:pt x="84" y="139"/>
                  </a:cubicBezTo>
                  <a:cubicBezTo>
                    <a:pt x="84" y="138"/>
                    <a:pt x="82" y="137"/>
                    <a:pt x="82" y="137"/>
                  </a:cubicBezTo>
                  <a:cubicBezTo>
                    <a:pt x="82" y="137"/>
                    <a:pt x="81" y="136"/>
                    <a:pt x="81" y="136"/>
                  </a:cubicBezTo>
                  <a:cubicBezTo>
                    <a:pt x="80" y="135"/>
                    <a:pt x="79" y="134"/>
                    <a:pt x="78" y="134"/>
                  </a:cubicBezTo>
                  <a:cubicBezTo>
                    <a:pt x="77" y="134"/>
                    <a:pt x="75" y="132"/>
                    <a:pt x="74" y="131"/>
                  </a:cubicBezTo>
                  <a:cubicBezTo>
                    <a:pt x="74" y="130"/>
                    <a:pt x="75" y="130"/>
                    <a:pt x="76" y="130"/>
                  </a:cubicBezTo>
                  <a:cubicBezTo>
                    <a:pt x="76" y="129"/>
                    <a:pt x="76" y="128"/>
                    <a:pt x="76" y="128"/>
                  </a:cubicBezTo>
                  <a:cubicBezTo>
                    <a:pt x="76" y="128"/>
                    <a:pt x="75" y="128"/>
                    <a:pt x="75" y="127"/>
                  </a:cubicBezTo>
                  <a:cubicBezTo>
                    <a:pt x="75" y="127"/>
                    <a:pt x="73" y="126"/>
                    <a:pt x="74" y="125"/>
                  </a:cubicBezTo>
                  <a:cubicBezTo>
                    <a:pt x="74" y="124"/>
                    <a:pt x="75" y="125"/>
                    <a:pt x="75" y="124"/>
                  </a:cubicBezTo>
                  <a:cubicBezTo>
                    <a:pt x="74" y="124"/>
                    <a:pt x="74" y="123"/>
                    <a:pt x="74" y="123"/>
                  </a:cubicBezTo>
                  <a:cubicBezTo>
                    <a:pt x="73" y="122"/>
                    <a:pt x="73" y="122"/>
                    <a:pt x="73" y="121"/>
                  </a:cubicBezTo>
                  <a:cubicBezTo>
                    <a:pt x="73" y="121"/>
                    <a:pt x="73" y="120"/>
                    <a:pt x="73" y="120"/>
                  </a:cubicBezTo>
                  <a:cubicBezTo>
                    <a:pt x="74" y="119"/>
                    <a:pt x="73" y="119"/>
                    <a:pt x="74" y="119"/>
                  </a:cubicBezTo>
                  <a:cubicBezTo>
                    <a:pt x="75" y="119"/>
                    <a:pt x="75" y="118"/>
                    <a:pt x="75" y="118"/>
                  </a:cubicBezTo>
                  <a:cubicBezTo>
                    <a:pt x="75" y="118"/>
                    <a:pt x="76" y="117"/>
                    <a:pt x="76" y="117"/>
                  </a:cubicBezTo>
                  <a:cubicBezTo>
                    <a:pt x="77" y="115"/>
                    <a:pt x="78" y="114"/>
                    <a:pt x="80" y="113"/>
                  </a:cubicBezTo>
                  <a:cubicBezTo>
                    <a:pt x="81" y="113"/>
                    <a:pt x="81" y="113"/>
                    <a:pt x="81" y="113"/>
                  </a:cubicBezTo>
                  <a:cubicBezTo>
                    <a:pt x="81" y="113"/>
                    <a:pt x="81" y="113"/>
                    <a:pt x="81" y="113"/>
                  </a:cubicBezTo>
                  <a:cubicBezTo>
                    <a:pt x="81" y="113"/>
                    <a:pt x="81" y="113"/>
                    <a:pt x="81" y="113"/>
                  </a:cubicBezTo>
                  <a:cubicBezTo>
                    <a:pt x="81" y="113"/>
                    <a:pt x="81" y="113"/>
                    <a:pt x="80" y="113"/>
                  </a:cubicBezTo>
                  <a:cubicBezTo>
                    <a:pt x="80" y="113"/>
                    <a:pt x="82" y="112"/>
                    <a:pt x="82" y="112"/>
                  </a:cubicBezTo>
                  <a:cubicBezTo>
                    <a:pt x="82" y="112"/>
                    <a:pt x="83" y="111"/>
                    <a:pt x="83" y="111"/>
                  </a:cubicBezTo>
                  <a:cubicBezTo>
                    <a:pt x="83" y="111"/>
                    <a:pt x="83" y="110"/>
                    <a:pt x="83" y="110"/>
                  </a:cubicBezTo>
                  <a:cubicBezTo>
                    <a:pt x="83" y="110"/>
                    <a:pt x="84" y="109"/>
                    <a:pt x="84" y="109"/>
                  </a:cubicBezTo>
                  <a:cubicBezTo>
                    <a:pt x="84" y="109"/>
                    <a:pt x="84" y="109"/>
                    <a:pt x="84" y="108"/>
                  </a:cubicBezTo>
                  <a:cubicBezTo>
                    <a:pt x="84" y="108"/>
                    <a:pt x="84" y="107"/>
                    <a:pt x="84" y="107"/>
                  </a:cubicBezTo>
                  <a:cubicBezTo>
                    <a:pt x="84" y="107"/>
                    <a:pt x="84" y="106"/>
                    <a:pt x="84" y="106"/>
                  </a:cubicBezTo>
                  <a:cubicBezTo>
                    <a:pt x="83" y="106"/>
                    <a:pt x="84" y="105"/>
                    <a:pt x="84" y="104"/>
                  </a:cubicBezTo>
                  <a:cubicBezTo>
                    <a:pt x="84" y="104"/>
                    <a:pt x="85" y="103"/>
                    <a:pt x="85" y="103"/>
                  </a:cubicBezTo>
                  <a:cubicBezTo>
                    <a:pt x="85" y="103"/>
                    <a:pt x="85" y="102"/>
                    <a:pt x="85" y="102"/>
                  </a:cubicBezTo>
                  <a:cubicBezTo>
                    <a:pt x="85" y="102"/>
                    <a:pt x="85" y="102"/>
                    <a:pt x="85" y="102"/>
                  </a:cubicBezTo>
                  <a:cubicBezTo>
                    <a:pt x="85" y="102"/>
                    <a:pt x="84" y="103"/>
                    <a:pt x="84" y="103"/>
                  </a:cubicBezTo>
                  <a:cubicBezTo>
                    <a:pt x="84" y="103"/>
                    <a:pt x="83" y="104"/>
                    <a:pt x="83" y="104"/>
                  </a:cubicBezTo>
                  <a:cubicBezTo>
                    <a:pt x="83" y="105"/>
                    <a:pt x="83" y="105"/>
                    <a:pt x="83" y="105"/>
                  </a:cubicBezTo>
                  <a:cubicBezTo>
                    <a:pt x="83" y="105"/>
                    <a:pt x="83" y="106"/>
                    <a:pt x="83" y="106"/>
                  </a:cubicBezTo>
                  <a:cubicBezTo>
                    <a:pt x="83" y="106"/>
                    <a:pt x="83" y="107"/>
                    <a:pt x="83" y="108"/>
                  </a:cubicBezTo>
                  <a:cubicBezTo>
                    <a:pt x="83" y="108"/>
                    <a:pt x="82" y="108"/>
                    <a:pt x="82" y="107"/>
                  </a:cubicBezTo>
                  <a:cubicBezTo>
                    <a:pt x="82" y="107"/>
                    <a:pt x="82" y="107"/>
                    <a:pt x="82" y="107"/>
                  </a:cubicBezTo>
                  <a:cubicBezTo>
                    <a:pt x="82" y="106"/>
                    <a:pt x="82" y="106"/>
                    <a:pt x="82" y="106"/>
                  </a:cubicBezTo>
                  <a:cubicBezTo>
                    <a:pt x="82" y="106"/>
                    <a:pt x="83" y="105"/>
                    <a:pt x="83" y="105"/>
                  </a:cubicBezTo>
                  <a:cubicBezTo>
                    <a:pt x="82" y="105"/>
                    <a:pt x="82" y="105"/>
                    <a:pt x="82" y="106"/>
                  </a:cubicBezTo>
                  <a:cubicBezTo>
                    <a:pt x="82" y="106"/>
                    <a:pt x="81" y="109"/>
                    <a:pt x="80" y="108"/>
                  </a:cubicBezTo>
                  <a:cubicBezTo>
                    <a:pt x="80" y="108"/>
                    <a:pt x="79" y="108"/>
                    <a:pt x="79" y="108"/>
                  </a:cubicBezTo>
                  <a:cubicBezTo>
                    <a:pt x="79" y="108"/>
                    <a:pt x="79" y="107"/>
                    <a:pt x="78" y="107"/>
                  </a:cubicBezTo>
                  <a:cubicBezTo>
                    <a:pt x="78" y="107"/>
                    <a:pt x="78" y="106"/>
                    <a:pt x="77" y="106"/>
                  </a:cubicBezTo>
                  <a:cubicBezTo>
                    <a:pt x="77" y="106"/>
                    <a:pt x="76" y="106"/>
                    <a:pt x="76" y="106"/>
                  </a:cubicBezTo>
                  <a:cubicBezTo>
                    <a:pt x="76" y="106"/>
                    <a:pt x="76" y="105"/>
                    <a:pt x="76" y="105"/>
                  </a:cubicBezTo>
                  <a:cubicBezTo>
                    <a:pt x="75" y="105"/>
                    <a:pt x="75" y="105"/>
                    <a:pt x="75" y="104"/>
                  </a:cubicBezTo>
                  <a:cubicBezTo>
                    <a:pt x="75" y="105"/>
                    <a:pt x="76" y="104"/>
                    <a:pt x="76" y="104"/>
                  </a:cubicBezTo>
                  <a:cubicBezTo>
                    <a:pt x="76" y="104"/>
                    <a:pt x="77" y="104"/>
                    <a:pt x="77" y="103"/>
                  </a:cubicBezTo>
                  <a:cubicBezTo>
                    <a:pt x="77" y="102"/>
                    <a:pt x="76" y="101"/>
                    <a:pt x="76" y="99"/>
                  </a:cubicBezTo>
                  <a:cubicBezTo>
                    <a:pt x="77" y="98"/>
                    <a:pt x="75" y="97"/>
                    <a:pt x="76" y="96"/>
                  </a:cubicBezTo>
                  <a:cubicBezTo>
                    <a:pt x="76" y="96"/>
                    <a:pt x="76" y="96"/>
                    <a:pt x="76" y="96"/>
                  </a:cubicBezTo>
                  <a:cubicBezTo>
                    <a:pt x="76" y="96"/>
                    <a:pt x="78" y="96"/>
                    <a:pt x="78" y="96"/>
                  </a:cubicBezTo>
                  <a:cubicBezTo>
                    <a:pt x="78" y="95"/>
                    <a:pt x="79" y="94"/>
                    <a:pt x="79" y="94"/>
                  </a:cubicBezTo>
                  <a:cubicBezTo>
                    <a:pt x="79" y="93"/>
                    <a:pt x="78" y="92"/>
                    <a:pt x="79" y="91"/>
                  </a:cubicBezTo>
                  <a:cubicBezTo>
                    <a:pt x="80" y="91"/>
                    <a:pt x="81" y="90"/>
                    <a:pt x="82" y="89"/>
                  </a:cubicBezTo>
                  <a:cubicBezTo>
                    <a:pt x="82" y="89"/>
                    <a:pt x="82" y="88"/>
                    <a:pt x="82" y="87"/>
                  </a:cubicBezTo>
                  <a:cubicBezTo>
                    <a:pt x="82" y="87"/>
                    <a:pt x="82" y="87"/>
                    <a:pt x="82" y="87"/>
                  </a:cubicBezTo>
                  <a:cubicBezTo>
                    <a:pt x="82" y="87"/>
                    <a:pt x="82" y="86"/>
                    <a:pt x="82" y="85"/>
                  </a:cubicBezTo>
                  <a:cubicBezTo>
                    <a:pt x="82" y="85"/>
                    <a:pt x="82" y="85"/>
                    <a:pt x="82" y="85"/>
                  </a:cubicBezTo>
                  <a:cubicBezTo>
                    <a:pt x="82" y="85"/>
                    <a:pt x="82" y="84"/>
                    <a:pt x="82" y="84"/>
                  </a:cubicBezTo>
                  <a:cubicBezTo>
                    <a:pt x="81" y="84"/>
                    <a:pt x="82" y="83"/>
                    <a:pt x="82" y="83"/>
                  </a:cubicBezTo>
                  <a:cubicBezTo>
                    <a:pt x="82" y="83"/>
                    <a:pt x="83" y="83"/>
                    <a:pt x="83" y="83"/>
                  </a:cubicBezTo>
                  <a:cubicBezTo>
                    <a:pt x="83" y="83"/>
                    <a:pt x="83" y="83"/>
                    <a:pt x="83" y="83"/>
                  </a:cubicBezTo>
                  <a:cubicBezTo>
                    <a:pt x="83" y="83"/>
                    <a:pt x="84" y="82"/>
                    <a:pt x="84" y="82"/>
                  </a:cubicBezTo>
                  <a:cubicBezTo>
                    <a:pt x="84" y="82"/>
                    <a:pt x="85" y="82"/>
                    <a:pt x="85" y="82"/>
                  </a:cubicBezTo>
                  <a:cubicBezTo>
                    <a:pt x="86" y="81"/>
                    <a:pt x="87" y="82"/>
                    <a:pt x="88" y="81"/>
                  </a:cubicBezTo>
                  <a:cubicBezTo>
                    <a:pt x="88" y="81"/>
                    <a:pt x="88" y="81"/>
                    <a:pt x="88" y="81"/>
                  </a:cubicBezTo>
                  <a:cubicBezTo>
                    <a:pt x="89" y="81"/>
                    <a:pt x="89" y="81"/>
                    <a:pt x="89" y="81"/>
                  </a:cubicBezTo>
                  <a:cubicBezTo>
                    <a:pt x="89" y="81"/>
                    <a:pt x="90" y="80"/>
                    <a:pt x="90" y="80"/>
                  </a:cubicBezTo>
                  <a:cubicBezTo>
                    <a:pt x="90" y="80"/>
                    <a:pt x="90" y="79"/>
                    <a:pt x="90" y="79"/>
                  </a:cubicBezTo>
                  <a:cubicBezTo>
                    <a:pt x="91" y="79"/>
                    <a:pt x="91" y="79"/>
                    <a:pt x="91" y="79"/>
                  </a:cubicBezTo>
                  <a:cubicBezTo>
                    <a:pt x="91" y="79"/>
                    <a:pt x="91" y="79"/>
                    <a:pt x="91" y="79"/>
                  </a:cubicBezTo>
                  <a:cubicBezTo>
                    <a:pt x="91" y="79"/>
                    <a:pt x="90" y="78"/>
                    <a:pt x="89" y="78"/>
                  </a:cubicBezTo>
                  <a:cubicBezTo>
                    <a:pt x="89" y="77"/>
                    <a:pt x="90" y="77"/>
                    <a:pt x="90" y="76"/>
                  </a:cubicBezTo>
                  <a:cubicBezTo>
                    <a:pt x="91" y="76"/>
                    <a:pt x="91" y="76"/>
                    <a:pt x="91" y="77"/>
                  </a:cubicBezTo>
                  <a:cubicBezTo>
                    <a:pt x="91" y="77"/>
                    <a:pt x="91" y="77"/>
                    <a:pt x="92" y="77"/>
                  </a:cubicBezTo>
                  <a:cubicBezTo>
                    <a:pt x="92" y="77"/>
                    <a:pt x="92" y="77"/>
                    <a:pt x="93" y="77"/>
                  </a:cubicBezTo>
                  <a:cubicBezTo>
                    <a:pt x="93" y="76"/>
                    <a:pt x="93" y="76"/>
                    <a:pt x="92" y="75"/>
                  </a:cubicBezTo>
                  <a:cubicBezTo>
                    <a:pt x="92" y="75"/>
                    <a:pt x="92" y="75"/>
                    <a:pt x="92" y="75"/>
                  </a:cubicBezTo>
                  <a:cubicBezTo>
                    <a:pt x="92" y="75"/>
                    <a:pt x="91" y="75"/>
                    <a:pt x="91" y="74"/>
                  </a:cubicBezTo>
                  <a:cubicBezTo>
                    <a:pt x="91" y="74"/>
                    <a:pt x="91" y="74"/>
                    <a:pt x="92" y="73"/>
                  </a:cubicBezTo>
                  <a:cubicBezTo>
                    <a:pt x="92" y="73"/>
                    <a:pt x="92" y="72"/>
                    <a:pt x="92" y="72"/>
                  </a:cubicBezTo>
                  <a:cubicBezTo>
                    <a:pt x="92" y="72"/>
                    <a:pt x="93" y="71"/>
                    <a:pt x="93" y="71"/>
                  </a:cubicBezTo>
                  <a:cubicBezTo>
                    <a:pt x="94" y="70"/>
                    <a:pt x="97" y="71"/>
                    <a:pt x="97" y="70"/>
                  </a:cubicBezTo>
                  <a:cubicBezTo>
                    <a:pt x="98" y="70"/>
                    <a:pt x="98" y="69"/>
                    <a:pt x="98" y="69"/>
                  </a:cubicBezTo>
                  <a:cubicBezTo>
                    <a:pt x="99" y="68"/>
                    <a:pt x="99" y="68"/>
                    <a:pt x="99" y="67"/>
                  </a:cubicBezTo>
                  <a:cubicBezTo>
                    <a:pt x="99" y="67"/>
                    <a:pt x="99" y="66"/>
                    <a:pt x="100" y="66"/>
                  </a:cubicBezTo>
                  <a:cubicBezTo>
                    <a:pt x="100" y="66"/>
                    <a:pt x="100" y="66"/>
                    <a:pt x="100" y="66"/>
                  </a:cubicBezTo>
                  <a:cubicBezTo>
                    <a:pt x="100" y="65"/>
                    <a:pt x="101" y="65"/>
                    <a:pt x="101" y="65"/>
                  </a:cubicBezTo>
                  <a:cubicBezTo>
                    <a:pt x="101" y="64"/>
                    <a:pt x="101" y="64"/>
                    <a:pt x="101" y="64"/>
                  </a:cubicBezTo>
                  <a:cubicBezTo>
                    <a:pt x="101" y="64"/>
                    <a:pt x="102" y="63"/>
                    <a:pt x="102" y="63"/>
                  </a:cubicBezTo>
                  <a:cubicBezTo>
                    <a:pt x="102" y="63"/>
                    <a:pt x="103" y="62"/>
                    <a:pt x="103" y="62"/>
                  </a:cubicBezTo>
                  <a:cubicBezTo>
                    <a:pt x="103" y="62"/>
                    <a:pt x="103" y="62"/>
                    <a:pt x="103" y="62"/>
                  </a:cubicBezTo>
                  <a:cubicBezTo>
                    <a:pt x="102" y="61"/>
                    <a:pt x="102" y="62"/>
                    <a:pt x="101" y="62"/>
                  </a:cubicBezTo>
                  <a:cubicBezTo>
                    <a:pt x="101" y="61"/>
                    <a:pt x="101" y="61"/>
                    <a:pt x="100" y="61"/>
                  </a:cubicBezTo>
                  <a:cubicBezTo>
                    <a:pt x="100" y="61"/>
                    <a:pt x="100" y="60"/>
                    <a:pt x="100" y="60"/>
                  </a:cubicBezTo>
                  <a:cubicBezTo>
                    <a:pt x="99" y="59"/>
                    <a:pt x="100" y="59"/>
                    <a:pt x="101" y="59"/>
                  </a:cubicBezTo>
                  <a:cubicBezTo>
                    <a:pt x="102" y="58"/>
                    <a:pt x="101" y="55"/>
                    <a:pt x="101" y="53"/>
                  </a:cubicBezTo>
                  <a:cubicBezTo>
                    <a:pt x="100" y="53"/>
                    <a:pt x="101" y="52"/>
                    <a:pt x="100" y="51"/>
                  </a:cubicBezTo>
                  <a:cubicBezTo>
                    <a:pt x="100" y="49"/>
                    <a:pt x="100" y="50"/>
                    <a:pt x="101" y="49"/>
                  </a:cubicBezTo>
                  <a:cubicBezTo>
                    <a:pt x="102" y="49"/>
                    <a:pt x="102" y="48"/>
                    <a:pt x="101" y="48"/>
                  </a:cubicBezTo>
                  <a:cubicBezTo>
                    <a:pt x="101" y="48"/>
                    <a:pt x="101" y="47"/>
                    <a:pt x="101" y="47"/>
                  </a:cubicBezTo>
                  <a:cubicBezTo>
                    <a:pt x="101" y="46"/>
                    <a:pt x="100" y="46"/>
                    <a:pt x="100" y="46"/>
                  </a:cubicBezTo>
                  <a:cubicBezTo>
                    <a:pt x="100" y="46"/>
                    <a:pt x="100" y="45"/>
                    <a:pt x="101" y="45"/>
                  </a:cubicBezTo>
                  <a:cubicBezTo>
                    <a:pt x="101" y="45"/>
                    <a:pt x="101" y="44"/>
                    <a:pt x="101" y="44"/>
                  </a:cubicBezTo>
                  <a:cubicBezTo>
                    <a:pt x="101" y="42"/>
                    <a:pt x="100" y="43"/>
                    <a:pt x="100" y="42"/>
                  </a:cubicBezTo>
                  <a:cubicBezTo>
                    <a:pt x="99" y="42"/>
                    <a:pt x="99" y="41"/>
                    <a:pt x="99" y="41"/>
                  </a:cubicBezTo>
                  <a:cubicBezTo>
                    <a:pt x="99" y="40"/>
                    <a:pt x="99" y="40"/>
                    <a:pt x="98" y="39"/>
                  </a:cubicBezTo>
                  <a:cubicBezTo>
                    <a:pt x="98" y="39"/>
                    <a:pt x="98" y="39"/>
                    <a:pt x="98" y="39"/>
                  </a:cubicBezTo>
                  <a:cubicBezTo>
                    <a:pt x="98" y="38"/>
                    <a:pt x="97" y="38"/>
                    <a:pt x="97" y="38"/>
                  </a:cubicBezTo>
                  <a:cubicBezTo>
                    <a:pt x="97" y="38"/>
                    <a:pt x="97" y="38"/>
                    <a:pt x="97" y="38"/>
                  </a:cubicBezTo>
                  <a:cubicBezTo>
                    <a:pt x="97" y="38"/>
                    <a:pt x="97" y="37"/>
                    <a:pt x="97" y="37"/>
                  </a:cubicBezTo>
                  <a:cubicBezTo>
                    <a:pt x="97" y="37"/>
                    <a:pt x="97" y="36"/>
                    <a:pt x="98" y="37"/>
                  </a:cubicBezTo>
                  <a:cubicBezTo>
                    <a:pt x="98" y="36"/>
                    <a:pt x="98" y="35"/>
                    <a:pt x="98" y="35"/>
                  </a:cubicBezTo>
                  <a:cubicBezTo>
                    <a:pt x="98" y="35"/>
                    <a:pt x="99" y="35"/>
                    <a:pt x="99" y="36"/>
                  </a:cubicBezTo>
                  <a:cubicBezTo>
                    <a:pt x="99" y="35"/>
                    <a:pt x="100" y="35"/>
                    <a:pt x="100" y="34"/>
                  </a:cubicBezTo>
                  <a:cubicBezTo>
                    <a:pt x="100" y="33"/>
                    <a:pt x="101" y="33"/>
                    <a:pt x="102" y="33"/>
                  </a:cubicBezTo>
                  <a:cubicBezTo>
                    <a:pt x="101" y="32"/>
                    <a:pt x="101" y="30"/>
                    <a:pt x="100" y="28"/>
                  </a:cubicBezTo>
                  <a:cubicBezTo>
                    <a:pt x="100" y="28"/>
                    <a:pt x="100" y="28"/>
                    <a:pt x="100" y="28"/>
                  </a:cubicBezTo>
                  <a:cubicBezTo>
                    <a:pt x="101" y="28"/>
                    <a:pt x="101" y="28"/>
                    <a:pt x="101" y="28"/>
                  </a:cubicBezTo>
                  <a:cubicBezTo>
                    <a:pt x="101" y="28"/>
                    <a:pt x="101" y="29"/>
                    <a:pt x="101" y="29"/>
                  </a:cubicBezTo>
                  <a:cubicBezTo>
                    <a:pt x="102" y="29"/>
                    <a:pt x="102" y="29"/>
                    <a:pt x="102" y="30"/>
                  </a:cubicBezTo>
                  <a:cubicBezTo>
                    <a:pt x="103" y="30"/>
                    <a:pt x="103" y="31"/>
                    <a:pt x="103" y="31"/>
                  </a:cubicBezTo>
                  <a:cubicBezTo>
                    <a:pt x="103" y="31"/>
                    <a:pt x="104" y="32"/>
                    <a:pt x="104" y="32"/>
                  </a:cubicBezTo>
                  <a:cubicBezTo>
                    <a:pt x="105" y="32"/>
                    <a:pt x="105" y="32"/>
                    <a:pt x="104" y="32"/>
                  </a:cubicBezTo>
                  <a:cubicBezTo>
                    <a:pt x="104" y="32"/>
                    <a:pt x="104" y="33"/>
                    <a:pt x="104" y="33"/>
                  </a:cubicBezTo>
                  <a:cubicBezTo>
                    <a:pt x="104" y="34"/>
                    <a:pt x="105" y="33"/>
                    <a:pt x="105" y="33"/>
                  </a:cubicBezTo>
                  <a:cubicBezTo>
                    <a:pt x="105" y="32"/>
                    <a:pt x="105" y="31"/>
                    <a:pt x="105" y="31"/>
                  </a:cubicBezTo>
                  <a:cubicBezTo>
                    <a:pt x="105" y="31"/>
                    <a:pt x="105" y="30"/>
                    <a:pt x="105" y="30"/>
                  </a:cubicBezTo>
                  <a:cubicBezTo>
                    <a:pt x="105" y="30"/>
                    <a:pt x="105" y="29"/>
                    <a:pt x="105" y="29"/>
                  </a:cubicBezTo>
                  <a:cubicBezTo>
                    <a:pt x="104" y="29"/>
                    <a:pt x="104" y="28"/>
                    <a:pt x="105" y="28"/>
                  </a:cubicBezTo>
                  <a:cubicBezTo>
                    <a:pt x="105" y="28"/>
                    <a:pt x="105" y="28"/>
                    <a:pt x="105" y="28"/>
                  </a:cubicBezTo>
                  <a:cubicBezTo>
                    <a:pt x="106" y="28"/>
                    <a:pt x="106" y="27"/>
                    <a:pt x="107" y="27"/>
                  </a:cubicBezTo>
                  <a:cubicBezTo>
                    <a:pt x="107" y="27"/>
                    <a:pt x="108" y="26"/>
                    <a:pt x="108" y="26"/>
                  </a:cubicBezTo>
                  <a:cubicBezTo>
                    <a:pt x="109" y="25"/>
                    <a:pt x="109" y="25"/>
                    <a:pt x="109" y="24"/>
                  </a:cubicBezTo>
                  <a:cubicBezTo>
                    <a:pt x="109" y="24"/>
                    <a:pt x="109" y="23"/>
                    <a:pt x="110" y="23"/>
                  </a:cubicBezTo>
                  <a:cubicBezTo>
                    <a:pt x="110" y="23"/>
                    <a:pt x="110" y="23"/>
                    <a:pt x="110" y="23"/>
                  </a:cubicBezTo>
                  <a:cubicBezTo>
                    <a:pt x="110" y="23"/>
                    <a:pt x="111" y="22"/>
                    <a:pt x="111" y="22"/>
                  </a:cubicBezTo>
                  <a:cubicBezTo>
                    <a:pt x="112" y="22"/>
                    <a:pt x="113" y="23"/>
                    <a:pt x="113" y="21"/>
                  </a:cubicBezTo>
                  <a:cubicBezTo>
                    <a:pt x="113" y="21"/>
                    <a:pt x="113" y="21"/>
                    <a:pt x="113" y="20"/>
                  </a:cubicBezTo>
                  <a:cubicBezTo>
                    <a:pt x="113" y="20"/>
                    <a:pt x="113" y="20"/>
                    <a:pt x="113" y="20"/>
                  </a:cubicBezTo>
                  <a:cubicBezTo>
                    <a:pt x="113" y="19"/>
                    <a:pt x="113" y="19"/>
                    <a:pt x="113" y="19"/>
                  </a:cubicBezTo>
                  <a:cubicBezTo>
                    <a:pt x="114" y="18"/>
                    <a:pt x="114" y="18"/>
                    <a:pt x="114" y="18"/>
                  </a:cubicBezTo>
                  <a:cubicBezTo>
                    <a:pt x="114" y="17"/>
                    <a:pt x="113" y="17"/>
                    <a:pt x="113" y="17"/>
                  </a:cubicBezTo>
                  <a:cubicBezTo>
                    <a:pt x="113" y="17"/>
                    <a:pt x="113" y="16"/>
                    <a:pt x="114" y="16"/>
                  </a:cubicBezTo>
                  <a:cubicBezTo>
                    <a:pt x="114" y="16"/>
                    <a:pt x="114" y="16"/>
                    <a:pt x="114" y="15"/>
                  </a:cubicBezTo>
                  <a:cubicBezTo>
                    <a:pt x="113" y="14"/>
                    <a:pt x="115" y="13"/>
                    <a:pt x="116" y="12"/>
                  </a:cubicBezTo>
                  <a:cubicBezTo>
                    <a:pt x="116" y="12"/>
                    <a:pt x="117" y="11"/>
                    <a:pt x="117" y="11"/>
                  </a:cubicBezTo>
                  <a:cubicBezTo>
                    <a:pt x="118" y="11"/>
                    <a:pt x="119" y="10"/>
                    <a:pt x="119" y="10"/>
                  </a:cubicBezTo>
                  <a:cubicBezTo>
                    <a:pt x="119" y="10"/>
                    <a:pt x="120" y="11"/>
                    <a:pt x="120" y="11"/>
                  </a:cubicBezTo>
                  <a:cubicBezTo>
                    <a:pt x="121" y="11"/>
                    <a:pt x="121" y="12"/>
                    <a:pt x="121" y="13"/>
                  </a:cubicBezTo>
                  <a:cubicBezTo>
                    <a:pt x="121" y="13"/>
                    <a:pt x="122" y="13"/>
                    <a:pt x="122" y="12"/>
                  </a:cubicBezTo>
                  <a:cubicBezTo>
                    <a:pt x="123" y="12"/>
                    <a:pt x="123" y="11"/>
                    <a:pt x="123" y="11"/>
                  </a:cubicBezTo>
                  <a:cubicBezTo>
                    <a:pt x="123" y="11"/>
                    <a:pt x="123" y="10"/>
                    <a:pt x="123" y="9"/>
                  </a:cubicBezTo>
                  <a:cubicBezTo>
                    <a:pt x="124" y="9"/>
                    <a:pt x="124" y="9"/>
                    <a:pt x="125" y="9"/>
                  </a:cubicBezTo>
                  <a:cubicBezTo>
                    <a:pt x="125" y="9"/>
                    <a:pt x="126" y="9"/>
                    <a:pt x="126" y="9"/>
                  </a:cubicBezTo>
                  <a:cubicBezTo>
                    <a:pt x="129" y="9"/>
                    <a:pt x="130" y="9"/>
                    <a:pt x="132" y="7"/>
                  </a:cubicBezTo>
                  <a:cubicBezTo>
                    <a:pt x="134" y="5"/>
                    <a:pt x="138" y="6"/>
                    <a:pt x="138" y="2"/>
                  </a:cubicBezTo>
                  <a:cubicBezTo>
                    <a:pt x="138" y="2"/>
                    <a:pt x="138" y="2"/>
                    <a:pt x="139" y="2"/>
                  </a:cubicBezTo>
                  <a:cubicBezTo>
                    <a:pt x="139" y="2"/>
                    <a:pt x="139" y="3"/>
                    <a:pt x="139" y="3"/>
                  </a:cubicBezTo>
                  <a:cubicBezTo>
                    <a:pt x="139" y="2"/>
                    <a:pt x="140" y="1"/>
                    <a:pt x="141" y="1"/>
                  </a:cubicBezTo>
                  <a:cubicBezTo>
                    <a:pt x="142" y="0"/>
                    <a:pt x="146" y="2"/>
                    <a:pt x="145" y="4"/>
                  </a:cubicBezTo>
                  <a:cubicBezTo>
                    <a:pt x="145" y="4"/>
                    <a:pt x="144" y="4"/>
                    <a:pt x="144" y="4"/>
                  </a:cubicBezTo>
                  <a:cubicBezTo>
                    <a:pt x="144" y="5"/>
                    <a:pt x="143" y="5"/>
                    <a:pt x="143" y="5"/>
                  </a:cubicBezTo>
                  <a:cubicBezTo>
                    <a:pt x="143" y="5"/>
                    <a:pt x="143" y="6"/>
                    <a:pt x="143" y="6"/>
                  </a:cubicBezTo>
                  <a:cubicBezTo>
                    <a:pt x="142" y="6"/>
                    <a:pt x="140" y="6"/>
                    <a:pt x="140" y="7"/>
                  </a:cubicBezTo>
                  <a:cubicBezTo>
                    <a:pt x="137" y="7"/>
                    <a:pt x="140" y="11"/>
                    <a:pt x="141" y="12"/>
                  </a:cubicBezTo>
                  <a:cubicBezTo>
                    <a:pt x="141" y="13"/>
                    <a:pt x="142" y="14"/>
                    <a:pt x="141" y="15"/>
                  </a:cubicBezTo>
                  <a:cubicBezTo>
                    <a:pt x="140" y="17"/>
                    <a:pt x="139" y="18"/>
                    <a:pt x="138" y="19"/>
                  </a:cubicBezTo>
                  <a:cubicBezTo>
                    <a:pt x="137" y="20"/>
                    <a:pt x="138" y="20"/>
                    <a:pt x="138" y="20"/>
                  </a:cubicBezTo>
                  <a:cubicBezTo>
                    <a:pt x="139" y="21"/>
                    <a:pt x="140" y="22"/>
                    <a:pt x="140" y="23"/>
                  </a:cubicBezTo>
                  <a:cubicBezTo>
                    <a:pt x="140" y="24"/>
                    <a:pt x="140" y="25"/>
                    <a:pt x="141" y="25"/>
                  </a:cubicBezTo>
                  <a:cubicBezTo>
                    <a:pt x="141" y="25"/>
                    <a:pt x="142" y="25"/>
                    <a:pt x="142" y="25"/>
                  </a:cubicBezTo>
                  <a:cubicBezTo>
                    <a:pt x="143" y="25"/>
                    <a:pt x="144" y="24"/>
                    <a:pt x="145" y="23"/>
                  </a:cubicBezTo>
                  <a:cubicBezTo>
                    <a:pt x="145" y="23"/>
                    <a:pt x="145" y="22"/>
                    <a:pt x="145" y="21"/>
                  </a:cubicBezTo>
                  <a:cubicBezTo>
                    <a:pt x="145" y="21"/>
                    <a:pt x="145" y="20"/>
                    <a:pt x="145" y="20"/>
                  </a:cubicBezTo>
                  <a:cubicBezTo>
                    <a:pt x="145" y="20"/>
                    <a:pt x="145" y="20"/>
                    <a:pt x="145" y="19"/>
                  </a:cubicBezTo>
                  <a:cubicBezTo>
                    <a:pt x="145" y="19"/>
                    <a:pt x="144" y="18"/>
                    <a:pt x="144" y="18"/>
                  </a:cubicBezTo>
                  <a:cubicBezTo>
                    <a:pt x="144" y="18"/>
                    <a:pt x="144" y="18"/>
                    <a:pt x="144" y="17"/>
                  </a:cubicBezTo>
                  <a:cubicBezTo>
                    <a:pt x="144" y="17"/>
                    <a:pt x="143" y="17"/>
                    <a:pt x="143" y="17"/>
                  </a:cubicBezTo>
                  <a:cubicBezTo>
                    <a:pt x="143" y="16"/>
                    <a:pt x="142" y="15"/>
                    <a:pt x="142" y="15"/>
                  </a:cubicBezTo>
                  <a:cubicBezTo>
                    <a:pt x="142" y="14"/>
                    <a:pt x="142" y="13"/>
                    <a:pt x="142" y="13"/>
                  </a:cubicBezTo>
                  <a:cubicBezTo>
                    <a:pt x="142" y="13"/>
                    <a:pt x="142" y="12"/>
                    <a:pt x="142" y="12"/>
                  </a:cubicBezTo>
                  <a:cubicBezTo>
                    <a:pt x="142" y="12"/>
                    <a:pt x="142" y="12"/>
                    <a:pt x="143" y="12"/>
                  </a:cubicBezTo>
                  <a:cubicBezTo>
                    <a:pt x="143" y="12"/>
                    <a:pt x="144" y="11"/>
                    <a:pt x="144" y="11"/>
                  </a:cubicBezTo>
                  <a:cubicBezTo>
                    <a:pt x="144" y="11"/>
                    <a:pt x="145" y="11"/>
                    <a:pt x="146" y="10"/>
                  </a:cubicBezTo>
                  <a:cubicBezTo>
                    <a:pt x="146" y="10"/>
                    <a:pt x="148" y="9"/>
                    <a:pt x="148" y="9"/>
                  </a:cubicBezTo>
                  <a:cubicBezTo>
                    <a:pt x="148" y="9"/>
                    <a:pt x="149" y="9"/>
                    <a:pt x="149" y="9"/>
                  </a:cubicBezTo>
                  <a:cubicBezTo>
                    <a:pt x="149" y="9"/>
                    <a:pt x="150" y="9"/>
                    <a:pt x="151" y="9"/>
                  </a:cubicBezTo>
                  <a:cubicBezTo>
                    <a:pt x="151" y="9"/>
                    <a:pt x="151" y="8"/>
                    <a:pt x="152" y="8"/>
                  </a:cubicBezTo>
                  <a:cubicBezTo>
                    <a:pt x="152" y="8"/>
                    <a:pt x="152" y="8"/>
                    <a:pt x="152" y="8"/>
                  </a:cubicBezTo>
                  <a:cubicBezTo>
                    <a:pt x="153" y="8"/>
                    <a:pt x="153" y="8"/>
                    <a:pt x="154" y="8"/>
                  </a:cubicBezTo>
                  <a:cubicBezTo>
                    <a:pt x="154" y="8"/>
                    <a:pt x="154" y="8"/>
                    <a:pt x="154" y="7"/>
                  </a:cubicBezTo>
                  <a:cubicBezTo>
                    <a:pt x="155" y="7"/>
                    <a:pt x="154" y="7"/>
                    <a:pt x="154" y="7"/>
                  </a:cubicBezTo>
                  <a:cubicBezTo>
                    <a:pt x="154" y="7"/>
                    <a:pt x="154" y="6"/>
                    <a:pt x="154" y="6"/>
                  </a:cubicBezTo>
                  <a:cubicBezTo>
                    <a:pt x="153" y="6"/>
                    <a:pt x="153" y="6"/>
                    <a:pt x="153" y="6"/>
                  </a:cubicBezTo>
                  <a:cubicBezTo>
                    <a:pt x="153" y="6"/>
                    <a:pt x="151" y="7"/>
                    <a:pt x="151" y="7"/>
                  </a:cubicBezTo>
                  <a:cubicBezTo>
                    <a:pt x="151" y="7"/>
                    <a:pt x="151" y="6"/>
                    <a:pt x="151" y="6"/>
                  </a:cubicBezTo>
                  <a:cubicBezTo>
                    <a:pt x="151" y="6"/>
                    <a:pt x="151" y="5"/>
                    <a:pt x="151" y="5"/>
                  </a:cubicBezTo>
                  <a:cubicBezTo>
                    <a:pt x="150" y="3"/>
                    <a:pt x="153" y="1"/>
                    <a:pt x="154" y="4"/>
                  </a:cubicBezTo>
                  <a:cubicBezTo>
                    <a:pt x="154" y="4"/>
                    <a:pt x="154" y="5"/>
                    <a:pt x="154" y="5"/>
                  </a:cubicBezTo>
                  <a:cubicBezTo>
                    <a:pt x="154" y="5"/>
                    <a:pt x="154" y="7"/>
                    <a:pt x="155" y="7"/>
                  </a:cubicBezTo>
                  <a:cubicBezTo>
                    <a:pt x="156" y="7"/>
                    <a:pt x="158" y="7"/>
                    <a:pt x="159" y="8"/>
                  </a:cubicBezTo>
                  <a:cubicBezTo>
                    <a:pt x="159" y="8"/>
                    <a:pt x="161" y="8"/>
                    <a:pt x="161" y="8"/>
                  </a:cubicBezTo>
                  <a:cubicBezTo>
                    <a:pt x="161" y="8"/>
                    <a:pt x="162" y="9"/>
                    <a:pt x="162" y="9"/>
                  </a:cubicBezTo>
                  <a:cubicBezTo>
                    <a:pt x="163" y="9"/>
                    <a:pt x="164" y="10"/>
                    <a:pt x="164" y="10"/>
                  </a:cubicBezTo>
                  <a:cubicBezTo>
                    <a:pt x="164" y="10"/>
                    <a:pt x="164" y="11"/>
                    <a:pt x="165" y="11"/>
                  </a:cubicBezTo>
                  <a:cubicBezTo>
                    <a:pt x="165" y="11"/>
                    <a:pt x="165" y="12"/>
                    <a:pt x="165" y="12"/>
                  </a:cubicBezTo>
                  <a:cubicBezTo>
                    <a:pt x="165" y="12"/>
                    <a:pt x="165" y="13"/>
                    <a:pt x="165" y="13"/>
                  </a:cubicBezTo>
                  <a:cubicBezTo>
                    <a:pt x="165" y="13"/>
                    <a:pt x="165" y="14"/>
                    <a:pt x="165" y="14"/>
                  </a:cubicBezTo>
                  <a:cubicBezTo>
                    <a:pt x="166" y="15"/>
                    <a:pt x="168" y="15"/>
                    <a:pt x="168" y="15"/>
                  </a:cubicBezTo>
                  <a:cubicBezTo>
                    <a:pt x="170" y="15"/>
                    <a:pt x="172" y="14"/>
                    <a:pt x="173" y="14"/>
                  </a:cubicBezTo>
                  <a:cubicBezTo>
                    <a:pt x="173" y="14"/>
                    <a:pt x="174" y="14"/>
                    <a:pt x="174" y="14"/>
                  </a:cubicBezTo>
                  <a:cubicBezTo>
                    <a:pt x="174" y="14"/>
                    <a:pt x="175" y="14"/>
                    <a:pt x="175" y="14"/>
                  </a:cubicBezTo>
                  <a:cubicBezTo>
                    <a:pt x="177" y="14"/>
                    <a:pt x="179" y="13"/>
                    <a:pt x="180" y="14"/>
                  </a:cubicBezTo>
                  <a:cubicBezTo>
                    <a:pt x="180" y="14"/>
                    <a:pt x="180" y="14"/>
                    <a:pt x="180" y="15"/>
                  </a:cubicBezTo>
                  <a:cubicBezTo>
                    <a:pt x="180" y="15"/>
                    <a:pt x="180" y="15"/>
                    <a:pt x="180" y="15"/>
                  </a:cubicBezTo>
                  <a:cubicBezTo>
                    <a:pt x="181" y="15"/>
                    <a:pt x="182" y="16"/>
                    <a:pt x="182" y="16"/>
                  </a:cubicBezTo>
                  <a:cubicBezTo>
                    <a:pt x="183" y="17"/>
                    <a:pt x="184" y="17"/>
                    <a:pt x="184" y="17"/>
                  </a:cubicBezTo>
                  <a:cubicBezTo>
                    <a:pt x="185" y="17"/>
                    <a:pt x="186" y="17"/>
                    <a:pt x="187" y="18"/>
                  </a:cubicBezTo>
                  <a:cubicBezTo>
                    <a:pt x="187" y="18"/>
                    <a:pt x="188" y="18"/>
                    <a:pt x="189" y="18"/>
                  </a:cubicBezTo>
                  <a:cubicBezTo>
                    <a:pt x="189" y="18"/>
                    <a:pt x="190" y="17"/>
                    <a:pt x="190" y="17"/>
                  </a:cubicBezTo>
                  <a:cubicBezTo>
                    <a:pt x="190" y="17"/>
                    <a:pt x="191" y="16"/>
                    <a:pt x="191" y="16"/>
                  </a:cubicBezTo>
                  <a:cubicBezTo>
                    <a:pt x="191" y="16"/>
                    <a:pt x="192" y="16"/>
                    <a:pt x="192" y="16"/>
                  </a:cubicBezTo>
                  <a:cubicBezTo>
                    <a:pt x="193" y="15"/>
                    <a:pt x="193" y="15"/>
                    <a:pt x="193" y="15"/>
                  </a:cubicBezTo>
                  <a:cubicBezTo>
                    <a:pt x="194" y="14"/>
                    <a:pt x="194" y="15"/>
                    <a:pt x="195" y="15"/>
                  </a:cubicBezTo>
                  <a:cubicBezTo>
                    <a:pt x="196" y="15"/>
                    <a:pt x="196" y="15"/>
                    <a:pt x="196" y="14"/>
                  </a:cubicBezTo>
                  <a:cubicBezTo>
                    <a:pt x="196" y="14"/>
                    <a:pt x="193" y="14"/>
                    <a:pt x="193" y="14"/>
                  </a:cubicBezTo>
                  <a:cubicBezTo>
                    <a:pt x="193" y="14"/>
                    <a:pt x="193" y="14"/>
                    <a:pt x="194" y="14"/>
                  </a:cubicBezTo>
                  <a:cubicBezTo>
                    <a:pt x="194" y="13"/>
                    <a:pt x="195" y="14"/>
                    <a:pt x="196" y="14"/>
                  </a:cubicBezTo>
                  <a:cubicBezTo>
                    <a:pt x="196" y="13"/>
                    <a:pt x="196" y="13"/>
                    <a:pt x="197" y="13"/>
                  </a:cubicBezTo>
                  <a:cubicBezTo>
                    <a:pt x="199" y="14"/>
                    <a:pt x="202" y="13"/>
                    <a:pt x="204" y="13"/>
                  </a:cubicBezTo>
                  <a:cubicBezTo>
                    <a:pt x="204" y="13"/>
                    <a:pt x="205" y="13"/>
                    <a:pt x="205" y="13"/>
                  </a:cubicBezTo>
                  <a:cubicBezTo>
                    <a:pt x="205" y="13"/>
                    <a:pt x="206" y="13"/>
                    <a:pt x="206" y="13"/>
                  </a:cubicBezTo>
                  <a:cubicBezTo>
                    <a:pt x="206" y="14"/>
                    <a:pt x="207" y="13"/>
                    <a:pt x="208" y="13"/>
                  </a:cubicBezTo>
                  <a:cubicBezTo>
                    <a:pt x="208" y="13"/>
                    <a:pt x="209" y="13"/>
                    <a:pt x="210" y="13"/>
                  </a:cubicBezTo>
                  <a:cubicBezTo>
                    <a:pt x="210" y="13"/>
                    <a:pt x="210" y="14"/>
                    <a:pt x="210" y="14"/>
                  </a:cubicBezTo>
                  <a:cubicBezTo>
                    <a:pt x="209" y="14"/>
                    <a:pt x="207" y="14"/>
                    <a:pt x="206" y="14"/>
                  </a:cubicBezTo>
                  <a:cubicBezTo>
                    <a:pt x="206" y="14"/>
                    <a:pt x="205" y="14"/>
                    <a:pt x="205" y="14"/>
                  </a:cubicBezTo>
                  <a:cubicBezTo>
                    <a:pt x="204" y="14"/>
                    <a:pt x="204" y="14"/>
                    <a:pt x="204" y="14"/>
                  </a:cubicBezTo>
                  <a:cubicBezTo>
                    <a:pt x="204" y="14"/>
                    <a:pt x="203" y="14"/>
                    <a:pt x="203" y="15"/>
                  </a:cubicBezTo>
                  <a:cubicBezTo>
                    <a:pt x="203" y="15"/>
                    <a:pt x="204" y="15"/>
                    <a:pt x="204" y="15"/>
                  </a:cubicBezTo>
                  <a:cubicBezTo>
                    <a:pt x="205" y="15"/>
                    <a:pt x="204" y="17"/>
                    <a:pt x="204" y="17"/>
                  </a:cubicBezTo>
                  <a:cubicBezTo>
                    <a:pt x="204" y="17"/>
                    <a:pt x="205" y="17"/>
                    <a:pt x="206" y="17"/>
                  </a:cubicBezTo>
                  <a:cubicBezTo>
                    <a:pt x="206" y="17"/>
                    <a:pt x="206" y="18"/>
                    <a:pt x="206" y="18"/>
                  </a:cubicBezTo>
                  <a:cubicBezTo>
                    <a:pt x="206" y="18"/>
                    <a:pt x="206" y="19"/>
                    <a:pt x="206" y="19"/>
                  </a:cubicBezTo>
                  <a:cubicBezTo>
                    <a:pt x="206" y="19"/>
                    <a:pt x="207" y="19"/>
                    <a:pt x="207" y="19"/>
                  </a:cubicBezTo>
                  <a:cubicBezTo>
                    <a:pt x="207" y="18"/>
                    <a:pt x="207" y="18"/>
                    <a:pt x="207" y="18"/>
                  </a:cubicBezTo>
                  <a:cubicBezTo>
                    <a:pt x="208" y="18"/>
                    <a:pt x="209" y="19"/>
                    <a:pt x="209" y="19"/>
                  </a:cubicBezTo>
                  <a:cubicBezTo>
                    <a:pt x="210" y="19"/>
                    <a:pt x="210" y="20"/>
                    <a:pt x="210" y="20"/>
                  </a:cubicBezTo>
                  <a:cubicBezTo>
                    <a:pt x="211" y="20"/>
                    <a:pt x="212" y="20"/>
                    <a:pt x="212" y="20"/>
                  </a:cubicBezTo>
                  <a:cubicBezTo>
                    <a:pt x="213" y="20"/>
                    <a:pt x="213" y="20"/>
                    <a:pt x="214" y="20"/>
                  </a:cubicBezTo>
                  <a:cubicBezTo>
                    <a:pt x="214" y="20"/>
                    <a:pt x="215" y="22"/>
                    <a:pt x="215" y="22"/>
                  </a:cubicBezTo>
                  <a:cubicBezTo>
                    <a:pt x="216" y="22"/>
                    <a:pt x="217" y="22"/>
                    <a:pt x="218" y="23"/>
                  </a:cubicBezTo>
                  <a:cubicBezTo>
                    <a:pt x="218" y="24"/>
                    <a:pt x="216" y="23"/>
                    <a:pt x="216" y="24"/>
                  </a:cubicBezTo>
                  <a:cubicBezTo>
                    <a:pt x="216" y="24"/>
                    <a:pt x="218" y="24"/>
                    <a:pt x="218" y="24"/>
                  </a:cubicBezTo>
                  <a:cubicBezTo>
                    <a:pt x="218" y="24"/>
                    <a:pt x="218" y="24"/>
                    <a:pt x="217" y="25"/>
                  </a:cubicBezTo>
                  <a:cubicBezTo>
                    <a:pt x="217" y="25"/>
                    <a:pt x="218" y="26"/>
                    <a:pt x="218" y="26"/>
                  </a:cubicBezTo>
                  <a:cubicBezTo>
                    <a:pt x="218" y="26"/>
                    <a:pt x="217" y="26"/>
                    <a:pt x="217" y="26"/>
                  </a:cubicBezTo>
                  <a:cubicBezTo>
                    <a:pt x="218" y="27"/>
                    <a:pt x="218" y="27"/>
                    <a:pt x="219" y="28"/>
                  </a:cubicBezTo>
                  <a:cubicBezTo>
                    <a:pt x="218" y="28"/>
                    <a:pt x="217" y="28"/>
                    <a:pt x="217" y="28"/>
                  </a:cubicBezTo>
                  <a:cubicBezTo>
                    <a:pt x="217" y="28"/>
                    <a:pt x="219" y="29"/>
                    <a:pt x="220" y="28"/>
                  </a:cubicBezTo>
                  <a:cubicBezTo>
                    <a:pt x="220" y="28"/>
                    <a:pt x="221" y="28"/>
                    <a:pt x="221" y="28"/>
                  </a:cubicBezTo>
                  <a:cubicBezTo>
                    <a:pt x="221" y="28"/>
                    <a:pt x="222" y="28"/>
                    <a:pt x="223" y="28"/>
                  </a:cubicBezTo>
                  <a:cubicBezTo>
                    <a:pt x="223" y="28"/>
                    <a:pt x="223" y="29"/>
                    <a:pt x="223" y="29"/>
                  </a:cubicBezTo>
                  <a:cubicBezTo>
                    <a:pt x="224" y="29"/>
                    <a:pt x="224" y="30"/>
                    <a:pt x="224" y="30"/>
                  </a:cubicBezTo>
                  <a:cubicBezTo>
                    <a:pt x="224" y="30"/>
                    <a:pt x="225" y="30"/>
                    <a:pt x="225" y="30"/>
                  </a:cubicBezTo>
                  <a:cubicBezTo>
                    <a:pt x="225" y="29"/>
                    <a:pt x="227" y="31"/>
                    <a:pt x="227" y="31"/>
                  </a:cubicBezTo>
                  <a:cubicBezTo>
                    <a:pt x="229" y="33"/>
                    <a:pt x="231" y="34"/>
                    <a:pt x="233" y="36"/>
                  </a:cubicBezTo>
                  <a:cubicBezTo>
                    <a:pt x="234" y="37"/>
                    <a:pt x="234" y="41"/>
                    <a:pt x="236" y="41"/>
                  </a:cubicBezTo>
                  <a:cubicBezTo>
                    <a:pt x="236" y="41"/>
                    <a:pt x="237" y="41"/>
                    <a:pt x="237" y="41"/>
                  </a:cubicBezTo>
                  <a:cubicBezTo>
                    <a:pt x="238" y="41"/>
                    <a:pt x="238" y="42"/>
                    <a:pt x="239" y="42"/>
                  </a:cubicBezTo>
                  <a:cubicBezTo>
                    <a:pt x="239" y="43"/>
                    <a:pt x="240" y="44"/>
                    <a:pt x="240" y="44"/>
                  </a:cubicBezTo>
                  <a:cubicBezTo>
                    <a:pt x="241" y="45"/>
                    <a:pt x="242" y="45"/>
                    <a:pt x="243" y="45"/>
                  </a:cubicBezTo>
                  <a:cubicBezTo>
                    <a:pt x="243" y="46"/>
                    <a:pt x="243" y="46"/>
                    <a:pt x="243" y="47"/>
                  </a:cubicBezTo>
                  <a:cubicBezTo>
                    <a:pt x="243" y="47"/>
                    <a:pt x="243" y="48"/>
                    <a:pt x="243" y="48"/>
                  </a:cubicBezTo>
                  <a:cubicBezTo>
                    <a:pt x="243" y="48"/>
                    <a:pt x="244" y="48"/>
                    <a:pt x="244" y="48"/>
                  </a:cubicBezTo>
                  <a:cubicBezTo>
                    <a:pt x="244" y="48"/>
                    <a:pt x="244" y="47"/>
                    <a:pt x="244" y="47"/>
                  </a:cubicBezTo>
                  <a:cubicBezTo>
                    <a:pt x="245" y="46"/>
                    <a:pt x="247" y="47"/>
                    <a:pt x="248" y="47"/>
                  </a:cubicBezTo>
                  <a:cubicBezTo>
                    <a:pt x="249" y="47"/>
                    <a:pt x="250" y="48"/>
                    <a:pt x="252" y="48"/>
                  </a:cubicBezTo>
                  <a:cubicBezTo>
                    <a:pt x="252" y="48"/>
                    <a:pt x="252" y="47"/>
                    <a:pt x="252" y="47"/>
                  </a:cubicBezTo>
                  <a:cubicBezTo>
                    <a:pt x="253" y="46"/>
                    <a:pt x="255" y="47"/>
                    <a:pt x="256" y="47"/>
                  </a:cubicBezTo>
                  <a:cubicBezTo>
                    <a:pt x="256" y="47"/>
                    <a:pt x="256" y="47"/>
                    <a:pt x="257" y="47"/>
                  </a:cubicBezTo>
                  <a:cubicBezTo>
                    <a:pt x="257" y="48"/>
                    <a:pt x="257" y="47"/>
                    <a:pt x="258" y="47"/>
                  </a:cubicBezTo>
                  <a:cubicBezTo>
                    <a:pt x="259" y="46"/>
                    <a:pt x="262" y="47"/>
                    <a:pt x="264" y="48"/>
                  </a:cubicBezTo>
                  <a:cubicBezTo>
                    <a:pt x="265" y="48"/>
                    <a:pt x="265" y="48"/>
                    <a:pt x="266" y="48"/>
                  </a:cubicBezTo>
                  <a:cubicBezTo>
                    <a:pt x="266" y="48"/>
                    <a:pt x="266" y="49"/>
                    <a:pt x="266" y="49"/>
                  </a:cubicBezTo>
                  <a:cubicBezTo>
                    <a:pt x="267" y="49"/>
                    <a:pt x="270" y="49"/>
                    <a:pt x="271" y="50"/>
                  </a:cubicBezTo>
                  <a:cubicBezTo>
                    <a:pt x="272" y="50"/>
                    <a:pt x="273" y="51"/>
                    <a:pt x="273" y="51"/>
                  </a:cubicBezTo>
                  <a:cubicBezTo>
                    <a:pt x="274" y="51"/>
                    <a:pt x="276" y="53"/>
                    <a:pt x="276" y="54"/>
                  </a:cubicBezTo>
                  <a:cubicBezTo>
                    <a:pt x="277" y="54"/>
                    <a:pt x="278" y="55"/>
                    <a:pt x="278" y="55"/>
                  </a:cubicBezTo>
                  <a:cubicBezTo>
                    <a:pt x="279" y="55"/>
                    <a:pt x="279" y="56"/>
                    <a:pt x="280" y="56"/>
                  </a:cubicBezTo>
                  <a:cubicBezTo>
                    <a:pt x="280" y="56"/>
                    <a:pt x="280" y="57"/>
                    <a:pt x="280" y="57"/>
                  </a:cubicBezTo>
                  <a:cubicBezTo>
                    <a:pt x="280" y="57"/>
                    <a:pt x="280" y="57"/>
                    <a:pt x="280" y="58"/>
                  </a:cubicBezTo>
                  <a:cubicBezTo>
                    <a:pt x="280" y="58"/>
                    <a:pt x="280" y="57"/>
                    <a:pt x="280" y="57"/>
                  </a:cubicBezTo>
                  <a:cubicBezTo>
                    <a:pt x="280" y="57"/>
                    <a:pt x="280" y="56"/>
                    <a:pt x="281" y="56"/>
                  </a:cubicBezTo>
                  <a:cubicBezTo>
                    <a:pt x="281" y="56"/>
                    <a:pt x="281" y="57"/>
                    <a:pt x="281" y="57"/>
                  </a:cubicBezTo>
                  <a:cubicBezTo>
                    <a:pt x="281" y="57"/>
                    <a:pt x="281" y="57"/>
                    <a:pt x="281" y="58"/>
                  </a:cubicBezTo>
                  <a:cubicBezTo>
                    <a:pt x="281" y="58"/>
                    <a:pt x="281" y="58"/>
                    <a:pt x="281" y="58"/>
                  </a:cubicBezTo>
                  <a:cubicBezTo>
                    <a:pt x="282" y="59"/>
                    <a:pt x="282" y="59"/>
                    <a:pt x="282" y="60"/>
                  </a:cubicBezTo>
                  <a:cubicBezTo>
                    <a:pt x="282" y="60"/>
                    <a:pt x="283" y="60"/>
                    <a:pt x="283" y="59"/>
                  </a:cubicBezTo>
                  <a:cubicBezTo>
                    <a:pt x="283" y="59"/>
                    <a:pt x="283" y="59"/>
                    <a:pt x="283" y="59"/>
                  </a:cubicBezTo>
                  <a:cubicBezTo>
                    <a:pt x="283" y="59"/>
                    <a:pt x="283" y="58"/>
                    <a:pt x="283" y="58"/>
                  </a:cubicBezTo>
                  <a:cubicBezTo>
                    <a:pt x="283" y="58"/>
                    <a:pt x="284" y="58"/>
                    <a:pt x="284" y="59"/>
                  </a:cubicBezTo>
                  <a:cubicBezTo>
                    <a:pt x="285" y="59"/>
                    <a:pt x="285" y="60"/>
                    <a:pt x="285" y="60"/>
                  </a:cubicBezTo>
                  <a:cubicBezTo>
                    <a:pt x="285" y="61"/>
                    <a:pt x="285" y="62"/>
                    <a:pt x="286" y="63"/>
                  </a:cubicBezTo>
                  <a:cubicBezTo>
                    <a:pt x="286" y="62"/>
                    <a:pt x="286" y="62"/>
                    <a:pt x="286" y="62"/>
                  </a:cubicBezTo>
                  <a:cubicBezTo>
                    <a:pt x="286" y="65"/>
                    <a:pt x="287" y="68"/>
                    <a:pt x="288" y="71"/>
                  </a:cubicBezTo>
                  <a:cubicBezTo>
                    <a:pt x="288" y="72"/>
                    <a:pt x="289" y="75"/>
                    <a:pt x="290" y="76"/>
                  </a:cubicBezTo>
                  <a:cubicBezTo>
                    <a:pt x="291" y="76"/>
                    <a:pt x="293" y="76"/>
                    <a:pt x="294" y="77"/>
                  </a:cubicBezTo>
                  <a:cubicBezTo>
                    <a:pt x="294" y="77"/>
                    <a:pt x="294" y="77"/>
                    <a:pt x="294" y="77"/>
                  </a:cubicBezTo>
                  <a:cubicBezTo>
                    <a:pt x="294" y="77"/>
                    <a:pt x="294" y="78"/>
                    <a:pt x="294" y="78"/>
                  </a:cubicBezTo>
                  <a:cubicBezTo>
                    <a:pt x="295" y="78"/>
                    <a:pt x="295" y="79"/>
                    <a:pt x="294" y="80"/>
                  </a:cubicBezTo>
                  <a:cubicBezTo>
                    <a:pt x="294" y="80"/>
                    <a:pt x="294" y="80"/>
                    <a:pt x="294" y="80"/>
                  </a:cubicBezTo>
                  <a:cubicBezTo>
                    <a:pt x="294" y="80"/>
                    <a:pt x="294" y="80"/>
                    <a:pt x="293" y="80"/>
                  </a:cubicBezTo>
                  <a:cubicBezTo>
                    <a:pt x="294" y="81"/>
                    <a:pt x="294" y="81"/>
                    <a:pt x="294" y="81"/>
                  </a:cubicBezTo>
                  <a:cubicBezTo>
                    <a:pt x="294" y="81"/>
                    <a:pt x="294" y="81"/>
                    <a:pt x="294" y="81"/>
                  </a:cubicBezTo>
                  <a:cubicBezTo>
                    <a:pt x="294" y="81"/>
                    <a:pt x="294" y="82"/>
                    <a:pt x="294" y="82"/>
                  </a:cubicBezTo>
                  <a:cubicBezTo>
                    <a:pt x="294" y="82"/>
                    <a:pt x="294" y="82"/>
                    <a:pt x="294" y="82"/>
                  </a:cubicBezTo>
                  <a:cubicBezTo>
                    <a:pt x="294" y="82"/>
                    <a:pt x="294" y="82"/>
                    <a:pt x="293" y="82"/>
                  </a:cubicBezTo>
                  <a:cubicBezTo>
                    <a:pt x="293" y="82"/>
                    <a:pt x="293" y="82"/>
                    <a:pt x="292" y="82"/>
                  </a:cubicBezTo>
                  <a:cubicBezTo>
                    <a:pt x="292" y="82"/>
                    <a:pt x="292" y="83"/>
                    <a:pt x="292" y="83"/>
                  </a:cubicBezTo>
                  <a:cubicBezTo>
                    <a:pt x="292" y="83"/>
                    <a:pt x="292" y="83"/>
                    <a:pt x="292" y="83"/>
                  </a:cubicBezTo>
                  <a:cubicBezTo>
                    <a:pt x="292" y="83"/>
                    <a:pt x="291" y="84"/>
                    <a:pt x="291" y="84"/>
                  </a:cubicBezTo>
                  <a:cubicBezTo>
                    <a:pt x="291" y="84"/>
                    <a:pt x="290" y="85"/>
                    <a:pt x="290" y="85"/>
                  </a:cubicBezTo>
                  <a:cubicBezTo>
                    <a:pt x="290" y="87"/>
                    <a:pt x="289" y="87"/>
                    <a:pt x="288" y="88"/>
                  </a:cubicBezTo>
                  <a:cubicBezTo>
                    <a:pt x="287" y="88"/>
                    <a:pt x="285" y="89"/>
                    <a:pt x="285" y="90"/>
                  </a:cubicBezTo>
                  <a:cubicBezTo>
                    <a:pt x="284" y="91"/>
                    <a:pt x="284" y="91"/>
                    <a:pt x="284" y="91"/>
                  </a:cubicBezTo>
                  <a:cubicBezTo>
                    <a:pt x="285" y="91"/>
                    <a:pt x="285" y="91"/>
                    <a:pt x="285" y="91"/>
                  </a:cubicBezTo>
                  <a:cubicBezTo>
                    <a:pt x="285" y="91"/>
                    <a:pt x="285" y="91"/>
                    <a:pt x="285" y="90"/>
                  </a:cubicBezTo>
                  <a:cubicBezTo>
                    <a:pt x="285" y="90"/>
                    <a:pt x="286" y="90"/>
                    <a:pt x="286" y="90"/>
                  </a:cubicBezTo>
                  <a:cubicBezTo>
                    <a:pt x="286" y="91"/>
                    <a:pt x="286" y="91"/>
                    <a:pt x="285" y="91"/>
                  </a:cubicBezTo>
                  <a:cubicBezTo>
                    <a:pt x="285" y="92"/>
                    <a:pt x="285" y="92"/>
                    <a:pt x="284" y="92"/>
                  </a:cubicBezTo>
                  <a:cubicBezTo>
                    <a:pt x="284" y="92"/>
                    <a:pt x="284" y="92"/>
                    <a:pt x="284" y="92"/>
                  </a:cubicBezTo>
                  <a:cubicBezTo>
                    <a:pt x="284" y="93"/>
                    <a:pt x="283" y="93"/>
                    <a:pt x="283" y="93"/>
                  </a:cubicBezTo>
                  <a:cubicBezTo>
                    <a:pt x="283" y="93"/>
                    <a:pt x="283" y="93"/>
                    <a:pt x="282" y="93"/>
                  </a:cubicBezTo>
                  <a:cubicBezTo>
                    <a:pt x="282" y="94"/>
                    <a:pt x="282" y="94"/>
                    <a:pt x="282" y="94"/>
                  </a:cubicBezTo>
                  <a:cubicBezTo>
                    <a:pt x="282" y="95"/>
                    <a:pt x="282" y="95"/>
                    <a:pt x="282" y="96"/>
                  </a:cubicBezTo>
                  <a:cubicBezTo>
                    <a:pt x="282" y="96"/>
                    <a:pt x="282" y="96"/>
                    <a:pt x="282" y="95"/>
                  </a:cubicBezTo>
                  <a:cubicBezTo>
                    <a:pt x="282" y="95"/>
                    <a:pt x="283" y="94"/>
                    <a:pt x="283" y="94"/>
                  </a:cubicBezTo>
                  <a:cubicBezTo>
                    <a:pt x="283" y="93"/>
                    <a:pt x="283" y="93"/>
                    <a:pt x="283" y="93"/>
                  </a:cubicBezTo>
                  <a:cubicBezTo>
                    <a:pt x="284" y="93"/>
                    <a:pt x="284" y="93"/>
                    <a:pt x="285" y="93"/>
                  </a:cubicBezTo>
                  <a:cubicBezTo>
                    <a:pt x="285" y="93"/>
                    <a:pt x="285" y="93"/>
                    <a:pt x="285" y="93"/>
                  </a:cubicBezTo>
                  <a:cubicBezTo>
                    <a:pt x="285" y="93"/>
                    <a:pt x="285" y="93"/>
                    <a:pt x="285" y="93"/>
                  </a:cubicBezTo>
                  <a:cubicBezTo>
                    <a:pt x="285" y="94"/>
                    <a:pt x="285" y="94"/>
                    <a:pt x="285" y="95"/>
                  </a:cubicBezTo>
                  <a:cubicBezTo>
                    <a:pt x="285" y="95"/>
                    <a:pt x="285" y="96"/>
                    <a:pt x="284" y="96"/>
                  </a:cubicBezTo>
                  <a:cubicBezTo>
                    <a:pt x="284" y="96"/>
                    <a:pt x="284" y="97"/>
                    <a:pt x="284" y="97"/>
                  </a:cubicBezTo>
                  <a:cubicBezTo>
                    <a:pt x="284" y="97"/>
                    <a:pt x="284" y="97"/>
                    <a:pt x="283" y="98"/>
                  </a:cubicBezTo>
                  <a:cubicBezTo>
                    <a:pt x="283" y="98"/>
                    <a:pt x="282" y="98"/>
                    <a:pt x="282" y="99"/>
                  </a:cubicBezTo>
                  <a:cubicBezTo>
                    <a:pt x="282" y="99"/>
                    <a:pt x="281" y="99"/>
                    <a:pt x="281" y="99"/>
                  </a:cubicBezTo>
                  <a:cubicBezTo>
                    <a:pt x="280" y="99"/>
                    <a:pt x="280" y="99"/>
                    <a:pt x="279" y="99"/>
                  </a:cubicBezTo>
                  <a:cubicBezTo>
                    <a:pt x="278" y="99"/>
                    <a:pt x="277" y="100"/>
                    <a:pt x="276" y="100"/>
                  </a:cubicBezTo>
                  <a:cubicBezTo>
                    <a:pt x="276" y="100"/>
                    <a:pt x="276" y="100"/>
                    <a:pt x="276" y="100"/>
                  </a:cubicBezTo>
                  <a:cubicBezTo>
                    <a:pt x="276" y="100"/>
                    <a:pt x="274" y="100"/>
                    <a:pt x="274" y="100"/>
                  </a:cubicBezTo>
                  <a:cubicBezTo>
                    <a:pt x="273" y="100"/>
                    <a:pt x="273" y="101"/>
                    <a:pt x="272" y="101"/>
                  </a:cubicBezTo>
                  <a:cubicBezTo>
                    <a:pt x="271" y="101"/>
                    <a:pt x="271" y="101"/>
                    <a:pt x="271" y="101"/>
                  </a:cubicBezTo>
                  <a:cubicBezTo>
                    <a:pt x="270" y="102"/>
                    <a:pt x="267" y="102"/>
                    <a:pt x="266" y="103"/>
                  </a:cubicBezTo>
                  <a:cubicBezTo>
                    <a:pt x="266" y="103"/>
                    <a:pt x="266" y="103"/>
                    <a:pt x="265" y="104"/>
                  </a:cubicBezTo>
                  <a:cubicBezTo>
                    <a:pt x="265" y="104"/>
                    <a:pt x="265" y="104"/>
                    <a:pt x="264" y="104"/>
                  </a:cubicBezTo>
                  <a:cubicBezTo>
                    <a:pt x="264" y="104"/>
                    <a:pt x="265" y="104"/>
                    <a:pt x="265" y="104"/>
                  </a:cubicBezTo>
                  <a:cubicBezTo>
                    <a:pt x="264" y="104"/>
                    <a:pt x="263" y="104"/>
                    <a:pt x="263" y="105"/>
                  </a:cubicBezTo>
                  <a:cubicBezTo>
                    <a:pt x="263" y="105"/>
                    <a:pt x="263" y="105"/>
                    <a:pt x="263" y="105"/>
                  </a:cubicBezTo>
                  <a:cubicBezTo>
                    <a:pt x="263" y="105"/>
                    <a:pt x="263" y="106"/>
                    <a:pt x="262" y="106"/>
                  </a:cubicBezTo>
                  <a:cubicBezTo>
                    <a:pt x="262" y="106"/>
                    <a:pt x="262" y="106"/>
                    <a:pt x="261" y="106"/>
                  </a:cubicBezTo>
                  <a:cubicBezTo>
                    <a:pt x="261" y="106"/>
                    <a:pt x="260" y="105"/>
                    <a:pt x="261" y="105"/>
                  </a:cubicBezTo>
                  <a:cubicBezTo>
                    <a:pt x="261" y="105"/>
                    <a:pt x="261" y="105"/>
                    <a:pt x="262" y="104"/>
                  </a:cubicBezTo>
                  <a:cubicBezTo>
                    <a:pt x="261" y="104"/>
                    <a:pt x="260" y="103"/>
                    <a:pt x="259" y="104"/>
                  </a:cubicBezTo>
                  <a:cubicBezTo>
                    <a:pt x="260" y="103"/>
                    <a:pt x="259" y="103"/>
                    <a:pt x="259" y="103"/>
                  </a:cubicBezTo>
                  <a:cubicBezTo>
                    <a:pt x="258" y="103"/>
                    <a:pt x="258" y="103"/>
                    <a:pt x="257" y="103"/>
                  </a:cubicBezTo>
                  <a:cubicBezTo>
                    <a:pt x="257" y="104"/>
                    <a:pt x="259" y="104"/>
                    <a:pt x="260" y="104"/>
                  </a:cubicBezTo>
                  <a:cubicBezTo>
                    <a:pt x="260" y="105"/>
                    <a:pt x="257" y="105"/>
                    <a:pt x="258" y="104"/>
                  </a:cubicBezTo>
                  <a:cubicBezTo>
                    <a:pt x="257" y="104"/>
                    <a:pt x="256" y="104"/>
                    <a:pt x="256" y="104"/>
                  </a:cubicBezTo>
                  <a:cubicBezTo>
                    <a:pt x="255" y="104"/>
                    <a:pt x="255" y="104"/>
                    <a:pt x="255" y="104"/>
                  </a:cubicBezTo>
                  <a:cubicBezTo>
                    <a:pt x="255" y="104"/>
                    <a:pt x="255" y="104"/>
                    <a:pt x="255" y="104"/>
                  </a:cubicBezTo>
                  <a:cubicBezTo>
                    <a:pt x="255" y="104"/>
                    <a:pt x="254" y="104"/>
                    <a:pt x="254" y="104"/>
                  </a:cubicBezTo>
                  <a:cubicBezTo>
                    <a:pt x="254" y="104"/>
                    <a:pt x="254" y="103"/>
                    <a:pt x="254" y="103"/>
                  </a:cubicBezTo>
                  <a:cubicBezTo>
                    <a:pt x="254" y="102"/>
                    <a:pt x="253" y="102"/>
                    <a:pt x="252" y="102"/>
                  </a:cubicBezTo>
                  <a:cubicBezTo>
                    <a:pt x="252" y="102"/>
                    <a:pt x="252" y="102"/>
                    <a:pt x="252" y="102"/>
                  </a:cubicBezTo>
                  <a:cubicBezTo>
                    <a:pt x="252" y="102"/>
                    <a:pt x="252" y="102"/>
                    <a:pt x="252" y="102"/>
                  </a:cubicBezTo>
                  <a:cubicBezTo>
                    <a:pt x="252" y="103"/>
                    <a:pt x="251" y="103"/>
                    <a:pt x="251" y="102"/>
                  </a:cubicBezTo>
                  <a:cubicBezTo>
                    <a:pt x="251" y="102"/>
                    <a:pt x="251" y="102"/>
                    <a:pt x="251" y="102"/>
                  </a:cubicBezTo>
                  <a:cubicBezTo>
                    <a:pt x="251" y="102"/>
                    <a:pt x="249" y="102"/>
                    <a:pt x="249" y="103"/>
                  </a:cubicBezTo>
                  <a:cubicBezTo>
                    <a:pt x="250" y="103"/>
                    <a:pt x="250" y="103"/>
                    <a:pt x="250" y="104"/>
                  </a:cubicBezTo>
                  <a:cubicBezTo>
                    <a:pt x="250" y="104"/>
                    <a:pt x="249" y="104"/>
                    <a:pt x="249" y="105"/>
                  </a:cubicBezTo>
                  <a:cubicBezTo>
                    <a:pt x="249" y="105"/>
                    <a:pt x="248" y="106"/>
                    <a:pt x="248" y="106"/>
                  </a:cubicBezTo>
                  <a:cubicBezTo>
                    <a:pt x="248" y="105"/>
                    <a:pt x="249" y="105"/>
                    <a:pt x="249" y="104"/>
                  </a:cubicBezTo>
                  <a:cubicBezTo>
                    <a:pt x="249" y="104"/>
                    <a:pt x="248" y="104"/>
                    <a:pt x="248" y="104"/>
                  </a:cubicBezTo>
                  <a:cubicBezTo>
                    <a:pt x="247" y="104"/>
                    <a:pt x="247" y="105"/>
                    <a:pt x="247" y="105"/>
                  </a:cubicBezTo>
                  <a:cubicBezTo>
                    <a:pt x="246" y="105"/>
                    <a:pt x="246" y="106"/>
                    <a:pt x="247" y="107"/>
                  </a:cubicBezTo>
                  <a:cubicBezTo>
                    <a:pt x="246" y="107"/>
                    <a:pt x="243" y="107"/>
                    <a:pt x="242" y="106"/>
                  </a:cubicBezTo>
                  <a:cubicBezTo>
                    <a:pt x="241" y="106"/>
                    <a:pt x="241" y="106"/>
                    <a:pt x="241" y="106"/>
                  </a:cubicBezTo>
                  <a:cubicBezTo>
                    <a:pt x="240" y="106"/>
                    <a:pt x="240" y="107"/>
                    <a:pt x="240" y="107"/>
                  </a:cubicBezTo>
                  <a:cubicBezTo>
                    <a:pt x="239" y="108"/>
                    <a:pt x="238" y="109"/>
                    <a:pt x="236" y="110"/>
                  </a:cubicBezTo>
                  <a:cubicBezTo>
                    <a:pt x="238" y="109"/>
                    <a:pt x="240" y="109"/>
                    <a:pt x="240" y="107"/>
                  </a:cubicBezTo>
                  <a:cubicBezTo>
                    <a:pt x="240" y="107"/>
                    <a:pt x="241" y="107"/>
                    <a:pt x="241" y="107"/>
                  </a:cubicBezTo>
                  <a:cubicBezTo>
                    <a:pt x="241" y="107"/>
                    <a:pt x="242" y="107"/>
                    <a:pt x="242" y="107"/>
                  </a:cubicBezTo>
                  <a:cubicBezTo>
                    <a:pt x="242" y="107"/>
                    <a:pt x="242" y="107"/>
                    <a:pt x="242" y="108"/>
                  </a:cubicBezTo>
                  <a:cubicBezTo>
                    <a:pt x="242" y="108"/>
                    <a:pt x="243" y="108"/>
                    <a:pt x="244" y="108"/>
                  </a:cubicBezTo>
                  <a:cubicBezTo>
                    <a:pt x="244" y="108"/>
                    <a:pt x="244" y="108"/>
                    <a:pt x="244" y="108"/>
                  </a:cubicBezTo>
                  <a:cubicBezTo>
                    <a:pt x="244" y="108"/>
                    <a:pt x="245" y="108"/>
                    <a:pt x="245" y="108"/>
                  </a:cubicBezTo>
                  <a:cubicBezTo>
                    <a:pt x="245" y="108"/>
                    <a:pt x="245" y="108"/>
                    <a:pt x="245" y="108"/>
                  </a:cubicBezTo>
                  <a:cubicBezTo>
                    <a:pt x="245" y="108"/>
                    <a:pt x="246" y="108"/>
                    <a:pt x="246" y="108"/>
                  </a:cubicBezTo>
                  <a:cubicBezTo>
                    <a:pt x="246" y="108"/>
                    <a:pt x="246" y="108"/>
                    <a:pt x="246" y="108"/>
                  </a:cubicBezTo>
                  <a:cubicBezTo>
                    <a:pt x="246" y="108"/>
                    <a:pt x="247" y="108"/>
                    <a:pt x="247" y="108"/>
                  </a:cubicBezTo>
                  <a:cubicBezTo>
                    <a:pt x="247" y="108"/>
                    <a:pt x="247" y="108"/>
                    <a:pt x="247" y="108"/>
                  </a:cubicBezTo>
                  <a:cubicBezTo>
                    <a:pt x="247" y="107"/>
                    <a:pt x="248" y="106"/>
                    <a:pt x="248" y="106"/>
                  </a:cubicBezTo>
                  <a:cubicBezTo>
                    <a:pt x="249" y="106"/>
                    <a:pt x="249" y="106"/>
                    <a:pt x="249" y="106"/>
                  </a:cubicBezTo>
                  <a:cubicBezTo>
                    <a:pt x="249" y="106"/>
                    <a:pt x="249" y="106"/>
                    <a:pt x="249" y="106"/>
                  </a:cubicBezTo>
                  <a:cubicBezTo>
                    <a:pt x="250" y="106"/>
                    <a:pt x="250" y="106"/>
                    <a:pt x="250" y="106"/>
                  </a:cubicBezTo>
                  <a:cubicBezTo>
                    <a:pt x="250" y="106"/>
                    <a:pt x="250" y="106"/>
                    <a:pt x="250" y="106"/>
                  </a:cubicBezTo>
                  <a:cubicBezTo>
                    <a:pt x="250" y="106"/>
                    <a:pt x="250" y="106"/>
                    <a:pt x="250" y="106"/>
                  </a:cubicBezTo>
                  <a:cubicBezTo>
                    <a:pt x="249" y="106"/>
                    <a:pt x="250" y="106"/>
                    <a:pt x="250" y="105"/>
                  </a:cubicBezTo>
                  <a:cubicBezTo>
                    <a:pt x="250" y="105"/>
                    <a:pt x="250" y="105"/>
                    <a:pt x="250" y="105"/>
                  </a:cubicBezTo>
                  <a:cubicBezTo>
                    <a:pt x="251" y="104"/>
                    <a:pt x="251" y="104"/>
                    <a:pt x="252" y="104"/>
                  </a:cubicBezTo>
                  <a:cubicBezTo>
                    <a:pt x="252" y="103"/>
                    <a:pt x="253" y="103"/>
                    <a:pt x="253" y="103"/>
                  </a:cubicBezTo>
                  <a:cubicBezTo>
                    <a:pt x="254" y="103"/>
                    <a:pt x="254" y="103"/>
                    <a:pt x="254" y="104"/>
                  </a:cubicBezTo>
                  <a:cubicBezTo>
                    <a:pt x="254" y="104"/>
                    <a:pt x="254" y="104"/>
                    <a:pt x="254" y="105"/>
                  </a:cubicBezTo>
                  <a:cubicBezTo>
                    <a:pt x="254" y="104"/>
                    <a:pt x="254" y="105"/>
                    <a:pt x="255" y="105"/>
                  </a:cubicBezTo>
                  <a:cubicBezTo>
                    <a:pt x="255" y="105"/>
                    <a:pt x="255" y="105"/>
                    <a:pt x="256" y="105"/>
                  </a:cubicBezTo>
                  <a:cubicBezTo>
                    <a:pt x="256" y="105"/>
                    <a:pt x="257" y="105"/>
                    <a:pt x="257" y="105"/>
                  </a:cubicBezTo>
                  <a:cubicBezTo>
                    <a:pt x="257" y="105"/>
                    <a:pt x="258" y="105"/>
                    <a:pt x="258" y="105"/>
                  </a:cubicBezTo>
                  <a:cubicBezTo>
                    <a:pt x="258" y="105"/>
                    <a:pt x="258" y="105"/>
                    <a:pt x="258" y="105"/>
                  </a:cubicBezTo>
                  <a:cubicBezTo>
                    <a:pt x="258" y="106"/>
                    <a:pt x="258" y="106"/>
                    <a:pt x="258" y="106"/>
                  </a:cubicBezTo>
                  <a:cubicBezTo>
                    <a:pt x="258" y="107"/>
                    <a:pt x="258" y="107"/>
                    <a:pt x="258" y="108"/>
                  </a:cubicBezTo>
                  <a:cubicBezTo>
                    <a:pt x="257" y="108"/>
                    <a:pt x="257" y="109"/>
                    <a:pt x="257" y="109"/>
                  </a:cubicBezTo>
                  <a:cubicBezTo>
                    <a:pt x="256" y="112"/>
                    <a:pt x="256" y="115"/>
                    <a:pt x="254" y="117"/>
                  </a:cubicBezTo>
                  <a:cubicBezTo>
                    <a:pt x="254" y="117"/>
                    <a:pt x="254" y="117"/>
                    <a:pt x="254" y="118"/>
                  </a:cubicBezTo>
                  <a:cubicBezTo>
                    <a:pt x="256" y="115"/>
                    <a:pt x="258" y="111"/>
                    <a:pt x="259" y="107"/>
                  </a:cubicBezTo>
                  <a:cubicBezTo>
                    <a:pt x="259" y="107"/>
                    <a:pt x="260" y="107"/>
                    <a:pt x="260" y="107"/>
                  </a:cubicBezTo>
                  <a:cubicBezTo>
                    <a:pt x="261" y="106"/>
                    <a:pt x="262" y="106"/>
                    <a:pt x="263" y="106"/>
                  </a:cubicBezTo>
                  <a:cubicBezTo>
                    <a:pt x="263" y="107"/>
                    <a:pt x="263" y="107"/>
                    <a:pt x="263" y="107"/>
                  </a:cubicBezTo>
                  <a:cubicBezTo>
                    <a:pt x="263" y="107"/>
                    <a:pt x="264" y="106"/>
                    <a:pt x="265" y="106"/>
                  </a:cubicBezTo>
                  <a:cubicBezTo>
                    <a:pt x="265" y="107"/>
                    <a:pt x="265" y="107"/>
                    <a:pt x="265" y="107"/>
                  </a:cubicBezTo>
                  <a:cubicBezTo>
                    <a:pt x="265" y="107"/>
                    <a:pt x="265" y="107"/>
                    <a:pt x="265" y="107"/>
                  </a:cubicBezTo>
                  <a:cubicBezTo>
                    <a:pt x="265" y="107"/>
                    <a:pt x="265" y="107"/>
                    <a:pt x="265" y="107"/>
                  </a:cubicBezTo>
                  <a:cubicBezTo>
                    <a:pt x="265" y="107"/>
                    <a:pt x="265" y="106"/>
                    <a:pt x="265" y="106"/>
                  </a:cubicBezTo>
                  <a:cubicBezTo>
                    <a:pt x="265" y="106"/>
                    <a:pt x="265" y="106"/>
                    <a:pt x="266" y="105"/>
                  </a:cubicBezTo>
                  <a:cubicBezTo>
                    <a:pt x="266" y="105"/>
                    <a:pt x="267" y="105"/>
                    <a:pt x="267" y="105"/>
                  </a:cubicBezTo>
                  <a:cubicBezTo>
                    <a:pt x="267" y="105"/>
                    <a:pt x="267" y="104"/>
                    <a:pt x="268" y="104"/>
                  </a:cubicBezTo>
                  <a:cubicBezTo>
                    <a:pt x="268" y="104"/>
                    <a:pt x="268" y="104"/>
                    <a:pt x="268" y="104"/>
                  </a:cubicBezTo>
                  <a:cubicBezTo>
                    <a:pt x="267" y="104"/>
                    <a:pt x="267" y="104"/>
                    <a:pt x="266" y="104"/>
                  </a:cubicBezTo>
                  <a:cubicBezTo>
                    <a:pt x="267" y="102"/>
                    <a:pt x="270" y="102"/>
                    <a:pt x="272" y="102"/>
                  </a:cubicBezTo>
                  <a:cubicBezTo>
                    <a:pt x="272" y="102"/>
                    <a:pt x="272" y="102"/>
                    <a:pt x="273" y="102"/>
                  </a:cubicBezTo>
                  <a:cubicBezTo>
                    <a:pt x="274" y="101"/>
                    <a:pt x="275" y="101"/>
                    <a:pt x="276" y="100"/>
                  </a:cubicBezTo>
                  <a:cubicBezTo>
                    <a:pt x="276" y="100"/>
                    <a:pt x="276" y="100"/>
                    <a:pt x="277" y="100"/>
                  </a:cubicBezTo>
                  <a:cubicBezTo>
                    <a:pt x="277" y="100"/>
                    <a:pt x="277" y="100"/>
                    <a:pt x="278" y="100"/>
                  </a:cubicBezTo>
                  <a:cubicBezTo>
                    <a:pt x="278" y="100"/>
                    <a:pt x="278" y="101"/>
                    <a:pt x="278" y="101"/>
                  </a:cubicBezTo>
                  <a:cubicBezTo>
                    <a:pt x="278" y="101"/>
                    <a:pt x="278" y="101"/>
                    <a:pt x="278" y="101"/>
                  </a:cubicBezTo>
                  <a:cubicBezTo>
                    <a:pt x="278" y="102"/>
                    <a:pt x="278" y="102"/>
                    <a:pt x="278" y="102"/>
                  </a:cubicBezTo>
                  <a:cubicBezTo>
                    <a:pt x="278" y="102"/>
                    <a:pt x="278" y="103"/>
                    <a:pt x="278" y="103"/>
                  </a:cubicBezTo>
                  <a:cubicBezTo>
                    <a:pt x="278" y="103"/>
                    <a:pt x="278" y="103"/>
                    <a:pt x="278" y="103"/>
                  </a:cubicBezTo>
                  <a:cubicBezTo>
                    <a:pt x="278" y="104"/>
                    <a:pt x="278" y="104"/>
                    <a:pt x="278" y="104"/>
                  </a:cubicBezTo>
                  <a:cubicBezTo>
                    <a:pt x="278" y="105"/>
                    <a:pt x="278" y="105"/>
                    <a:pt x="279" y="106"/>
                  </a:cubicBezTo>
                  <a:cubicBezTo>
                    <a:pt x="279" y="106"/>
                    <a:pt x="279" y="106"/>
                    <a:pt x="279" y="107"/>
                  </a:cubicBezTo>
                  <a:cubicBezTo>
                    <a:pt x="280" y="107"/>
                    <a:pt x="279" y="108"/>
                    <a:pt x="279" y="109"/>
                  </a:cubicBezTo>
                  <a:cubicBezTo>
                    <a:pt x="279" y="109"/>
                    <a:pt x="279" y="109"/>
                    <a:pt x="280" y="109"/>
                  </a:cubicBezTo>
                  <a:cubicBezTo>
                    <a:pt x="280" y="109"/>
                    <a:pt x="280" y="110"/>
                    <a:pt x="281" y="110"/>
                  </a:cubicBezTo>
                  <a:cubicBezTo>
                    <a:pt x="281" y="110"/>
                    <a:pt x="280" y="109"/>
                    <a:pt x="280" y="109"/>
                  </a:cubicBezTo>
                  <a:cubicBezTo>
                    <a:pt x="280" y="109"/>
                    <a:pt x="280" y="109"/>
                    <a:pt x="280" y="109"/>
                  </a:cubicBezTo>
                  <a:cubicBezTo>
                    <a:pt x="280" y="108"/>
                    <a:pt x="280" y="108"/>
                    <a:pt x="280" y="108"/>
                  </a:cubicBezTo>
                  <a:cubicBezTo>
                    <a:pt x="280" y="108"/>
                    <a:pt x="280" y="108"/>
                    <a:pt x="280" y="108"/>
                  </a:cubicBezTo>
                  <a:cubicBezTo>
                    <a:pt x="280" y="107"/>
                    <a:pt x="280" y="106"/>
                    <a:pt x="279" y="106"/>
                  </a:cubicBezTo>
                  <a:cubicBezTo>
                    <a:pt x="279" y="106"/>
                    <a:pt x="279" y="106"/>
                    <a:pt x="279" y="106"/>
                  </a:cubicBezTo>
                  <a:cubicBezTo>
                    <a:pt x="279" y="105"/>
                    <a:pt x="279" y="105"/>
                    <a:pt x="279" y="105"/>
                  </a:cubicBezTo>
                  <a:cubicBezTo>
                    <a:pt x="279" y="105"/>
                    <a:pt x="279" y="105"/>
                    <a:pt x="279" y="105"/>
                  </a:cubicBezTo>
                  <a:cubicBezTo>
                    <a:pt x="278" y="103"/>
                    <a:pt x="278" y="101"/>
                    <a:pt x="279" y="100"/>
                  </a:cubicBezTo>
                  <a:cubicBezTo>
                    <a:pt x="279" y="100"/>
                    <a:pt x="280" y="100"/>
                    <a:pt x="280" y="100"/>
                  </a:cubicBezTo>
                  <a:cubicBezTo>
                    <a:pt x="281" y="100"/>
                    <a:pt x="283" y="99"/>
                    <a:pt x="283" y="99"/>
                  </a:cubicBezTo>
                  <a:cubicBezTo>
                    <a:pt x="283" y="98"/>
                    <a:pt x="284" y="98"/>
                    <a:pt x="284" y="98"/>
                  </a:cubicBezTo>
                  <a:cubicBezTo>
                    <a:pt x="284" y="98"/>
                    <a:pt x="284" y="98"/>
                    <a:pt x="285" y="98"/>
                  </a:cubicBezTo>
                  <a:cubicBezTo>
                    <a:pt x="285" y="97"/>
                    <a:pt x="285" y="97"/>
                    <a:pt x="284" y="97"/>
                  </a:cubicBezTo>
                  <a:cubicBezTo>
                    <a:pt x="284" y="97"/>
                    <a:pt x="285" y="96"/>
                    <a:pt x="285" y="96"/>
                  </a:cubicBezTo>
                  <a:cubicBezTo>
                    <a:pt x="285" y="97"/>
                    <a:pt x="286" y="97"/>
                    <a:pt x="286" y="97"/>
                  </a:cubicBezTo>
                  <a:cubicBezTo>
                    <a:pt x="286" y="96"/>
                    <a:pt x="286" y="96"/>
                    <a:pt x="286" y="96"/>
                  </a:cubicBezTo>
                  <a:cubicBezTo>
                    <a:pt x="286" y="96"/>
                    <a:pt x="286" y="96"/>
                    <a:pt x="286" y="97"/>
                  </a:cubicBezTo>
                  <a:cubicBezTo>
                    <a:pt x="285" y="96"/>
                    <a:pt x="285" y="96"/>
                    <a:pt x="286" y="96"/>
                  </a:cubicBezTo>
                  <a:cubicBezTo>
                    <a:pt x="286" y="96"/>
                    <a:pt x="286" y="95"/>
                    <a:pt x="287" y="95"/>
                  </a:cubicBezTo>
                  <a:cubicBezTo>
                    <a:pt x="287" y="95"/>
                    <a:pt x="287" y="95"/>
                    <a:pt x="287" y="95"/>
                  </a:cubicBezTo>
                  <a:cubicBezTo>
                    <a:pt x="287" y="95"/>
                    <a:pt x="287" y="95"/>
                    <a:pt x="287" y="95"/>
                  </a:cubicBezTo>
                  <a:cubicBezTo>
                    <a:pt x="287" y="94"/>
                    <a:pt x="286" y="95"/>
                    <a:pt x="286" y="94"/>
                  </a:cubicBezTo>
                  <a:cubicBezTo>
                    <a:pt x="286" y="94"/>
                    <a:pt x="286" y="94"/>
                    <a:pt x="286" y="94"/>
                  </a:cubicBezTo>
                  <a:cubicBezTo>
                    <a:pt x="287" y="93"/>
                    <a:pt x="287" y="93"/>
                    <a:pt x="287" y="92"/>
                  </a:cubicBezTo>
                  <a:cubicBezTo>
                    <a:pt x="288" y="91"/>
                    <a:pt x="288" y="93"/>
                    <a:pt x="288" y="93"/>
                  </a:cubicBezTo>
                  <a:cubicBezTo>
                    <a:pt x="287" y="93"/>
                    <a:pt x="287" y="93"/>
                    <a:pt x="288" y="93"/>
                  </a:cubicBezTo>
                  <a:cubicBezTo>
                    <a:pt x="288" y="94"/>
                    <a:pt x="288" y="95"/>
                    <a:pt x="288" y="96"/>
                  </a:cubicBezTo>
                  <a:cubicBezTo>
                    <a:pt x="288" y="94"/>
                    <a:pt x="289" y="93"/>
                    <a:pt x="289" y="92"/>
                  </a:cubicBezTo>
                  <a:cubicBezTo>
                    <a:pt x="289" y="92"/>
                    <a:pt x="289" y="91"/>
                    <a:pt x="289" y="91"/>
                  </a:cubicBezTo>
                  <a:cubicBezTo>
                    <a:pt x="289" y="91"/>
                    <a:pt x="290" y="91"/>
                    <a:pt x="290" y="91"/>
                  </a:cubicBezTo>
                  <a:cubicBezTo>
                    <a:pt x="290" y="91"/>
                    <a:pt x="290" y="90"/>
                    <a:pt x="290" y="90"/>
                  </a:cubicBezTo>
                  <a:cubicBezTo>
                    <a:pt x="291" y="90"/>
                    <a:pt x="291" y="90"/>
                    <a:pt x="292" y="90"/>
                  </a:cubicBezTo>
                  <a:cubicBezTo>
                    <a:pt x="293" y="90"/>
                    <a:pt x="294" y="90"/>
                    <a:pt x="296" y="91"/>
                  </a:cubicBezTo>
                  <a:cubicBezTo>
                    <a:pt x="296" y="91"/>
                    <a:pt x="296" y="91"/>
                    <a:pt x="297" y="91"/>
                  </a:cubicBezTo>
                  <a:cubicBezTo>
                    <a:pt x="298" y="90"/>
                    <a:pt x="299" y="90"/>
                    <a:pt x="300" y="90"/>
                  </a:cubicBezTo>
                  <a:cubicBezTo>
                    <a:pt x="301" y="90"/>
                    <a:pt x="301" y="90"/>
                    <a:pt x="301" y="91"/>
                  </a:cubicBezTo>
                  <a:cubicBezTo>
                    <a:pt x="302" y="91"/>
                    <a:pt x="304" y="91"/>
                    <a:pt x="305" y="91"/>
                  </a:cubicBezTo>
                  <a:cubicBezTo>
                    <a:pt x="305" y="92"/>
                    <a:pt x="304" y="94"/>
                    <a:pt x="304" y="95"/>
                  </a:cubicBezTo>
                  <a:cubicBezTo>
                    <a:pt x="304" y="96"/>
                    <a:pt x="302" y="99"/>
                    <a:pt x="301" y="100"/>
                  </a:cubicBezTo>
                  <a:cubicBezTo>
                    <a:pt x="300" y="100"/>
                    <a:pt x="298" y="101"/>
                    <a:pt x="298" y="101"/>
                  </a:cubicBezTo>
                  <a:cubicBezTo>
                    <a:pt x="298" y="100"/>
                    <a:pt x="298" y="100"/>
                    <a:pt x="297" y="100"/>
                  </a:cubicBezTo>
                  <a:cubicBezTo>
                    <a:pt x="297" y="100"/>
                    <a:pt x="297" y="100"/>
                    <a:pt x="297" y="101"/>
                  </a:cubicBezTo>
                  <a:cubicBezTo>
                    <a:pt x="298" y="101"/>
                    <a:pt x="298" y="101"/>
                    <a:pt x="297" y="101"/>
                  </a:cubicBezTo>
                  <a:cubicBezTo>
                    <a:pt x="297" y="101"/>
                    <a:pt x="297" y="101"/>
                    <a:pt x="296" y="101"/>
                  </a:cubicBezTo>
                  <a:cubicBezTo>
                    <a:pt x="296" y="101"/>
                    <a:pt x="296" y="102"/>
                    <a:pt x="296" y="102"/>
                  </a:cubicBezTo>
                  <a:cubicBezTo>
                    <a:pt x="295" y="102"/>
                    <a:pt x="293" y="101"/>
                    <a:pt x="292" y="102"/>
                  </a:cubicBezTo>
                  <a:cubicBezTo>
                    <a:pt x="292" y="102"/>
                    <a:pt x="291" y="102"/>
                    <a:pt x="290" y="102"/>
                  </a:cubicBezTo>
                  <a:cubicBezTo>
                    <a:pt x="290" y="102"/>
                    <a:pt x="289" y="102"/>
                    <a:pt x="289" y="102"/>
                  </a:cubicBezTo>
                  <a:cubicBezTo>
                    <a:pt x="289" y="102"/>
                    <a:pt x="289" y="102"/>
                    <a:pt x="289" y="102"/>
                  </a:cubicBezTo>
                  <a:cubicBezTo>
                    <a:pt x="288" y="102"/>
                    <a:pt x="288" y="102"/>
                    <a:pt x="287" y="103"/>
                  </a:cubicBezTo>
                  <a:cubicBezTo>
                    <a:pt x="288" y="103"/>
                    <a:pt x="289" y="102"/>
                    <a:pt x="289" y="102"/>
                  </a:cubicBezTo>
                  <a:cubicBezTo>
                    <a:pt x="290" y="102"/>
                    <a:pt x="290" y="103"/>
                    <a:pt x="290" y="103"/>
                  </a:cubicBezTo>
                  <a:cubicBezTo>
                    <a:pt x="291" y="103"/>
                    <a:pt x="292" y="102"/>
                    <a:pt x="293" y="102"/>
                  </a:cubicBezTo>
                  <a:cubicBezTo>
                    <a:pt x="293" y="102"/>
                    <a:pt x="294" y="102"/>
                    <a:pt x="294" y="102"/>
                  </a:cubicBezTo>
                  <a:cubicBezTo>
                    <a:pt x="294" y="102"/>
                    <a:pt x="295" y="102"/>
                    <a:pt x="295" y="103"/>
                  </a:cubicBezTo>
                  <a:cubicBezTo>
                    <a:pt x="295" y="103"/>
                    <a:pt x="296" y="103"/>
                    <a:pt x="296" y="102"/>
                  </a:cubicBezTo>
                  <a:cubicBezTo>
                    <a:pt x="296" y="102"/>
                    <a:pt x="296" y="102"/>
                    <a:pt x="297" y="102"/>
                  </a:cubicBezTo>
                  <a:cubicBezTo>
                    <a:pt x="297" y="102"/>
                    <a:pt x="297" y="102"/>
                    <a:pt x="297" y="102"/>
                  </a:cubicBezTo>
                  <a:cubicBezTo>
                    <a:pt x="297" y="102"/>
                    <a:pt x="298" y="102"/>
                    <a:pt x="298" y="102"/>
                  </a:cubicBezTo>
                  <a:cubicBezTo>
                    <a:pt x="298" y="101"/>
                    <a:pt x="298" y="101"/>
                    <a:pt x="299" y="102"/>
                  </a:cubicBezTo>
                  <a:cubicBezTo>
                    <a:pt x="298" y="103"/>
                    <a:pt x="298" y="105"/>
                    <a:pt x="297" y="106"/>
                  </a:cubicBezTo>
                  <a:cubicBezTo>
                    <a:pt x="297" y="107"/>
                    <a:pt x="296" y="107"/>
                    <a:pt x="296" y="108"/>
                  </a:cubicBezTo>
                  <a:cubicBezTo>
                    <a:pt x="296" y="108"/>
                    <a:pt x="295" y="109"/>
                    <a:pt x="296" y="109"/>
                  </a:cubicBezTo>
                  <a:cubicBezTo>
                    <a:pt x="296" y="109"/>
                    <a:pt x="296" y="110"/>
                    <a:pt x="296" y="110"/>
                  </a:cubicBezTo>
                  <a:cubicBezTo>
                    <a:pt x="296" y="110"/>
                    <a:pt x="296" y="112"/>
                    <a:pt x="296" y="112"/>
                  </a:cubicBezTo>
                  <a:cubicBezTo>
                    <a:pt x="296" y="111"/>
                    <a:pt x="296" y="111"/>
                    <a:pt x="296" y="110"/>
                  </a:cubicBezTo>
                  <a:cubicBezTo>
                    <a:pt x="296" y="109"/>
                    <a:pt x="296" y="108"/>
                    <a:pt x="296" y="108"/>
                  </a:cubicBezTo>
                  <a:cubicBezTo>
                    <a:pt x="296" y="108"/>
                    <a:pt x="297" y="108"/>
                    <a:pt x="297" y="107"/>
                  </a:cubicBezTo>
                  <a:cubicBezTo>
                    <a:pt x="297" y="107"/>
                    <a:pt x="298" y="107"/>
                    <a:pt x="298" y="107"/>
                  </a:cubicBezTo>
                  <a:cubicBezTo>
                    <a:pt x="298" y="107"/>
                    <a:pt x="298" y="106"/>
                    <a:pt x="298" y="106"/>
                  </a:cubicBezTo>
                  <a:cubicBezTo>
                    <a:pt x="298" y="104"/>
                    <a:pt x="300" y="102"/>
                    <a:pt x="301" y="101"/>
                  </a:cubicBezTo>
                  <a:cubicBezTo>
                    <a:pt x="301" y="101"/>
                    <a:pt x="301" y="100"/>
                    <a:pt x="301" y="100"/>
                  </a:cubicBezTo>
                  <a:cubicBezTo>
                    <a:pt x="301" y="100"/>
                    <a:pt x="301" y="100"/>
                    <a:pt x="301" y="101"/>
                  </a:cubicBezTo>
                  <a:cubicBezTo>
                    <a:pt x="301" y="101"/>
                    <a:pt x="301" y="101"/>
                    <a:pt x="301" y="102"/>
                  </a:cubicBezTo>
                  <a:cubicBezTo>
                    <a:pt x="301" y="102"/>
                    <a:pt x="300" y="102"/>
                    <a:pt x="300" y="102"/>
                  </a:cubicBezTo>
                  <a:cubicBezTo>
                    <a:pt x="300" y="102"/>
                    <a:pt x="300" y="102"/>
                    <a:pt x="300" y="102"/>
                  </a:cubicBezTo>
                  <a:cubicBezTo>
                    <a:pt x="301" y="102"/>
                    <a:pt x="302" y="101"/>
                    <a:pt x="303" y="100"/>
                  </a:cubicBezTo>
                  <a:cubicBezTo>
                    <a:pt x="303" y="100"/>
                    <a:pt x="303" y="100"/>
                    <a:pt x="303" y="100"/>
                  </a:cubicBezTo>
                  <a:cubicBezTo>
                    <a:pt x="303" y="100"/>
                    <a:pt x="303" y="100"/>
                    <a:pt x="303" y="99"/>
                  </a:cubicBezTo>
                  <a:cubicBezTo>
                    <a:pt x="303" y="99"/>
                    <a:pt x="303" y="99"/>
                    <a:pt x="303" y="99"/>
                  </a:cubicBezTo>
                  <a:cubicBezTo>
                    <a:pt x="304" y="99"/>
                    <a:pt x="304" y="99"/>
                    <a:pt x="304" y="99"/>
                  </a:cubicBezTo>
                  <a:cubicBezTo>
                    <a:pt x="304" y="99"/>
                    <a:pt x="304" y="99"/>
                    <a:pt x="304" y="99"/>
                  </a:cubicBezTo>
                  <a:cubicBezTo>
                    <a:pt x="304" y="99"/>
                    <a:pt x="304" y="99"/>
                    <a:pt x="304" y="99"/>
                  </a:cubicBezTo>
                  <a:cubicBezTo>
                    <a:pt x="304" y="100"/>
                    <a:pt x="304" y="100"/>
                    <a:pt x="305" y="100"/>
                  </a:cubicBezTo>
                  <a:cubicBezTo>
                    <a:pt x="305" y="99"/>
                    <a:pt x="305" y="99"/>
                    <a:pt x="304" y="99"/>
                  </a:cubicBezTo>
                  <a:cubicBezTo>
                    <a:pt x="304" y="99"/>
                    <a:pt x="304" y="99"/>
                    <a:pt x="305" y="98"/>
                  </a:cubicBezTo>
                  <a:cubicBezTo>
                    <a:pt x="305" y="98"/>
                    <a:pt x="305" y="97"/>
                    <a:pt x="305" y="97"/>
                  </a:cubicBezTo>
                  <a:cubicBezTo>
                    <a:pt x="305" y="97"/>
                    <a:pt x="305" y="97"/>
                    <a:pt x="306" y="96"/>
                  </a:cubicBezTo>
                  <a:cubicBezTo>
                    <a:pt x="306" y="96"/>
                    <a:pt x="306" y="96"/>
                    <a:pt x="306" y="96"/>
                  </a:cubicBezTo>
                  <a:cubicBezTo>
                    <a:pt x="306" y="96"/>
                    <a:pt x="306" y="95"/>
                    <a:pt x="306" y="95"/>
                  </a:cubicBezTo>
                  <a:cubicBezTo>
                    <a:pt x="306" y="95"/>
                    <a:pt x="306" y="95"/>
                    <a:pt x="306" y="95"/>
                  </a:cubicBezTo>
                  <a:cubicBezTo>
                    <a:pt x="306" y="95"/>
                    <a:pt x="306" y="95"/>
                    <a:pt x="306" y="95"/>
                  </a:cubicBezTo>
                  <a:cubicBezTo>
                    <a:pt x="306" y="95"/>
                    <a:pt x="306" y="95"/>
                    <a:pt x="306" y="96"/>
                  </a:cubicBezTo>
                  <a:cubicBezTo>
                    <a:pt x="306" y="96"/>
                    <a:pt x="307" y="96"/>
                    <a:pt x="307" y="96"/>
                  </a:cubicBezTo>
                  <a:cubicBezTo>
                    <a:pt x="307" y="95"/>
                    <a:pt x="307" y="95"/>
                    <a:pt x="307" y="94"/>
                  </a:cubicBezTo>
                  <a:cubicBezTo>
                    <a:pt x="307" y="94"/>
                    <a:pt x="307" y="94"/>
                    <a:pt x="307" y="94"/>
                  </a:cubicBezTo>
                  <a:cubicBezTo>
                    <a:pt x="307" y="94"/>
                    <a:pt x="307" y="94"/>
                    <a:pt x="308" y="94"/>
                  </a:cubicBezTo>
                  <a:cubicBezTo>
                    <a:pt x="308" y="94"/>
                    <a:pt x="308" y="94"/>
                    <a:pt x="308" y="94"/>
                  </a:cubicBezTo>
                  <a:cubicBezTo>
                    <a:pt x="308" y="93"/>
                    <a:pt x="309" y="93"/>
                    <a:pt x="309" y="93"/>
                  </a:cubicBezTo>
                  <a:cubicBezTo>
                    <a:pt x="309" y="94"/>
                    <a:pt x="309" y="94"/>
                    <a:pt x="309" y="94"/>
                  </a:cubicBezTo>
                  <a:cubicBezTo>
                    <a:pt x="309" y="94"/>
                    <a:pt x="309" y="94"/>
                    <a:pt x="309" y="94"/>
                  </a:cubicBezTo>
                  <a:cubicBezTo>
                    <a:pt x="309" y="94"/>
                    <a:pt x="309" y="93"/>
                    <a:pt x="309" y="93"/>
                  </a:cubicBezTo>
                  <a:cubicBezTo>
                    <a:pt x="309" y="93"/>
                    <a:pt x="309" y="93"/>
                    <a:pt x="310" y="94"/>
                  </a:cubicBezTo>
                  <a:cubicBezTo>
                    <a:pt x="310" y="94"/>
                    <a:pt x="310" y="93"/>
                    <a:pt x="310" y="93"/>
                  </a:cubicBezTo>
                  <a:cubicBezTo>
                    <a:pt x="310" y="93"/>
                    <a:pt x="310" y="93"/>
                    <a:pt x="310" y="93"/>
                  </a:cubicBezTo>
                  <a:cubicBezTo>
                    <a:pt x="310" y="94"/>
                    <a:pt x="310" y="94"/>
                    <a:pt x="311" y="94"/>
                  </a:cubicBezTo>
                  <a:cubicBezTo>
                    <a:pt x="311" y="94"/>
                    <a:pt x="311" y="94"/>
                    <a:pt x="311" y="94"/>
                  </a:cubicBezTo>
                  <a:cubicBezTo>
                    <a:pt x="311" y="94"/>
                    <a:pt x="311" y="94"/>
                    <a:pt x="312" y="94"/>
                  </a:cubicBezTo>
                  <a:cubicBezTo>
                    <a:pt x="312" y="94"/>
                    <a:pt x="312" y="94"/>
                    <a:pt x="312" y="94"/>
                  </a:cubicBezTo>
                  <a:cubicBezTo>
                    <a:pt x="312" y="94"/>
                    <a:pt x="312" y="94"/>
                    <a:pt x="312" y="94"/>
                  </a:cubicBezTo>
                  <a:cubicBezTo>
                    <a:pt x="312" y="94"/>
                    <a:pt x="312" y="94"/>
                    <a:pt x="312" y="94"/>
                  </a:cubicBezTo>
                  <a:cubicBezTo>
                    <a:pt x="312" y="93"/>
                    <a:pt x="312" y="93"/>
                    <a:pt x="313" y="93"/>
                  </a:cubicBezTo>
                  <a:cubicBezTo>
                    <a:pt x="313" y="93"/>
                    <a:pt x="313" y="93"/>
                    <a:pt x="313" y="94"/>
                  </a:cubicBezTo>
                  <a:cubicBezTo>
                    <a:pt x="313" y="94"/>
                    <a:pt x="313" y="94"/>
                    <a:pt x="313" y="94"/>
                  </a:cubicBezTo>
                  <a:cubicBezTo>
                    <a:pt x="314" y="94"/>
                    <a:pt x="314" y="94"/>
                    <a:pt x="314" y="94"/>
                  </a:cubicBezTo>
                  <a:cubicBezTo>
                    <a:pt x="314" y="94"/>
                    <a:pt x="314" y="95"/>
                    <a:pt x="314" y="95"/>
                  </a:cubicBezTo>
                  <a:cubicBezTo>
                    <a:pt x="314" y="95"/>
                    <a:pt x="315" y="95"/>
                    <a:pt x="315" y="95"/>
                  </a:cubicBezTo>
                  <a:cubicBezTo>
                    <a:pt x="316" y="95"/>
                    <a:pt x="316" y="95"/>
                    <a:pt x="316" y="95"/>
                  </a:cubicBezTo>
                  <a:cubicBezTo>
                    <a:pt x="316" y="95"/>
                    <a:pt x="316" y="95"/>
                    <a:pt x="316" y="95"/>
                  </a:cubicBezTo>
                  <a:cubicBezTo>
                    <a:pt x="316" y="95"/>
                    <a:pt x="316" y="95"/>
                    <a:pt x="316" y="95"/>
                  </a:cubicBezTo>
                  <a:cubicBezTo>
                    <a:pt x="317" y="95"/>
                    <a:pt x="317" y="95"/>
                    <a:pt x="318" y="95"/>
                  </a:cubicBezTo>
                  <a:cubicBezTo>
                    <a:pt x="318" y="95"/>
                    <a:pt x="317" y="96"/>
                    <a:pt x="317" y="96"/>
                  </a:cubicBezTo>
                  <a:cubicBezTo>
                    <a:pt x="317" y="95"/>
                    <a:pt x="319" y="96"/>
                    <a:pt x="319" y="96"/>
                  </a:cubicBezTo>
                  <a:cubicBezTo>
                    <a:pt x="320" y="96"/>
                    <a:pt x="320" y="96"/>
                    <a:pt x="320" y="96"/>
                  </a:cubicBezTo>
                  <a:cubicBezTo>
                    <a:pt x="320" y="96"/>
                    <a:pt x="320" y="96"/>
                    <a:pt x="320" y="96"/>
                  </a:cubicBezTo>
                  <a:cubicBezTo>
                    <a:pt x="321" y="96"/>
                    <a:pt x="321" y="96"/>
                    <a:pt x="321" y="97"/>
                  </a:cubicBezTo>
                  <a:cubicBezTo>
                    <a:pt x="321" y="97"/>
                    <a:pt x="322" y="97"/>
                    <a:pt x="322" y="97"/>
                  </a:cubicBezTo>
                  <a:cubicBezTo>
                    <a:pt x="322" y="97"/>
                    <a:pt x="322" y="97"/>
                    <a:pt x="323" y="97"/>
                  </a:cubicBezTo>
                  <a:cubicBezTo>
                    <a:pt x="323" y="97"/>
                    <a:pt x="323" y="97"/>
                    <a:pt x="323" y="97"/>
                  </a:cubicBezTo>
                  <a:cubicBezTo>
                    <a:pt x="323" y="97"/>
                    <a:pt x="324" y="98"/>
                    <a:pt x="324" y="98"/>
                  </a:cubicBezTo>
                  <a:cubicBezTo>
                    <a:pt x="325" y="98"/>
                    <a:pt x="325" y="98"/>
                    <a:pt x="325" y="99"/>
                  </a:cubicBezTo>
                  <a:cubicBezTo>
                    <a:pt x="325" y="99"/>
                    <a:pt x="326" y="98"/>
                    <a:pt x="326" y="98"/>
                  </a:cubicBezTo>
                  <a:cubicBezTo>
                    <a:pt x="326" y="98"/>
                    <a:pt x="326" y="99"/>
                    <a:pt x="326" y="99"/>
                  </a:cubicBezTo>
                  <a:cubicBezTo>
                    <a:pt x="326" y="99"/>
                    <a:pt x="326" y="99"/>
                    <a:pt x="326" y="99"/>
                  </a:cubicBezTo>
                  <a:cubicBezTo>
                    <a:pt x="327" y="99"/>
                    <a:pt x="327" y="99"/>
                    <a:pt x="327" y="99"/>
                  </a:cubicBezTo>
                  <a:cubicBezTo>
                    <a:pt x="327" y="99"/>
                    <a:pt x="327" y="99"/>
                    <a:pt x="327" y="99"/>
                  </a:cubicBezTo>
                  <a:cubicBezTo>
                    <a:pt x="327" y="99"/>
                    <a:pt x="327" y="100"/>
                    <a:pt x="327" y="100"/>
                  </a:cubicBezTo>
                  <a:cubicBezTo>
                    <a:pt x="327" y="100"/>
                    <a:pt x="328" y="100"/>
                    <a:pt x="328" y="100"/>
                  </a:cubicBezTo>
                  <a:cubicBezTo>
                    <a:pt x="328" y="99"/>
                    <a:pt x="329" y="100"/>
                    <a:pt x="329" y="100"/>
                  </a:cubicBezTo>
                  <a:cubicBezTo>
                    <a:pt x="329" y="100"/>
                    <a:pt x="330" y="99"/>
                    <a:pt x="330" y="99"/>
                  </a:cubicBezTo>
                  <a:cubicBezTo>
                    <a:pt x="330" y="99"/>
                    <a:pt x="330" y="99"/>
                    <a:pt x="330" y="99"/>
                  </a:cubicBezTo>
                  <a:cubicBezTo>
                    <a:pt x="331" y="100"/>
                    <a:pt x="331" y="100"/>
                    <a:pt x="331" y="101"/>
                  </a:cubicBezTo>
                  <a:cubicBezTo>
                    <a:pt x="331" y="101"/>
                    <a:pt x="331" y="101"/>
                    <a:pt x="331" y="101"/>
                  </a:cubicBezTo>
                  <a:cubicBezTo>
                    <a:pt x="331" y="101"/>
                    <a:pt x="331" y="101"/>
                    <a:pt x="331" y="101"/>
                  </a:cubicBezTo>
                  <a:cubicBezTo>
                    <a:pt x="331" y="102"/>
                    <a:pt x="331" y="102"/>
                    <a:pt x="332" y="102"/>
                  </a:cubicBezTo>
                  <a:cubicBezTo>
                    <a:pt x="332" y="102"/>
                    <a:pt x="332" y="102"/>
                    <a:pt x="332" y="102"/>
                  </a:cubicBezTo>
                  <a:cubicBezTo>
                    <a:pt x="333" y="103"/>
                    <a:pt x="332" y="104"/>
                    <a:pt x="331" y="105"/>
                  </a:cubicBezTo>
                  <a:cubicBezTo>
                    <a:pt x="331" y="105"/>
                    <a:pt x="331" y="105"/>
                    <a:pt x="331" y="105"/>
                  </a:cubicBezTo>
                  <a:cubicBezTo>
                    <a:pt x="331" y="105"/>
                    <a:pt x="331" y="106"/>
                    <a:pt x="331" y="106"/>
                  </a:cubicBezTo>
                  <a:cubicBezTo>
                    <a:pt x="331" y="106"/>
                    <a:pt x="331" y="106"/>
                    <a:pt x="331" y="106"/>
                  </a:cubicBezTo>
                  <a:cubicBezTo>
                    <a:pt x="331" y="106"/>
                    <a:pt x="331" y="106"/>
                    <a:pt x="331" y="106"/>
                  </a:cubicBezTo>
                  <a:cubicBezTo>
                    <a:pt x="332" y="105"/>
                    <a:pt x="332" y="105"/>
                    <a:pt x="332" y="104"/>
                  </a:cubicBezTo>
                  <a:cubicBezTo>
                    <a:pt x="332" y="104"/>
                    <a:pt x="333" y="104"/>
                    <a:pt x="333" y="104"/>
                  </a:cubicBezTo>
                  <a:cubicBezTo>
                    <a:pt x="333" y="105"/>
                    <a:pt x="334" y="106"/>
                    <a:pt x="333" y="106"/>
                  </a:cubicBezTo>
                  <a:cubicBezTo>
                    <a:pt x="333" y="106"/>
                    <a:pt x="333" y="106"/>
                    <a:pt x="333" y="106"/>
                  </a:cubicBezTo>
                  <a:cubicBezTo>
                    <a:pt x="332" y="107"/>
                    <a:pt x="332" y="108"/>
                    <a:pt x="332" y="108"/>
                  </a:cubicBezTo>
                  <a:cubicBezTo>
                    <a:pt x="331" y="109"/>
                    <a:pt x="331" y="109"/>
                    <a:pt x="331" y="109"/>
                  </a:cubicBezTo>
                  <a:cubicBezTo>
                    <a:pt x="331" y="109"/>
                    <a:pt x="331" y="110"/>
                    <a:pt x="331" y="111"/>
                  </a:cubicBezTo>
                  <a:cubicBezTo>
                    <a:pt x="331" y="111"/>
                    <a:pt x="331" y="111"/>
                    <a:pt x="331" y="111"/>
                  </a:cubicBezTo>
                  <a:cubicBezTo>
                    <a:pt x="331" y="111"/>
                    <a:pt x="331" y="111"/>
                    <a:pt x="330" y="112"/>
                  </a:cubicBezTo>
                  <a:cubicBezTo>
                    <a:pt x="330" y="112"/>
                    <a:pt x="330" y="113"/>
                    <a:pt x="331" y="113"/>
                  </a:cubicBezTo>
                  <a:cubicBezTo>
                    <a:pt x="331" y="112"/>
                    <a:pt x="331" y="112"/>
                    <a:pt x="331" y="112"/>
                  </a:cubicBezTo>
                  <a:cubicBezTo>
                    <a:pt x="331" y="112"/>
                    <a:pt x="332" y="111"/>
                    <a:pt x="332" y="111"/>
                  </a:cubicBezTo>
                  <a:cubicBezTo>
                    <a:pt x="333" y="110"/>
                    <a:pt x="333" y="110"/>
                    <a:pt x="333" y="109"/>
                  </a:cubicBezTo>
                  <a:cubicBezTo>
                    <a:pt x="333" y="108"/>
                    <a:pt x="333" y="108"/>
                    <a:pt x="333" y="108"/>
                  </a:cubicBezTo>
                  <a:cubicBezTo>
                    <a:pt x="334" y="107"/>
                    <a:pt x="334" y="107"/>
                    <a:pt x="335" y="106"/>
                  </a:cubicBezTo>
                  <a:cubicBezTo>
                    <a:pt x="335" y="106"/>
                    <a:pt x="336" y="106"/>
                    <a:pt x="335" y="107"/>
                  </a:cubicBezTo>
                  <a:cubicBezTo>
                    <a:pt x="335" y="107"/>
                    <a:pt x="335" y="107"/>
                    <a:pt x="335" y="107"/>
                  </a:cubicBezTo>
                  <a:cubicBezTo>
                    <a:pt x="335" y="107"/>
                    <a:pt x="335" y="108"/>
                    <a:pt x="335" y="108"/>
                  </a:cubicBezTo>
                  <a:cubicBezTo>
                    <a:pt x="334" y="108"/>
                    <a:pt x="334" y="108"/>
                    <a:pt x="334" y="108"/>
                  </a:cubicBezTo>
                  <a:cubicBezTo>
                    <a:pt x="333" y="109"/>
                    <a:pt x="333" y="109"/>
                    <a:pt x="333" y="109"/>
                  </a:cubicBezTo>
                  <a:cubicBezTo>
                    <a:pt x="333" y="109"/>
                    <a:pt x="335" y="109"/>
                    <a:pt x="335" y="109"/>
                  </a:cubicBezTo>
                  <a:cubicBezTo>
                    <a:pt x="336" y="109"/>
                    <a:pt x="336" y="108"/>
                    <a:pt x="336" y="107"/>
                  </a:cubicBezTo>
                  <a:cubicBezTo>
                    <a:pt x="337" y="107"/>
                    <a:pt x="337" y="107"/>
                    <a:pt x="337" y="106"/>
                  </a:cubicBezTo>
                  <a:cubicBezTo>
                    <a:pt x="337" y="106"/>
                    <a:pt x="338" y="106"/>
                    <a:pt x="338" y="106"/>
                  </a:cubicBezTo>
                  <a:cubicBezTo>
                    <a:pt x="338" y="106"/>
                    <a:pt x="338" y="106"/>
                    <a:pt x="338" y="106"/>
                  </a:cubicBezTo>
                  <a:cubicBezTo>
                    <a:pt x="338" y="106"/>
                    <a:pt x="338" y="106"/>
                    <a:pt x="338" y="106"/>
                  </a:cubicBezTo>
                  <a:cubicBezTo>
                    <a:pt x="338" y="106"/>
                    <a:pt x="338" y="106"/>
                    <a:pt x="338" y="107"/>
                  </a:cubicBezTo>
                  <a:cubicBezTo>
                    <a:pt x="338" y="107"/>
                    <a:pt x="340" y="107"/>
                    <a:pt x="340" y="107"/>
                  </a:cubicBezTo>
                  <a:cubicBezTo>
                    <a:pt x="340" y="107"/>
                    <a:pt x="339" y="106"/>
                    <a:pt x="341" y="106"/>
                  </a:cubicBezTo>
                  <a:cubicBezTo>
                    <a:pt x="341" y="106"/>
                    <a:pt x="341" y="106"/>
                    <a:pt x="342" y="106"/>
                  </a:cubicBezTo>
                  <a:cubicBezTo>
                    <a:pt x="342" y="106"/>
                    <a:pt x="342" y="106"/>
                    <a:pt x="343" y="107"/>
                  </a:cubicBezTo>
                  <a:cubicBezTo>
                    <a:pt x="343" y="107"/>
                    <a:pt x="343" y="107"/>
                    <a:pt x="344" y="107"/>
                  </a:cubicBezTo>
                  <a:cubicBezTo>
                    <a:pt x="344" y="107"/>
                    <a:pt x="345" y="107"/>
                    <a:pt x="345" y="107"/>
                  </a:cubicBezTo>
                  <a:cubicBezTo>
                    <a:pt x="345" y="107"/>
                    <a:pt x="346" y="108"/>
                    <a:pt x="346" y="108"/>
                  </a:cubicBezTo>
                  <a:cubicBezTo>
                    <a:pt x="346" y="108"/>
                    <a:pt x="348" y="108"/>
                    <a:pt x="348" y="108"/>
                  </a:cubicBezTo>
                  <a:cubicBezTo>
                    <a:pt x="348" y="108"/>
                    <a:pt x="349" y="108"/>
                    <a:pt x="349" y="108"/>
                  </a:cubicBezTo>
                  <a:cubicBezTo>
                    <a:pt x="349" y="108"/>
                    <a:pt x="350" y="108"/>
                    <a:pt x="350" y="108"/>
                  </a:cubicBezTo>
                  <a:cubicBezTo>
                    <a:pt x="350" y="108"/>
                    <a:pt x="351" y="108"/>
                    <a:pt x="351" y="108"/>
                  </a:cubicBezTo>
                  <a:cubicBezTo>
                    <a:pt x="351" y="108"/>
                    <a:pt x="352" y="108"/>
                    <a:pt x="352" y="109"/>
                  </a:cubicBezTo>
                  <a:cubicBezTo>
                    <a:pt x="352" y="109"/>
                    <a:pt x="352" y="109"/>
                    <a:pt x="352" y="109"/>
                  </a:cubicBezTo>
                  <a:cubicBezTo>
                    <a:pt x="353" y="109"/>
                    <a:pt x="353" y="110"/>
                    <a:pt x="353" y="110"/>
                  </a:cubicBezTo>
                  <a:cubicBezTo>
                    <a:pt x="354" y="110"/>
                    <a:pt x="354" y="110"/>
                    <a:pt x="355" y="110"/>
                  </a:cubicBezTo>
                  <a:cubicBezTo>
                    <a:pt x="355" y="110"/>
                    <a:pt x="355" y="109"/>
                    <a:pt x="355" y="109"/>
                  </a:cubicBezTo>
                  <a:cubicBezTo>
                    <a:pt x="355" y="109"/>
                    <a:pt x="358" y="110"/>
                    <a:pt x="358" y="110"/>
                  </a:cubicBezTo>
                  <a:cubicBezTo>
                    <a:pt x="359" y="109"/>
                    <a:pt x="359" y="109"/>
                    <a:pt x="359" y="109"/>
                  </a:cubicBezTo>
                  <a:cubicBezTo>
                    <a:pt x="361" y="109"/>
                    <a:pt x="363" y="109"/>
                    <a:pt x="365" y="109"/>
                  </a:cubicBezTo>
                  <a:cubicBezTo>
                    <a:pt x="365" y="109"/>
                    <a:pt x="365" y="109"/>
                    <a:pt x="365" y="110"/>
                  </a:cubicBezTo>
                  <a:cubicBezTo>
                    <a:pt x="365" y="110"/>
                    <a:pt x="366" y="110"/>
                    <a:pt x="366" y="110"/>
                  </a:cubicBezTo>
                  <a:cubicBezTo>
                    <a:pt x="366" y="110"/>
                    <a:pt x="367" y="110"/>
                    <a:pt x="367" y="110"/>
                  </a:cubicBezTo>
                  <a:cubicBezTo>
                    <a:pt x="367" y="110"/>
                    <a:pt x="367" y="111"/>
                    <a:pt x="367" y="111"/>
                  </a:cubicBezTo>
                  <a:cubicBezTo>
                    <a:pt x="368" y="112"/>
                    <a:pt x="369" y="111"/>
                    <a:pt x="370" y="112"/>
                  </a:cubicBezTo>
                  <a:cubicBezTo>
                    <a:pt x="370" y="113"/>
                    <a:pt x="370" y="113"/>
                    <a:pt x="371" y="113"/>
                  </a:cubicBezTo>
                  <a:cubicBezTo>
                    <a:pt x="372" y="113"/>
                    <a:pt x="372" y="114"/>
                    <a:pt x="373" y="115"/>
                  </a:cubicBezTo>
                  <a:cubicBezTo>
                    <a:pt x="374" y="115"/>
                    <a:pt x="374" y="115"/>
                    <a:pt x="375" y="115"/>
                  </a:cubicBezTo>
                  <a:cubicBezTo>
                    <a:pt x="375" y="115"/>
                    <a:pt x="375" y="116"/>
                    <a:pt x="376" y="116"/>
                  </a:cubicBezTo>
                  <a:cubicBezTo>
                    <a:pt x="377" y="118"/>
                    <a:pt x="380" y="121"/>
                    <a:pt x="382" y="122"/>
                  </a:cubicBezTo>
                  <a:cubicBezTo>
                    <a:pt x="382" y="122"/>
                    <a:pt x="383" y="122"/>
                    <a:pt x="383" y="123"/>
                  </a:cubicBezTo>
                  <a:cubicBezTo>
                    <a:pt x="383" y="123"/>
                    <a:pt x="384" y="124"/>
                    <a:pt x="384" y="124"/>
                  </a:cubicBezTo>
                  <a:cubicBezTo>
                    <a:pt x="385" y="124"/>
                    <a:pt x="386" y="124"/>
                    <a:pt x="386" y="124"/>
                  </a:cubicBezTo>
                  <a:cubicBezTo>
                    <a:pt x="387" y="124"/>
                    <a:pt x="387" y="125"/>
                    <a:pt x="387" y="125"/>
                  </a:cubicBezTo>
                  <a:cubicBezTo>
                    <a:pt x="388" y="125"/>
                    <a:pt x="388" y="125"/>
                    <a:pt x="388" y="125"/>
                  </a:cubicBezTo>
                  <a:cubicBezTo>
                    <a:pt x="388" y="125"/>
                    <a:pt x="388" y="125"/>
                    <a:pt x="388" y="125"/>
                  </a:cubicBezTo>
                  <a:cubicBezTo>
                    <a:pt x="388" y="125"/>
                    <a:pt x="388" y="125"/>
                    <a:pt x="389" y="125"/>
                  </a:cubicBezTo>
                  <a:cubicBezTo>
                    <a:pt x="389" y="125"/>
                    <a:pt x="390" y="125"/>
                    <a:pt x="390" y="125"/>
                  </a:cubicBezTo>
                  <a:cubicBezTo>
                    <a:pt x="390" y="125"/>
                    <a:pt x="391" y="125"/>
                    <a:pt x="391" y="125"/>
                  </a:cubicBezTo>
                  <a:cubicBezTo>
                    <a:pt x="391" y="125"/>
                    <a:pt x="392" y="125"/>
                    <a:pt x="392" y="125"/>
                  </a:cubicBezTo>
                  <a:cubicBezTo>
                    <a:pt x="392" y="125"/>
                    <a:pt x="393" y="125"/>
                    <a:pt x="394" y="125"/>
                  </a:cubicBezTo>
                  <a:cubicBezTo>
                    <a:pt x="397" y="125"/>
                    <a:pt x="399" y="131"/>
                    <a:pt x="399" y="133"/>
                  </a:cubicBezTo>
                  <a:cubicBezTo>
                    <a:pt x="399" y="134"/>
                    <a:pt x="400" y="134"/>
                    <a:pt x="400" y="135"/>
                  </a:cubicBezTo>
                  <a:cubicBezTo>
                    <a:pt x="400" y="135"/>
                    <a:pt x="400" y="137"/>
                    <a:pt x="400" y="138"/>
                  </a:cubicBezTo>
                  <a:cubicBezTo>
                    <a:pt x="400" y="138"/>
                    <a:pt x="401" y="139"/>
                    <a:pt x="401" y="139"/>
                  </a:cubicBezTo>
                  <a:cubicBezTo>
                    <a:pt x="401" y="139"/>
                    <a:pt x="401" y="139"/>
                    <a:pt x="401" y="140"/>
                  </a:cubicBezTo>
                  <a:cubicBezTo>
                    <a:pt x="401" y="140"/>
                    <a:pt x="401" y="141"/>
                    <a:pt x="401" y="141"/>
                  </a:cubicBezTo>
                  <a:cubicBezTo>
                    <a:pt x="401" y="142"/>
                    <a:pt x="401" y="142"/>
                    <a:pt x="401" y="142"/>
                  </a:cubicBezTo>
                  <a:cubicBezTo>
                    <a:pt x="401" y="142"/>
                    <a:pt x="401" y="142"/>
                    <a:pt x="401" y="142"/>
                  </a:cubicBezTo>
                  <a:lnTo>
                    <a:pt x="401" y="144"/>
                  </a:lnTo>
                  <a:close/>
                  <a:moveTo>
                    <a:pt x="135" y="10"/>
                  </a:moveTo>
                  <a:cubicBezTo>
                    <a:pt x="135" y="10"/>
                    <a:pt x="135" y="10"/>
                    <a:pt x="135" y="10"/>
                  </a:cubicBezTo>
                  <a:cubicBezTo>
                    <a:pt x="135" y="10"/>
                    <a:pt x="135" y="10"/>
                    <a:pt x="135" y="10"/>
                  </a:cubicBezTo>
                  <a:close/>
                  <a:moveTo>
                    <a:pt x="270" y="336"/>
                  </a:moveTo>
                  <a:cubicBezTo>
                    <a:pt x="269" y="337"/>
                    <a:pt x="269" y="337"/>
                    <a:pt x="269" y="337"/>
                  </a:cubicBezTo>
                  <a:cubicBezTo>
                    <a:pt x="269" y="342"/>
                    <a:pt x="269" y="342"/>
                    <a:pt x="269" y="342"/>
                  </a:cubicBezTo>
                  <a:cubicBezTo>
                    <a:pt x="269" y="337"/>
                    <a:pt x="269" y="337"/>
                    <a:pt x="269" y="337"/>
                  </a:cubicBezTo>
                  <a:lnTo>
                    <a:pt x="270" y="336"/>
                  </a:lnTo>
                  <a:close/>
                  <a:moveTo>
                    <a:pt x="186" y="551"/>
                  </a:moveTo>
                  <a:cubicBezTo>
                    <a:pt x="184" y="551"/>
                    <a:pt x="183" y="551"/>
                    <a:pt x="181" y="551"/>
                  </a:cubicBezTo>
                  <a:cubicBezTo>
                    <a:pt x="179" y="550"/>
                    <a:pt x="178" y="549"/>
                    <a:pt x="177" y="548"/>
                  </a:cubicBezTo>
                  <a:cubicBezTo>
                    <a:pt x="175" y="546"/>
                    <a:pt x="172" y="544"/>
                    <a:pt x="170" y="542"/>
                  </a:cubicBezTo>
                  <a:cubicBezTo>
                    <a:pt x="170" y="541"/>
                    <a:pt x="170" y="541"/>
                    <a:pt x="170" y="541"/>
                  </a:cubicBezTo>
                  <a:cubicBezTo>
                    <a:pt x="169" y="541"/>
                    <a:pt x="168" y="540"/>
                    <a:pt x="167" y="539"/>
                  </a:cubicBezTo>
                  <a:cubicBezTo>
                    <a:pt x="167" y="538"/>
                    <a:pt x="167" y="536"/>
                    <a:pt x="166" y="535"/>
                  </a:cubicBezTo>
                  <a:cubicBezTo>
                    <a:pt x="165" y="535"/>
                    <a:pt x="163" y="536"/>
                    <a:pt x="163" y="534"/>
                  </a:cubicBezTo>
                  <a:cubicBezTo>
                    <a:pt x="163" y="533"/>
                    <a:pt x="164" y="532"/>
                    <a:pt x="165" y="531"/>
                  </a:cubicBezTo>
                  <a:cubicBezTo>
                    <a:pt x="164" y="530"/>
                    <a:pt x="163" y="528"/>
                    <a:pt x="162" y="527"/>
                  </a:cubicBezTo>
                  <a:cubicBezTo>
                    <a:pt x="161" y="526"/>
                    <a:pt x="160" y="528"/>
                    <a:pt x="158" y="528"/>
                  </a:cubicBezTo>
                  <a:cubicBezTo>
                    <a:pt x="157" y="527"/>
                    <a:pt x="157" y="525"/>
                    <a:pt x="156" y="526"/>
                  </a:cubicBezTo>
                  <a:cubicBezTo>
                    <a:pt x="155" y="526"/>
                    <a:pt x="156" y="527"/>
                    <a:pt x="155" y="527"/>
                  </a:cubicBezTo>
                  <a:cubicBezTo>
                    <a:pt x="155" y="528"/>
                    <a:pt x="154" y="529"/>
                    <a:pt x="154" y="529"/>
                  </a:cubicBezTo>
                  <a:cubicBezTo>
                    <a:pt x="153" y="530"/>
                    <a:pt x="150" y="527"/>
                    <a:pt x="150" y="529"/>
                  </a:cubicBezTo>
                  <a:cubicBezTo>
                    <a:pt x="150" y="529"/>
                    <a:pt x="150" y="529"/>
                    <a:pt x="150" y="529"/>
                  </a:cubicBezTo>
                  <a:cubicBezTo>
                    <a:pt x="151" y="529"/>
                    <a:pt x="152" y="530"/>
                    <a:pt x="152" y="530"/>
                  </a:cubicBezTo>
                  <a:cubicBezTo>
                    <a:pt x="152" y="531"/>
                    <a:pt x="150" y="533"/>
                    <a:pt x="150" y="531"/>
                  </a:cubicBezTo>
                  <a:cubicBezTo>
                    <a:pt x="150" y="531"/>
                    <a:pt x="150" y="534"/>
                    <a:pt x="150" y="534"/>
                  </a:cubicBezTo>
                  <a:cubicBezTo>
                    <a:pt x="150" y="536"/>
                    <a:pt x="149" y="536"/>
                    <a:pt x="151" y="537"/>
                  </a:cubicBezTo>
                  <a:cubicBezTo>
                    <a:pt x="152" y="537"/>
                    <a:pt x="152" y="536"/>
                    <a:pt x="154" y="536"/>
                  </a:cubicBezTo>
                  <a:cubicBezTo>
                    <a:pt x="155" y="536"/>
                    <a:pt x="157" y="535"/>
                    <a:pt x="157" y="537"/>
                  </a:cubicBezTo>
                  <a:cubicBezTo>
                    <a:pt x="158" y="539"/>
                    <a:pt x="152" y="539"/>
                    <a:pt x="151" y="541"/>
                  </a:cubicBezTo>
                  <a:cubicBezTo>
                    <a:pt x="150" y="545"/>
                    <a:pt x="158" y="547"/>
                    <a:pt x="160" y="549"/>
                  </a:cubicBezTo>
                  <a:cubicBezTo>
                    <a:pt x="159" y="549"/>
                    <a:pt x="157" y="551"/>
                    <a:pt x="157" y="551"/>
                  </a:cubicBezTo>
                  <a:cubicBezTo>
                    <a:pt x="157" y="550"/>
                    <a:pt x="158" y="550"/>
                    <a:pt x="158" y="548"/>
                  </a:cubicBezTo>
                  <a:cubicBezTo>
                    <a:pt x="157" y="547"/>
                    <a:pt x="156" y="549"/>
                    <a:pt x="155" y="549"/>
                  </a:cubicBezTo>
                  <a:cubicBezTo>
                    <a:pt x="155" y="548"/>
                    <a:pt x="155" y="546"/>
                    <a:pt x="154" y="547"/>
                  </a:cubicBezTo>
                  <a:cubicBezTo>
                    <a:pt x="153" y="547"/>
                    <a:pt x="155" y="549"/>
                    <a:pt x="155" y="549"/>
                  </a:cubicBezTo>
                  <a:cubicBezTo>
                    <a:pt x="153" y="550"/>
                    <a:pt x="153" y="546"/>
                    <a:pt x="152" y="546"/>
                  </a:cubicBezTo>
                  <a:cubicBezTo>
                    <a:pt x="151" y="547"/>
                    <a:pt x="152" y="548"/>
                    <a:pt x="152" y="549"/>
                  </a:cubicBezTo>
                  <a:cubicBezTo>
                    <a:pt x="151" y="547"/>
                    <a:pt x="149" y="547"/>
                    <a:pt x="148" y="546"/>
                  </a:cubicBezTo>
                  <a:cubicBezTo>
                    <a:pt x="149" y="545"/>
                    <a:pt x="150" y="547"/>
                    <a:pt x="151" y="547"/>
                  </a:cubicBezTo>
                  <a:cubicBezTo>
                    <a:pt x="152" y="546"/>
                    <a:pt x="149" y="545"/>
                    <a:pt x="150" y="545"/>
                  </a:cubicBezTo>
                  <a:cubicBezTo>
                    <a:pt x="150" y="545"/>
                    <a:pt x="151" y="545"/>
                    <a:pt x="150" y="544"/>
                  </a:cubicBezTo>
                  <a:cubicBezTo>
                    <a:pt x="150" y="544"/>
                    <a:pt x="150" y="544"/>
                    <a:pt x="149" y="544"/>
                  </a:cubicBezTo>
                  <a:cubicBezTo>
                    <a:pt x="149" y="545"/>
                    <a:pt x="148" y="543"/>
                    <a:pt x="148" y="543"/>
                  </a:cubicBezTo>
                  <a:cubicBezTo>
                    <a:pt x="148" y="542"/>
                    <a:pt x="150" y="544"/>
                    <a:pt x="150" y="544"/>
                  </a:cubicBezTo>
                  <a:cubicBezTo>
                    <a:pt x="150" y="544"/>
                    <a:pt x="149" y="538"/>
                    <a:pt x="149" y="538"/>
                  </a:cubicBezTo>
                  <a:cubicBezTo>
                    <a:pt x="149" y="539"/>
                    <a:pt x="148" y="539"/>
                    <a:pt x="148" y="540"/>
                  </a:cubicBezTo>
                  <a:cubicBezTo>
                    <a:pt x="148" y="540"/>
                    <a:pt x="148" y="541"/>
                    <a:pt x="148" y="541"/>
                  </a:cubicBezTo>
                  <a:cubicBezTo>
                    <a:pt x="148" y="542"/>
                    <a:pt x="147" y="541"/>
                    <a:pt x="147" y="541"/>
                  </a:cubicBezTo>
                  <a:cubicBezTo>
                    <a:pt x="146" y="543"/>
                    <a:pt x="147" y="544"/>
                    <a:pt x="147" y="545"/>
                  </a:cubicBezTo>
                  <a:cubicBezTo>
                    <a:pt x="147" y="545"/>
                    <a:pt x="147" y="545"/>
                    <a:pt x="146" y="545"/>
                  </a:cubicBezTo>
                  <a:cubicBezTo>
                    <a:pt x="145" y="547"/>
                    <a:pt x="148" y="547"/>
                    <a:pt x="149" y="547"/>
                  </a:cubicBezTo>
                  <a:cubicBezTo>
                    <a:pt x="149" y="547"/>
                    <a:pt x="151" y="550"/>
                    <a:pt x="151" y="550"/>
                  </a:cubicBezTo>
                  <a:cubicBezTo>
                    <a:pt x="151" y="550"/>
                    <a:pt x="151" y="550"/>
                    <a:pt x="151" y="550"/>
                  </a:cubicBezTo>
                  <a:cubicBezTo>
                    <a:pt x="151" y="550"/>
                    <a:pt x="151" y="550"/>
                    <a:pt x="151" y="550"/>
                  </a:cubicBezTo>
                  <a:cubicBezTo>
                    <a:pt x="150" y="549"/>
                    <a:pt x="148" y="548"/>
                    <a:pt x="148" y="548"/>
                  </a:cubicBezTo>
                  <a:cubicBezTo>
                    <a:pt x="148" y="548"/>
                    <a:pt x="149" y="548"/>
                    <a:pt x="149" y="548"/>
                  </a:cubicBezTo>
                  <a:cubicBezTo>
                    <a:pt x="148" y="546"/>
                    <a:pt x="147" y="548"/>
                    <a:pt x="146" y="548"/>
                  </a:cubicBezTo>
                  <a:cubicBezTo>
                    <a:pt x="146" y="548"/>
                    <a:pt x="146" y="549"/>
                    <a:pt x="146" y="549"/>
                  </a:cubicBezTo>
                  <a:cubicBezTo>
                    <a:pt x="146" y="549"/>
                    <a:pt x="145" y="549"/>
                    <a:pt x="145" y="549"/>
                  </a:cubicBezTo>
                  <a:cubicBezTo>
                    <a:pt x="145" y="549"/>
                    <a:pt x="144" y="548"/>
                    <a:pt x="144" y="548"/>
                  </a:cubicBezTo>
                  <a:cubicBezTo>
                    <a:pt x="143" y="548"/>
                    <a:pt x="143" y="548"/>
                    <a:pt x="142" y="548"/>
                  </a:cubicBezTo>
                  <a:cubicBezTo>
                    <a:pt x="142" y="548"/>
                    <a:pt x="140" y="548"/>
                    <a:pt x="140" y="548"/>
                  </a:cubicBezTo>
                  <a:cubicBezTo>
                    <a:pt x="140" y="549"/>
                    <a:pt x="140" y="549"/>
                    <a:pt x="141" y="549"/>
                  </a:cubicBezTo>
                  <a:cubicBezTo>
                    <a:pt x="141" y="550"/>
                    <a:pt x="139" y="549"/>
                    <a:pt x="138" y="549"/>
                  </a:cubicBezTo>
                  <a:cubicBezTo>
                    <a:pt x="140" y="550"/>
                    <a:pt x="138" y="550"/>
                    <a:pt x="139" y="551"/>
                  </a:cubicBezTo>
                  <a:cubicBezTo>
                    <a:pt x="140" y="551"/>
                    <a:pt x="140" y="551"/>
                    <a:pt x="141" y="550"/>
                  </a:cubicBezTo>
                  <a:cubicBezTo>
                    <a:pt x="141" y="550"/>
                    <a:pt x="141" y="551"/>
                    <a:pt x="141" y="551"/>
                  </a:cubicBezTo>
                  <a:cubicBezTo>
                    <a:pt x="141" y="551"/>
                    <a:pt x="141" y="551"/>
                    <a:pt x="141" y="551"/>
                  </a:cubicBezTo>
                  <a:cubicBezTo>
                    <a:pt x="141" y="551"/>
                    <a:pt x="142" y="551"/>
                    <a:pt x="142" y="551"/>
                  </a:cubicBezTo>
                  <a:cubicBezTo>
                    <a:pt x="142" y="551"/>
                    <a:pt x="142" y="551"/>
                    <a:pt x="142" y="551"/>
                  </a:cubicBezTo>
                  <a:cubicBezTo>
                    <a:pt x="143" y="552"/>
                    <a:pt x="143" y="550"/>
                    <a:pt x="144" y="550"/>
                  </a:cubicBezTo>
                  <a:cubicBezTo>
                    <a:pt x="144" y="550"/>
                    <a:pt x="144" y="551"/>
                    <a:pt x="144" y="551"/>
                  </a:cubicBezTo>
                  <a:cubicBezTo>
                    <a:pt x="144" y="552"/>
                    <a:pt x="145" y="551"/>
                    <a:pt x="146" y="551"/>
                  </a:cubicBezTo>
                  <a:cubicBezTo>
                    <a:pt x="146" y="551"/>
                    <a:pt x="145" y="552"/>
                    <a:pt x="145" y="552"/>
                  </a:cubicBezTo>
                  <a:cubicBezTo>
                    <a:pt x="145" y="553"/>
                    <a:pt x="146" y="552"/>
                    <a:pt x="146" y="552"/>
                  </a:cubicBezTo>
                  <a:cubicBezTo>
                    <a:pt x="146" y="552"/>
                    <a:pt x="147" y="554"/>
                    <a:pt x="148" y="554"/>
                  </a:cubicBezTo>
                  <a:cubicBezTo>
                    <a:pt x="149" y="554"/>
                    <a:pt x="152" y="554"/>
                    <a:pt x="152" y="553"/>
                  </a:cubicBezTo>
                  <a:cubicBezTo>
                    <a:pt x="152" y="553"/>
                    <a:pt x="153" y="552"/>
                    <a:pt x="153" y="552"/>
                  </a:cubicBezTo>
                  <a:cubicBezTo>
                    <a:pt x="153" y="553"/>
                    <a:pt x="153" y="553"/>
                    <a:pt x="154" y="553"/>
                  </a:cubicBezTo>
                  <a:cubicBezTo>
                    <a:pt x="155" y="553"/>
                    <a:pt x="155" y="553"/>
                    <a:pt x="155" y="553"/>
                  </a:cubicBezTo>
                  <a:cubicBezTo>
                    <a:pt x="156" y="555"/>
                    <a:pt x="162" y="556"/>
                    <a:pt x="162" y="554"/>
                  </a:cubicBezTo>
                  <a:cubicBezTo>
                    <a:pt x="162" y="554"/>
                    <a:pt x="162" y="554"/>
                    <a:pt x="162" y="554"/>
                  </a:cubicBezTo>
                  <a:cubicBezTo>
                    <a:pt x="165" y="553"/>
                    <a:pt x="166" y="554"/>
                    <a:pt x="169" y="554"/>
                  </a:cubicBezTo>
                  <a:cubicBezTo>
                    <a:pt x="170" y="554"/>
                    <a:pt x="172" y="554"/>
                    <a:pt x="173" y="554"/>
                  </a:cubicBezTo>
                  <a:cubicBezTo>
                    <a:pt x="174" y="554"/>
                    <a:pt x="175" y="556"/>
                    <a:pt x="176" y="556"/>
                  </a:cubicBezTo>
                  <a:cubicBezTo>
                    <a:pt x="178" y="556"/>
                    <a:pt x="181" y="555"/>
                    <a:pt x="183" y="555"/>
                  </a:cubicBezTo>
                  <a:cubicBezTo>
                    <a:pt x="184" y="555"/>
                    <a:pt x="185" y="555"/>
                    <a:pt x="186" y="554"/>
                  </a:cubicBezTo>
                  <a:cubicBezTo>
                    <a:pt x="186" y="554"/>
                    <a:pt x="188" y="551"/>
                    <a:pt x="186" y="551"/>
                  </a:cubicBezTo>
                  <a:close/>
                  <a:moveTo>
                    <a:pt x="196" y="552"/>
                  </a:moveTo>
                  <a:cubicBezTo>
                    <a:pt x="194" y="552"/>
                    <a:pt x="193" y="552"/>
                    <a:pt x="192" y="553"/>
                  </a:cubicBezTo>
                  <a:cubicBezTo>
                    <a:pt x="192" y="553"/>
                    <a:pt x="192" y="552"/>
                    <a:pt x="191" y="552"/>
                  </a:cubicBezTo>
                  <a:cubicBezTo>
                    <a:pt x="192" y="553"/>
                    <a:pt x="190" y="553"/>
                    <a:pt x="190" y="553"/>
                  </a:cubicBezTo>
                  <a:cubicBezTo>
                    <a:pt x="190" y="553"/>
                    <a:pt x="190" y="553"/>
                    <a:pt x="190" y="554"/>
                  </a:cubicBezTo>
                  <a:cubicBezTo>
                    <a:pt x="190" y="554"/>
                    <a:pt x="190" y="554"/>
                    <a:pt x="190" y="554"/>
                  </a:cubicBezTo>
                  <a:cubicBezTo>
                    <a:pt x="191" y="554"/>
                    <a:pt x="191" y="554"/>
                    <a:pt x="191" y="554"/>
                  </a:cubicBezTo>
                  <a:cubicBezTo>
                    <a:pt x="191" y="554"/>
                    <a:pt x="191" y="554"/>
                    <a:pt x="191" y="554"/>
                  </a:cubicBezTo>
                  <a:cubicBezTo>
                    <a:pt x="191" y="554"/>
                    <a:pt x="192" y="554"/>
                    <a:pt x="193" y="554"/>
                  </a:cubicBezTo>
                  <a:cubicBezTo>
                    <a:pt x="193" y="553"/>
                    <a:pt x="193" y="553"/>
                    <a:pt x="193" y="553"/>
                  </a:cubicBezTo>
                  <a:cubicBezTo>
                    <a:pt x="194" y="554"/>
                    <a:pt x="194" y="552"/>
                    <a:pt x="195" y="553"/>
                  </a:cubicBezTo>
                  <a:cubicBezTo>
                    <a:pt x="195" y="553"/>
                    <a:pt x="196" y="553"/>
                    <a:pt x="196" y="553"/>
                  </a:cubicBezTo>
                  <a:cubicBezTo>
                    <a:pt x="196" y="552"/>
                    <a:pt x="196" y="552"/>
                    <a:pt x="196" y="552"/>
                  </a:cubicBezTo>
                  <a:close/>
                </a:path>
              </a:pathLst>
            </a:custGeom>
            <a:solidFill>
              <a:schemeClr val="bg2">
                <a:lumMod val="65000"/>
              </a:schemeClr>
            </a:solidFill>
            <a:ln>
              <a:noFill/>
            </a:ln>
          </p:spPr>
          <p:txBody>
            <a:bodyPr/>
            <a:lstStyle/>
            <a:p>
              <a:endParaRPr lang="ru-RU"/>
            </a:p>
          </p:txBody>
        </p:sp>
        <p:sp>
          <p:nvSpPr>
            <p:cNvPr id="24" name="North America">
              <a:extLst>
                <a:ext uri="{FF2B5EF4-FFF2-40B4-BE49-F238E27FC236}">
                  <a16:creationId xmlns:a16="http://schemas.microsoft.com/office/drawing/2014/main" id="{66608FFF-A53F-1267-7AD7-9914A187560F}"/>
                </a:ext>
              </a:extLst>
            </p:cNvPr>
            <p:cNvSpPr>
              <a:spLocks noEditPoints="1"/>
            </p:cNvSpPr>
            <p:nvPr/>
          </p:nvSpPr>
          <p:spPr bwMode="auto">
            <a:xfrm>
              <a:off x="793750" y="460375"/>
              <a:ext cx="3544888" cy="4043363"/>
            </a:xfrm>
            <a:custGeom>
              <a:avLst/>
              <a:gdLst>
                <a:gd name="T0" fmla="*/ 3325050 w 903"/>
                <a:gd name="T1" fmla="*/ 3960845 h 1029"/>
                <a:gd name="T2" fmla="*/ 867575 w 903"/>
                <a:gd name="T3" fmla="*/ 2416587 h 1029"/>
                <a:gd name="T4" fmla="*/ 1358285 w 903"/>
                <a:gd name="T5" fmla="*/ 2365505 h 1029"/>
                <a:gd name="T6" fmla="*/ 879352 w 903"/>
                <a:gd name="T7" fmla="*/ 2369434 h 1029"/>
                <a:gd name="T8" fmla="*/ 302277 w 903"/>
                <a:gd name="T9" fmla="*/ 2628775 h 1029"/>
                <a:gd name="T10" fmla="*/ 541744 w 903"/>
                <a:gd name="T11" fmla="*/ 2550187 h 1029"/>
                <a:gd name="T12" fmla="*/ 455379 w 903"/>
                <a:gd name="T13" fmla="*/ 2589481 h 1029"/>
                <a:gd name="T14" fmla="*/ 1405393 w 903"/>
                <a:gd name="T15" fmla="*/ 2424446 h 1029"/>
                <a:gd name="T16" fmla="*/ 1440724 w 903"/>
                <a:gd name="T17" fmla="*/ 2499105 h 1029"/>
                <a:gd name="T18" fmla="*/ 3018847 w 903"/>
                <a:gd name="T19" fmla="*/ 3717222 h 1029"/>
                <a:gd name="T20" fmla="*/ 2775455 w 903"/>
                <a:gd name="T21" fmla="*/ 3646493 h 1029"/>
                <a:gd name="T22" fmla="*/ 3289719 w 903"/>
                <a:gd name="T23" fmla="*/ 1874329 h 1029"/>
                <a:gd name="T24" fmla="*/ 3183726 w 903"/>
                <a:gd name="T25" fmla="*/ 2070799 h 1029"/>
                <a:gd name="T26" fmla="*/ 2661610 w 903"/>
                <a:gd name="T27" fmla="*/ 1607129 h 1029"/>
                <a:gd name="T28" fmla="*/ 2826489 w 903"/>
                <a:gd name="T29" fmla="*/ 1410658 h 1029"/>
                <a:gd name="T30" fmla="*/ 3093435 w 903"/>
                <a:gd name="T31" fmla="*/ 1626776 h 1029"/>
                <a:gd name="T32" fmla="*/ 3022773 w 903"/>
                <a:gd name="T33" fmla="*/ 1850752 h 1029"/>
                <a:gd name="T34" fmla="*/ 2873597 w 903"/>
                <a:gd name="T35" fmla="*/ 1634635 h 1029"/>
                <a:gd name="T36" fmla="*/ 2834340 w 903"/>
                <a:gd name="T37" fmla="*/ 1414588 h 1029"/>
                <a:gd name="T38" fmla="*/ 2363259 w 903"/>
                <a:gd name="T39" fmla="*/ 1359576 h 1029"/>
                <a:gd name="T40" fmla="*/ 2206232 w 903"/>
                <a:gd name="T41" fmla="*/ 1556046 h 1029"/>
                <a:gd name="T42" fmla="*/ 2253340 w 903"/>
                <a:gd name="T43" fmla="*/ 1681788 h 1029"/>
                <a:gd name="T44" fmla="*/ 2057056 w 903"/>
                <a:gd name="T45" fmla="*/ 1379223 h 1029"/>
                <a:gd name="T46" fmla="*/ 2516360 w 903"/>
                <a:gd name="T47" fmla="*/ 656211 h 1029"/>
                <a:gd name="T48" fmla="*/ 2406441 w 903"/>
                <a:gd name="T49" fmla="*/ 479388 h 1029"/>
                <a:gd name="T50" fmla="*/ 2406441 w 903"/>
                <a:gd name="T51" fmla="*/ 1135600 h 1029"/>
                <a:gd name="T52" fmla="*/ 2877523 w 903"/>
                <a:gd name="T53" fmla="*/ 58941 h 1029"/>
                <a:gd name="T54" fmla="*/ 3187651 w 903"/>
                <a:gd name="T55" fmla="*/ 290776 h 1029"/>
                <a:gd name="T56" fmla="*/ 2869671 w 903"/>
                <a:gd name="T57" fmla="*/ 683717 h 1029"/>
                <a:gd name="T58" fmla="*/ 2657685 w 903"/>
                <a:gd name="T59" fmla="*/ 1009858 h 1029"/>
                <a:gd name="T60" fmla="*/ 2720495 w 903"/>
                <a:gd name="T61" fmla="*/ 695506 h 1029"/>
                <a:gd name="T62" fmla="*/ 2630205 w 903"/>
                <a:gd name="T63" fmla="*/ 389012 h 1029"/>
                <a:gd name="T64" fmla="*/ 2308299 w 903"/>
                <a:gd name="T65" fmla="*/ 1112023 h 1029"/>
                <a:gd name="T66" fmla="*/ 2174826 w 903"/>
                <a:gd name="T67" fmla="*/ 1163105 h 1029"/>
                <a:gd name="T68" fmla="*/ 2053130 w 903"/>
                <a:gd name="T69" fmla="*/ 1182752 h 1029"/>
                <a:gd name="T70" fmla="*/ 2496732 w 903"/>
                <a:gd name="T71" fmla="*/ 1151317 h 1029"/>
                <a:gd name="T72" fmla="*/ 2653759 w 903"/>
                <a:gd name="T73" fmla="*/ 1225976 h 1029"/>
                <a:gd name="T74" fmla="*/ 2194454 w 903"/>
                <a:gd name="T75" fmla="*/ 939129 h 1029"/>
                <a:gd name="T76" fmla="*/ 2720495 w 903"/>
                <a:gd name="T77" fmla="*/ 1021647 h 1029"/>
                <a:gd name="T78" fmla="*/ 2394664 w 903"/>
                <a:gd name="T79" fmla="*/ 1005929 h 1029"/>
                <a:gd name="T80" fmla="*/ 3470300 w 903"/>
                <a:gd name="T81" fmla="*/ 2730940 h 1029"/>
                <a:gd name="T82" fmla="*/ 3242611 w 903"/>
                <a:gd name="T83" fmla="*/ 2840964 h 1029"/>
                <a:gd name="T84" fmla="*/ 2563468 w 903"/>
                <a:gd name="T85" fmla="*/ 1701435 h 1029"/>
                <a:gd name="T86" fmla="*/ 1448575 w 903"/>
                <a:gd name="T87" fmla="*/ 2573764 h 1029"/>
                <a:gd name="T88" fmla="*/ 1676265 w 903"/>
                <a:gd name="T89" fmla="*/ 2738799 h 1029"/>
                <a:gd name="T90" fmla="*/ 3238685 w 903"/>
                <a:gd name="T91" fmla="*/ 2919552 h 1029"/>
                <a:gd name="T92" fmla="*/ 2920705 w 903"/>
                <a:gd name="T93" fmla="*/ 3210328 h 1029"/>
                <a:gd name="T94" fmla="*/ 2559543 w 903"/>
                <a:gd name="T95" fmla="*/ 3662210 h 1029"/>
                <a:gd name="T96" fmla="*/ 2135569 w 903"/>
                <a:gd name="T97" fmla="*/ 3607198 h 1029"/>
                <a:gd name="T98" fmla="*/ 1711596 w 903"/>
                <a:gd name="T99" fmla="*/ 2813458 h 1029"/>
                <a:gd name="T100" fmla="*/ 1483907 w 903"/>
                <a:gd name="T101" fmla="*/ 2440164 h 1029"/>
                <a:gd name="T102" fmla="*/ 1083487 w 903"/>
                <a:gd name="T103" fmla="*/ 2208328 h 1029"/>
                <a:gd name="T104" fmla="*/ 738028 w 903"/>
                <a:gd name="T105" fmla="*/ 2451952 h 1029"/>
                <a:gd name="T106" fmla="*/ 624183 w 903"/>
                <a:gd name="T107" fmla="*/ 2074729 h 1029"/>
                <a:gd name="T108" fmla="*/ 718399 w 903"/>
                <a:gd name="T109" fmla="*/ 1587482 h 1029"/>
                <a:gd name="T110" fmla="*/ 1511386 w 903"/>
                <a:gd name="T111" fmla="*/ 1607129 h 1029"/>
                <a:gd name="T112" fmla="*/ 2112015 w 903"/>
                <a:gd name="T113" fmla="*/ 1835035 h 1029"/>
                <a:gd name="T114" fmla="*/ 2402515 w 903"/>
                <a:gd name="T115" fmla="*/ 1618917 h 1029"/>
                <a:gd name="T116" fmla="*/ 2693016 w 903"/>
                <a:gd name="T117" fmla="*/ 1697505 h 1029"/>
                <a:gd name="T118" fmla="*/ 2539914 w 903"/>
                <a:gd name="T119" fmla="*/ 2051152 h 1029"/>
                <a:gd name="T120" fmla="*/ 3034550 w 903"/>
                <a:gd name="T121" fmla="*/ 2149387 h 1029"/>
                <a:gd name="T122" fmla="*/ 3309347 w 903"/>
                <a:gd name="T123" fmla="*/ 2432305 h 1029"/>
                <a:gd name="T124" fmla="*/ 3003144 w 903"/>
                <a:gd name="T125" fmla="*/ 3658281 h 10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03" h="1029">
                  <a:moveTo>
                    <a:pt x="712" y="945"/>
                  </a:moveTo>
                  <a:cubicBezTo>
                    <a:pt x="712" y="945"/>
                    <a:pt x="711" y="945"/>
                    <a:pt x="711" y="945"/>
                  </a:cubicBezTo>
                  <a:cubicBezTo>
                    <a:pt x="711" y="945"/>
                    <a:pt x="711" y="945"/>
                    <a:pt x="711" y="944"/>
                  </a:cubicBezTo>
                  <a:cubicBezTo>
                    <a:pt x="711" y="944"/>
                    <a:pt x="712" y="945"/>
                    <a:pt x="712" y="945"/>
                  </a:cubicBezTo>
                  <a:close/>
                  <a:moveTo>
                    <a:pt x="721" y="942"/>
                  </a:moveTo>
                  <a:cubicBezTo>
                    <a:pt x="721" y="942"/>
                    <a:pt x="721" y="942"/>
                    <a:pt x="721" y="942"/>
                  </a:cubicBezTo>
                  <a:cubicBezTo>
                    <a:pt x="721" y="942"/>
                    <a:pt x="721" y="942"/>
                    <a:pt x="722" y="942"/>
                  </a:cubicBezTo>
                  <a:cubicBezTo>
                    <a:pt x="721" y="941"/>
                    <a:pt x="721" y="942"/>
                    <a:pt x="721" y="942"/>
                  </a:cubicBezTo>
                  <a:close/>
                  <a:moveTo>
                    <a:pt x="854" y="980"/>
                  </a:moveTo>
                  <a:cubicBezTo>
                    <a:pt x="854" y="979"/>
                    <a:pt x="851" y="982"/>
                    <a:pt x="853" y="981"/>
                  </a:cubicBezTo>
                  <a:cubicBezTo>
                    <a:pt x="854" y="981"/>
                    <a:pt x="854" y="980"/>
                    <a:pt x="854" y="980"/>
                  </a:cubicBezTo>
                  <a:close/>
                  <a:moveTo>
                    <a:pt x="854" y="975"/>
                  </a:moveTo>
                  <a:cubicBezTo>
                    <a:pt x="853" y="975"/>
                    <a:pt x="853" y="974"/>
                    <a:pt x="852" y="974"/>
                  </a:cubicBezTo>
                  <a:cubicBezTo>
                    <a:pt x="851" y="974"/>
                    <a:pt x="853" y="975"/>
                    <a:pt x="853" y="976"/>
                  </a:cubicBezTo>
                  <a:cubicBezTo>
                    <a:pt x="853" y="976"/>
                    <a:pt x="852" y="977"/>
                    <a:pt x="854" y="977"/>
                  </a:cubicBezTo>
                  <a:cubicBezTo>
                    <a:pt x="854" y="977"/>
                    <a:pt x="855" y="976"/>
                    <a:pt x="854" y="975"/>
                  </a:cubicBezTo>
                  <a:close/>
                  <a:moveTo>
                    <a:pt x="850" y="969"/>
                  </a:moveTo>
                  <a:cubicBezTo>
                    <a:pt x="850" y="970"/>
                    <a:pt x="850" y="970"/>
                    <a:pt x="850" y="970"/>
                  </a:cubicBezTo>
                  <a:cubicBezTo>
                    <a:pt x="850" y="970"/>
                    <a:pt x="850" y="971"/>
                    <a:pt x="851" y="971"/>
                  </a:cubicBezTo>
                  <a:cubicBezTo>
                    <a:pt x="851" y="971"/>
                    <a:pt x="853" y="968"/>
                    <a:pt x="850" y="969"/>
                  </a:cubicBezTo>
                  <a:cubicBezTo>
                    <a:pt x="850" y="969"/>
                    <a:pt x="850" y="969"/>
                    <a:pt x="850" y="969"/>
                  </a:cubicBezTo>
                  <a:close/>
                  <a:moveTo>
                    <a:pt x="827" y="953"/>
                  </a:moveTo>
                  <a:cubicBezTo>
                    <a:pt x="827" y="954"/>
                    <a:pt x="827" y="954"/>
                    <a:pt x="827" y="954"/>
                  </a:cubicBezTo>
                  <a:cubicBezTo>
                    <a:pt x="828" y="954"/>
                    <a:pt x="829" y="954"/>
                    <a:pt x="829" y="953"/>
                  </a:cubicBezTo>
                  <a:cubicBezTo>
                    <a:pt x="829" y="953"/>
                    <a:pt x="827" y="953"/>
                    <a:pt x="827" y="953"/>
                  </a:cubicBezTo>
                  <a:close/>
                  <a:moveTo>
                    <a:pt x="847" y="958"/>
                  </a:moveTo>
                  <a:cubicBezTo>
                    <a:pt x="847" y="960"/>
                    <a:pt x="850" y="957"/>
                    <a:pt x="847" y="958"/>
                  </a:cubicBezTo>
                  <a:cubicBezTo>
                    <a:pt x="847" y="958"/>
                    <a:pt x="847" y="959"/>
                    <a:pt x="847" y="959"/>
                  </a:cubicBezTo>
                  <a:cubicBezTo>
                    <a:pt x="847" y="959"/>
                    <a:pt x="847" y="958"/>
                    <a:pt x="847" y="958"/>
                  </a:cubicBezTo>
                  <a:close/>
                  <a:moveTo>
                    <a:pt x="848" y="955"/>
                  </a:moveTo>
                  <a:cubicBezTo>
                    <a:pt x="848" y="955"/>
                    <a:pt x="848" y="954"/>
                    <a:pt x="848" y="954"/>
                  </a:cubicBezTo>
                  <a:cubicBezTo>
                    <a:pt x="847" y="954"/>
                    <a:pt x="848" y="955"/>
                    <a:pt x="848" y="955"/>
                  </a:cubicBezTo>
                  <a:close/>
                  <a:moveTo>
                    <a:pt x="845" y="961"/>
                  </a:moveTo>
                  <a:cubicBezTo>
                    <a:pt x="845" y="961"/>
                    <a:pt x="845" y="961"/>
                    <a:pt x="845" y="961"/>
                  </a:cubicBezTo>
                  <a:cubicBezTo>
                    <a:pt x="846" y="961"/>
                    <a:pt x="846" y="961"/>
                    <a:pt x="845" y="960"/>
                  </a:cubicBezTo>
                  <a:cubicBezTo>
                    <a:pt x="845" y="960"/>
                    <a:pt x="845" y="960"/>
                    <a:pt x="845" y="961"/>
                  </a:cubicBezTo>
                  <a:close/>
                  <a:moveTo>
                    <a:pt x="863" y="985"/>
                  </a:moveTo>
                  <a:cubicBezTo>
                    <a:pt x="863" y="985"/>
                    <a:pt x="862" y="986"/>
                    <a:pt x="863" y="986"/>
                  </a:cubicBezTo>
                  <a:cubicBezTo>
                    <a:pt x="864" y="986"/>
                    <a:pt x="863" y="984"/>
                    <a:pt x="863" y="985"/>
                  </a:cubicBezTo>
                  <a:close/>
                  <a:moveTo>
                    <a:pt x="849" y="964"/>
                  </a:moveTo>
                  <a:cubicBezTo>
                    <a:pt x="849" y="964"/>
                    <a:pt x="849" y="964"/>
                    <a:pt x="848" y="963"/>
                  </a:cubicBezTo>
                  <a:cubicBezTo>
                    <a:pt x="848" y="963"/>
                    <a:pt x="848" y="963"/>
                    <a:pt x="848" y="963"/>
                  </a:cubicBezTo>
                  <a:cubicBezTo>
                    <a:pt x="847" y="963"/>
                    <a:pt x="848" y="966"/>
                    <a:pt x="848" y="966"/>
                  </a:cubicBezTo>
                  <a:cubicBezTo>
                    <a:pt x="849" y="966"/>
                    <a:pt x="849" y="966"/>
                    <a:pt x="849" y="966"/>
                  </a:cubicBezTo>
                  <a:cubicBezTo>
                    <a:pt x="849" y="966"/>
                    <a:pt x="849" y="966"/>
                    <a:pt x="849" y="965"/>
                  </a:cubicBezTo>
                  <a:cubicBezTo>
                    <a:pt x="850" y="965"/>
                    <a:pt x="850" y="965"/>
                    <a:pt x="849" y="965"/>
                  </a:cubicBezTo>
                  <a:cubicBezTo>
                    <a:pt x="849" y="965"/>
                    <a:pt x="849" y="965"/>
                    <a:pt x="849" y="965"/>
                  </a:cubicBezTo>
                  <a:cubicBezTo>
                    <a:pt x="849" y="964"/>
                    <a:pt x="850" y="964"/>
                    <a:pt x="850" y="964"/>
                  </a:cubicBezTo>
                  <a:cubicBezTo>
                    <a:pt x="850" y="964"/>
                    <a:pt x="850" y="964"/>
                    <a:pt x="850" y="964"/>
                  </a:cubicBezTo>
                  <a:cubicBezTo>
                    <a:pt x="851" y="964"/>
                    <a:pt x="851" y="964"/>
                    <a:pt x="851" y="964"/>
                  </a:cubicBezTo>
                  <a:cubicBezTo>
                    <a:pt x="851" y="964"/>
                    <a:pt x="850" y="962"/>
                    <a:pt x="850" y="962"/>
                  </a:cubicBezTo>
                  <a:cubicBezTo>
                    <a:pt x="850" y="963"/>
                    <a:pt x="850" y="963"/>
                    <a:pt x="850" y="963"/>
                  </a:cubicBezTo>
                  <a:cubicBezTo>
                    <a:pt x="849" y="963"/>
                    <a:pt x="850" y="963"/>
                    <a:pt x="850" y="963"/>
                  </a:cubicBezTo>
                  <a:cubicBezTo>
                    <a:pt x="850" y="963"/>
                    <a:pt x="850" y="963"/>
                    <a:pt x="850" y="964"/>
                  </a:cubicBezTo>
                  <a:cubicBezTo>
                    <a:pt x="850" y="964"/>
                    <a:pt x="850" y="964"/>
                    <a:pt x="849" y="964"/>
                  </a:cubicBezTo>
                  <a:close/>
                  <a:moveTo>
                    <a:pt x="852" y="966"/>
                  </a:moveTo>
                  <a:cubicBezTo>
                    <a:pt x="852" y="966"/>
                    <a:pt x="851" y="966"/>
                    <a:pt x="851" y="966"/>
                  </a:cubicBezTo>
                  <a:cubicBezTo>
                    <a:pt x="851" y="966"/>
                    <a:pt x="851" y="966"/>
                    <a:pt x="851" y="967"/>
                  </a:cubicBezTo>
                  <a:cubicBezTo>
                    <a:pt x="851" y="967"/>
                    <a:pt x="851" y="967"/>
                    <a:pt x="852" y="967"/>
                  </a:cubicBezTo>
                  <a:cubicBezTo>
                    <a:pt x="852" y="966"/>
                    <a:pt x="852" y="966"/>
                    <a:pt x="852" y="966"/>
                  </a:cubicBezTo>
                  <a:close/>
                  <a:moveTo>
                    <a:pt x="840" y="951"/>
                  </a:moveTo>
                  <a:cubicBezTo>
                    <a:pt x="839" y="951"/>
                    <a:pt x="839" y="951"/>
                    <a:pt x="839" y="951"/>
                  </a:cubicBezTo>
                  <a:cubicBezTo>
                    <a:pt x="839" y="952"/>
                    <a:pt x="840" y="951"/>
                    <a:pt x="840" y="951"/>
                  </a:cubicBezTo>
                  <a:close/>
                  <a:moveTo>
                    <a:pt x="840" y="950"/>
                  </a:moveTo>
                  <a:cubicBezTo>
                    <a:pt x="839" y="950"/>
                    <a:pt x="839" y="950"/>
                    <a:pt x="839" y="950"/>
                  </a:cubicBezTo>
                  <a:cubicBezTo>
                    <a:pt x="839" y="950"/>
                    <a:pt x="839" y="950"/>
                    <a:pt x="839" y="951"/>
                  </a:cubicBezTo>
                  <a:cubicBezTo>
                    <a:pt x="839" y="951"/>
                    <a:pt x="839" y="950"/>
                    <a:pt x="839" y="950"/>
                  </a:cubicBezTo>
                  <a:cubicBezTo>
                    <a:pt x="839" y="951"/>
                    <a:pt x="839" y="950"/>
                    <a:pt x="840" y="950"/>
                  </a:cubicBezTo>
                  <a:cubicBezTo>
                    <a:pt x="840" y="950"/>
                    <a:pt x="840" y="950"/>
                    <a:pt x="840" y="950"/>
                  </a:cubicBezTo>
                  <a:cubicBezTo>
                    <a:pt x="840" y="950"/>
                    <a:pt x="840" y="950"/>
                    <a:pt x="840" y="950"/>
                  </a:cubicBezTo>
                  <a:close/>
                  <a:moveTo>
                    <a:pt x="841" y="956"/>
                  </a:moveTo>
                  <a:cubicBezTo>
                    <a:pt x="840" y="956"/>
                    <a:pt x="842" y="957"/>
                    <a:pt x="842" y="957"/>
                  </a:cubicBezTo>
                  <a:cubicBezTo>
                    <a:pt x="842" y="956"/>
                    <a:pt x="841" y="956"/>
                    <a:pt x="841" y="956"/>
                  </a:cubicBezTo>
                  <a:close/>
                  <a:moveTo>
                    <a:pt x="843" y="958"/>
                  </a:moveTo>
                  <a:cubicBezTo>
                    <a:pt x="843" y="958"/>
                    <a:pt x="843" y="958"/>
                    <a:pt x="842" y="958"/>
                  </a:cubicBezTo>
                  <a:cubicBezTo>
                    <a:pt x="842" y="958"/>
                    <a:pt x="843" y="958"/>
                    <a:pt x="843" y="958"/>
                  </a:cubicBezTo>
                  <a:close/>
                  <a:moveTo>
                    <a:pt x="829" y="949"/>
                  </a:moveTo>
                  <a:cubicBezTo>
                    <a:pt x="828" y="949"/>
                    <a:pt x="828" y="949"/>
                    <a:pt x="828" y="949"/>
                  </a:cubicBezTo>
                  <a:cubicBezTo>
                    <a:pt x="828" y="949"/>
                    <a:pt x="828" y="949"/>
                    <a:pt x="828" y="949"/>
                  </a:cubicBezTo>
                  <a:cubicBezTo>
                    <a:pt x="828" y="949"/>
                    <a:pt x="827" y="949"/>
                    <a:pt x="827" y="949"/>
                  </a:cubicBezTo>
                  <a:cubicBezTo>
                    <a:pt x="827" y="949"/>
                    <a:pt x="828" y="949"/>
                    <a:pt x="828" y="949"/>
                  </a:cubicBezTo>
                  <a:cubicBezTo>
                    <a:pt x="828" y="949"/>
                    <a:pt x="828" y="949"/>
                    <a:pt x="828" y="949"/>
                  </a:cubicBezTo>
                  <a:cubicBezTo>
                    <a:pt x="828" y="949"/>
                    <a:pt x="828" y="950"/>
                    <a:pt x="828" y="950"/>
                  </a:cubicBezTo>
                  <a:cubicBezTo>
                    <a:pt x="828" y="950"/>
                    <a:pt x="828" y="949"/>
                    <a:pt x="828" y="949"/>
                  </a:cubicBezTo>
                  <a:cubicBezTo>
                    <a:pt x="828" y="949"/>
                    <a:pt x="828" y="949"/>
                    <a:pt x="829" y="949"/>
                  </a:cubicBezTo>
                  <a:cubicBezTo>
                    <a:pt x="829" y="949"/>
                    <a:pt x="829" y="950"/>
                    <a:pt x="829" y="950"/>
                  </a:cubicBezTo>
                  <a:cubicBezTo>
                    <a:pt x="829" y="949"/>
                    <a:pt x="829" y="949"/>
                    <a:pt x="829" y="949"/>
                  </a:cubicBezTo>
                  <a:cubicBezTo>
                    <a:pt x="829" y="949"/>
                    <a:pt x="829" y="949"/>
                    <a:pt x="829" y="949"/>
                  </a:cubicBezTo>
                  <a:cubicBezTo>
                    <a:pt x="829" y="949"/>
                    <a:pt x="829" y="949"/>
                    <a:pt x="829" y="949"/>
                  </a:cubicBezTo>
                  <a:cubicBezTo>
                    <a:pt x="829" y="949"/>
                    <a:pt x="829" y="949"/>
                    <a:pt x="829" y="949"/>
                  </a:cubicBezTo>
                  <a:close/>
                  <a:moveTo>
                    <a:pt x="826" y="949"/>
                  </a:moveTo>
                  <a:cubicBezTo>
                    <a:pt x="827" y="949"/>
                    <a:pt x="827" y="949"/>
                    <a:pt x="827" y="949"/>
                  </a:cubicBezTo>
                  <a:cubicBezTo>
                    <a:pt x="827" y="949"/>
                    <a:pt x="827" y="949"/>
                    <a:pt x="826" y="949"/>
                  </a:cubicBezTo>
                  <a:close/>
                  <a:moveTo>
                    <a:pt x="852" y="986"/>
                  </a:moveTo>
                  <a:cubicBezTo>
                    <a:pt x="852" y="986"/>
                    <a:pt x="852" y="986"/>
                    <a:pt x="852" y="986"/>
                  </a:cubicBezTo>
                  <a:cubicBezTo>
                    <a:pt x="852" y="985"/>
                    <a:pt x="853" y="985"/>
                    <a:pt x="852" y="984"/>
                  </a:cubicBezTo>
                  <a:cubicBezTo>
                    <a:pt x="852" y="985"/>
                    <a:pt x="851" y="985"/>
                    <a:pt x="852" y="986"/>
                  </a:cubicBezTo>
                  <a:close/>
                  <a:moveTo>
                    <a:pt x="855" y="999"/>
                  </a:moveTo>
                  <a:cubicBezTo>
                    <a:pt x="855" y="999"/>
                    <a:pt x="855" y="999"/>
                    <a:pt x="854" y="999"/>
                  </a:cubicBezTo>
                  <a:cubicBezTo>
                    <a:pt x="855" y="999"/>
                    <a:pt x="856" y="999"/>
                    <a:pt x="856" y="998"/>
                  </a:cubicBezTo>
                  <a:cubicBezTo>
                    <a:pt x="856" y="999"/>
                    <a:pt x="855" y="999"/>
                    <a:pt x="855" y="999"/>
                  </a:cubicBezTo>
                  <a:close/>
                  <a:moveTo>
                    <a:pt x="853" y="1002"/>
                  </a:moveTo>
                  <a:cubicBezTo>
                    <a:pt x="852" y="1003"/>
                    <a:pt x="852" y="1003"/>
                    <a:pt x="851" y="1003"/>
                  </a:cubicBezTo>
                  <a:cubicBezTo>
                    <a:pt x="851" y="1003"/>
                    <a:pt x="849" y="1003"/>
                    <a:pt x="849" y="1003"/>
                  </a:cubicBezTo>
                  <a:cubicBezTo>
                    <a:pt x="853" y="1004"/>
                    <a:pt x="847" y="1007"/>
                    <a:pt x="847" y="1008"/>
                  </a:cubicBezTo>
                  <a:cubicBezTo>
                    <a:pt x="848" y="1007"/>
                    <a:pt x="851" y="1008"/>
                    <a:pt x="852" y="1008"/>
                  </a:cubicBezTo>
                  <a:cubicBezTo>
                    <a:pt x="854" y="1006"/>
                    <a:pt x="852" y="1005"/>
                    <a:pt x="853" y="1003"/>
                  </a:cubicBezTo>
                  <a:cubicBezTo>
                    <a:pt x="854" y="1003"/>
                    <a:pt x="854" y="1003"/>
                    <a:pt x="854" y="1002"/>
                  </a:cubicBezTo>
                  <a:cubicBezTo>
                    <a:pt x="853" y="1002"/>
                    <a:pt x="853" y="1002"/>
                    <a:pt x="853" y="1002"/>
                  </a:cubicBezTo>
                  <a:close/>
                  <a:moveTo>
                    <a:pt x="848" y="993"/>
                  </a:moveTo>
                  <a:cubicBezTo>
                    <a:pt x="848" y="993"/>
                    <a:pt x="848" y="993"/>
                    <a:pt x="848" y="993"/>
                  </a:cubicBezTo>
                  <a:cubicBezTo>
                    <a:pt x="849" y="994"/>
                    <a:pt x="850" y="992"/>
                    <a:pt x="849" y="992"/>
                  </a:cubicBezTo>
                  <a:cubicBezTo>
                    <a:pt x="849" y="992"/>
                    <a:pt x="848" y="993"/>
                    <a:pt x="848" y="993"/>
                  </a:cubicBezTo>
                  <a:close/>
                  <a:moveTo>
                    <a:pt x="817" y="953"/>
                  </a:moveTo>
                  <a:cubicBezTo>
                    <a:pt x="818" y="954"/>
                    <a:pt x="818" y="953"/>
                    <a:pt x="819" y="953"/>
                  </a:cubicBezTo>
                  <a:cubicBezTo>
                    <a:pt x="818" y="953"/>
                    <a:pt x="818" y="953"/>
                    <a:pt x="817" y="953"/>
                  </a:cubicBezTo>
                  <a:close/>
                  <a:moveTo>
                    <a:pt x="816" y="951"/>
                  </a:moveTo>
                  <a:cubicBezTo>
                    <a:pt x="816" y="951"/>
                    <a:pt x="816" y="951"/>
                    <a:pt x="816" y="951"/>
                  </a:cubicBezTo>
                  <a:cubicBezTo>
                    <a:pt x="814" y="951"/>
                    <a:pt x="812" y="950"/>
                    <a:pt x="809" y="950"/>
                  </a:cubicBezTo>
                  <a:cubicBezTo>
                    <a:pt x="807" y="950"/>
                    <a:pt x="804" y="952"/>
                    <a:pt x="807" y="954"/>
                  </a:cubicBezTo>
                  <a:cubicBezTo>
                    <a:pt x="809" y="955"/>
                    <a:pt x="813" y="955"/>
                    <a:pt x="815" y="954"/>
                  </a:cubicBezTo>
                  <a:cubicBezTo>
                    <a:pt x="815" y="954"/>
                    <a:pt x="817" y="951"/>
                    <a:pt x="816" y="951"/>
                  </a:cubicBezTo>
                  <a:close/>
                  <a:moveTo>
                    <a:pt x="801" y="954"/>
                  </a:moveTo>
                  <a:cubicBezTo>
                    <a:pt x="802" y="954"/>
                    <a:pt x="802" y="954"/>
                    <a:pt x="802" y="953"/>
                  </a:cubicBezTo>
                  <a:cubicBezTo>
                    <a:pt x="802" y="953"/>
                    <a:pt x="802" y="953"/>
                    <a:pt x="801" y="954"/>
                  </a:cubicBezTo>
                  <a:close/>
                  <a:moveTo>
                    <a:pt x="222" y="615"/>
                  </a:moveTo>
                  <a:cubicBezTo>
                    <a:pt x="222" y="617"/>
                    <a:pt x="225" y="615"/>
                    <a:pt x="223" y="614"/>
                  </a:cubicBezTo>
                  <a:cubicBezTo>
                    <a:pt x="222" y="614"/>
                    <a:pt x="222" y="616"/>
                    <a:pt x="222" y="615"/>
                  </a:cubicBezTo>
                  <a:close/>
                  <a:moveTo>
                    <a:pt x="365" y="620"/>
                  </a:moveTo>
                  <a:cubicBezTo>
                    <a:pt x="365" y="621"/>
                    <a:pt x="366" y="621"/>
                    <a:pt x="366" y="620"/>
                  </a:cubicBezTo>
                  <a:cubicBezTo>
                    <a:pt x="366" y="620"/>
                    <a:pt x="365" y="620"/>
                    <a:pt x="365" y="620"/>
                  </a:cubicBezTo>
                  <a:close/>
                  <a:moveTo>
                    <a:pt x="368" y="615"/>
                  </a:moveTo>
                  <a:cubicBezTo>
                    <a:pt x="368" y="615"/>
                    <a:pt x="368" y="615"/>
                    <a:pt x="368" y="615"/>
                  </a:cubicBezTo>
                  <a:cubicBezTo>
                    <a:pt x="368" y="615"/>
                    <a:pt x="368" y="615"/>
                    <a:pt x="368" y="615"/>
                  </a:cubicBezTo>
                  <a:close/>
                  <a:moveTo>
                    <a:pt x="365" y="619"/>
                  </a:moveTo>
                  <a:cubicBezTo>
                    <a:pt x="365" y="619"/>
                    <a:pt x="365" y="619"/>
                    <a:pt x="365" y="619"/>
                  </a:cubicBezTo>
                  <a:cubicBezTo>
                    <a:pt x="365" y="619"/>
                    <a:pt x="365" y="619"/>
                    <a:pt x="365" y="619"/>
                  </a:cubicBezTo>
                  <a:close/>
                  <a:moveTo>
                    <a:pt x="362" y="610"/>
                  </a:moveTo>
                  <a:cubicBezTo>
                    <a:pt x="359" y="607"/>
                    <a:pt x="357" y="611"/>
                    <a:pt x="360" y="611"/>
                  </a:cubicBezTo>
                  <a:cubicBezTo>
                    <a:pt x="360" y="611"/>
                    <a:pt x="359" y="611"/>
                    <a:pt x="359" y="611"/>
                  </a:cubicBezTo>
                  <a:cubicBezTo>
                    <a:pt x="359" y="612"/>
                    <a:pt x="360" y="613"/>
                    <a:pt x="360" y="614"/>
                  </a:cubicBezTo>
                  <a:cubicBezTo>
                    <a:pt x="361" y="615"/>
                    <a:pt x="360" y="616"/>
                    <a:pt x="362" y="616"/>
                  </a:cubicBezTo>
                  <a:cubicBezTo>
                    <a:pt x="366" y="616"/>
                    <a:pt x="362" y="613"/>
                    <a:pt x="363" y="612"/>
                  </a:cubicBezTo>
                  <a:cubicBezTo>
                    <a:pt x="364" y="614"/>
                    <a:pt x="365" y="615"/>
                    <a:pt x="365" y="613"/>
                  </a:cubicBezTo>
                  <a:cubicBezTo>
                    <a:pt x="366" y="614"/>
                    <a:pt x="364" y="615"/>
                    <a:pt x="365" y="616"/>
                  </a:cubicBezTo>
                  <a:cubicBezTo>
                    <a:pt x="365" y="615"/>
                    <a:pt x="365" y="615"/>
                    <a:pt x="365" y="615"/>
                  </a:cubicBezTo>
                  <a:cubicBezTo>
                    <a:pt x="366" y="616"/>
                    <a:pt x="367" y="616"/>
                    <a:pt x="367" y="614"/>
                  </a:cubicBezTo>
                  <a:cubicBezTo>
                    <a:pt x="367" y="614"/>
                    <a:pt x="365" y="611"/>
                    <a:pt x="365" y="613"/>
                  </a:cubicBezTo>
                  <a:cubicBezTo>
                    <a:pt x="364" y="612"/>
                    <a:pt x="365" y="611"/>
                    <a:pt x="364" y="610"/>
                  </a:cubicBezTo>
                  <a:cubicBezTo>
                    <a:pt x="363" y="609"/>
                    <a:pt x="363" y="610"/>
                    <a:pt x="363" y="611"/>
                  </a:cubicBezTo>
                  <a:cubicBezTo>
                    <a:pt x="363" y="610"/>
                    <a:pt x="362" y="610"/>
                    <a:pt x="362" y="610"/>
                  </a:cubicBezTo>
                  <a:cubicBezTo>
                    <a:pt x="362" y="610"/>
                    <a:pt x="362" y="609"/>
                    <a:pt x="362" y="609"/>
                  </a:cubicBezTo>
                  <a:cubicBezTo>
                    <a:pt x="362" y="609"/>
                    <a:pt x="362" y="610"/>
                    <a:pt x="362" y="610"/>
                  </a:cubicBezTo>
                  <a:close/>
                  <a:moveTo>
                    <a:pt x="224" y="613"/>
                  </a:moveTo>
                  <a:cubicBezTo>
                    <a:pt x="224" y="613"/>
                    <a:pt x="224" y="613"/>
                    <a:pt x="224" y="613"/>
                  </a:cubicBezTo>
                  <a:cubicBezTo>
                    <a:pt x="224" y="613"/>
                    <a:pt x="224" y="613"/>
                    <a:pt x="224" y="613"/>
                  </a:cubicBezTo>
                  <a:close/>
                  <a:moveTo>
                    <a:pt x="356" y="608"/>
                  </a:moveTo>
                  <a:cubicBezTo>
                    <a:pt x="356" y="608"/>
                    <a:pt x="356" y="607"/>
                    <a:pt x="356" y="607"/>
                  </a:cubicBezTo>
                  <a:cubicBezTo>
                    <a:pt x="356" y="607"/>
                    <a:pt x="357" y="607"/>
                    <a:pt x="357" y="607"/>
                  </a:cubicBezTo>
                  <a:cubicBezTo>
                    <a:pt x="357" y="607"/>
                    <a:pt x="358" y="605"/>
                    <a:pt x="357" y="605"/>
                  </a:cubicBezTo>
                  <a:cubicBezTo>
                    <a:pt x="357" y="605"/>
                    <a:pt x="359" y="606"/>
                    <a:pt x="359" y="606"/>
                  </a:cubicBezTo>
                  <a:cubicBezTo>
                    <a:pt x="359" y="604"/>
                    <a:pt x="358" y="605"/>
                    <a:pt x="358" y="604"/>
                  </a:cubicBezTo>
                  <a:cubicBezTo>
                    <a:pt x="358" y="604"/>
                    <a:pt x="359" y="604"/>
                    <a:pt x="359" y="604"/>
                  </a:cubicBezTo>
                  <a:cubicBezTo>
                    <a:pt x="359" y="602"/>
                    <a:pt x="357" y="599"/>
                    <a:pt x="356" y="598"/>
                  </a:cubicBezTo>
                  <a:cubicBezTo>
                    <a:pt x="356" y="598"/>
                    <a:pt x="356" y="598"/>
                    <a:pt x="356" y="598"/>
                  </a:cubicBezTo>
                  <a:cubicBezTo>
                    <a:pt x="356" y="598"/>
                    <a:pt x="356" y="598"/>
                    <a:pt x="357" y="598"/>
                  </a:cubicBezTo>
                  <a:cubicBezTo>
                    <a:pt x="356" y="597"/>
                    <a:pt x="356" y="597"/>
                    <a:pt x="356" y="596"/>
                  </a:cubicBezTo>
                  <a:cubicBezTo>
                    <a:pt x="358" y="597"/>
                    <a:pt x="359" y="601"/>
                    <a:pt x="359" y="602"/>
                  </a:cubicBezTo>
                  <a:cubicBezTo>
                    <a:pt x="360" y="601"/>
                    <a:pt x="358" y="598"/>
                    <a:pt x="357" y="597"/>
                  </a:cubicBezTo>
                  <a:cubicBezTo>
                    <a:pt x="356" y="595"/>
                    <a:pt x="353" y="595"/>
                    <a:pt x="352" y="593"/>
                  </a:cubicBezTo>
                  <a:cubicBezTo>
                    <a:pt x="352" y="593"/>
                    <a:pt x="353" y="596"/>
                    <a:pt x="353" y="596"/>
                  </a:cubicBezTo>
                  <a:cubicBezTo>
                    <a:pt x="354" y="598"/>
                    <a:pt x="353" y="604"/>
                    <a:pt x="356" y="605"/>
                  </a:cubicBezTo>
                  <a:cubicBezTo>
                    <a:pt x="356" y="605"/>
                    <a:pt x="354" y="604"/>
                    <a:pt x="354" y="605"/>
                  </a:cubicBezTo>
                  <a:cubicBezTo>
                    <a:pt x="354" y="605"/>
                    <a:pt x="355" y="605"/>
                    <a:pt x="355" y="606"/>
                  </a:cubicBezTo>
                  <a:cubicBezTo>
                    <a:pt x="354" y="607"/>
                    <a:pt x="354" y="608"/>
                    <a:pt x="354" y="609"/>
                  </a:cubicBezTo>
                  <a:cubicBezTo>
                    <a:pt x="354" y="609"/>
                    <a:pt x="356" y="609"/>
                    <a:pt x="356" y="608"/>
                  </a:cubicBezTo>
                  <a:close/>
                  <a:moveTo>
                    <a:pt x="345" y="594"/>
                  </a:moveTo>
                  <a:cubicBezTo>
                    <a:pt x="344" y="593"/>
                    <a:pt x="344" y="594"/>
                    <a:pt x="344" y="594"/>
                  </a:cubicBezTo>
                  <a:cubicBezTo>
                    <a:pt x="344" y="595"/>
                    <a:pt x="344" y="593"/>
                    <a:pt x="345" y="594"/>
                  </a:cubicBezTo>
                  <a:close/>
                  <a:moveTo>
                    <a:pt x="222" y="611"/>
                  </a:moveTo>
                  <a:cubicBezTo>
                    <a:pt x="222" y="611"/>
                    <a:pt x="223" y="611"/>
                    <a:pt x="223" y="611"/>
                  </a:cubicBezTo>
                  <a:cubicBezTo>
                    <a:pt x="223" y="611"/>
                    <a:pt x="222" y="611"/>
                    <a:pt x="222" y="611"/>
                  </a:cubicBezTo>
                  <a:close/>
                  <a:moveTo>
                    <a:pt x="347" y="601"/>
                  </a:moveTo>
                  <a:cubicBezTo>
                    <a:pt x="347" y="601"/>
                    <a:pt x="347" y="602"/>
                    <a:pt x="347" y="602"/>
                  </a:cubicBezTo>
                  <a:cubicBezTo>
                    <a:pt x="347" y="600"/>
                    <a:pt x="347" y="601"/>
                    <a:pt x="347" y="601"/>
                  </a:cubicBezTo>
                  <a:close/>
                  <a:moveTo>
                    <a:pt x="187" y="633"/>
                  </a:moveTo>
                  <a:cubicBezTo>
                    <a:pt x="187" y="633"/>
                    <a:pt x="187" y="631"/>
                    <a:pt x="187" y="631"/>
                  </a:cubicBezTo>
                  <a:cubicBezTo>
                    <a:pt x="187" y="631"/>
                    <a:pt x="187" y="633"/>
                    <a:pt x="187" y="633"/>
                  </a:cubicBezTo>
                  <a:cubicBezTo>
                    <a:pt x="187" y="633"/>
                    <a:pt x="187" y="633"/>
                    <a:pt x="187" y="633"/>
                  </a:cubicBezTo>
                  <a:close/>
                  <a:moveTo>
                    <a:pt x="183" y="633"/>
                  </a:moveTo>
                  <a:cubicBezTo>
                    <a:pt x="184" y="637"/>
                    <a:pt x="184" y="631"/>
                    <a:pt x="185" y="630"/>
                  </a:cubicBezTo>
                  <a:cubicBezTo>
                    <a:pt x="184" y="631"/>
                    <a:pt x="183" y="632"/>
                    <a:pt x="183" y="633"/>
                  </a:cubicBezTo>
                  <a:cubicBezTo>
                    <a:pt x="183" y="633"/>
                    <a:pt x="183" y="635"/>
                    <a:pt x="184" y="635"/>
                  </a:cubicBezTo>
                  <a:cubicBezTo>
                    <a:pt x="184" y="635"/>
                    <a:pt x="183" y="633"/>
                    <a:pt x="183" y="633"/>
                  </a:cubicBezTo>
                  <a:close/>
                  <a:moveTo>
                    <a:pt x="265" y="568"/>
                  </a:moveTo>
                  <a:cubicBezTo>
                    <a:pt x="265" y="568"/>
                    <a:pt x="266" y="568"/>
                    <a:pt x="266" y="569"/>
                  </a:cubicBezTo>
                  <a:cubicBezTo>
                    <a:pt x="267" y="569"/>
                    <a:pt x="266" y="565"/>
                    <a:pt x="267" y="565"/>
                  </a:cubicBezTo>
                  <a:cubicBezTo>
                    <a:pt x="265" y="565"/>
                    <a:pt x="265" y="567"/>
                    <a:pt x="265" y="568"/>
                  </a:cubicBezTo>
                  <a:close/>
                  <a:moveTo>
                    <a:pt x="188" y="634"/>
                  </a:moveTo>
                  <a:cubicBezTo>
                    <a:pt x="189" y="634"/>
                    <a:pt x="188" y="633"/>
                    <a:pt x="188" y="633"/>
                  </a:cubicBezTo>
                  <a:cubicBezTo>
                    <a:pt x="188" y="634"/>
                    <a:pt x="188" y="634"/>
                    <a:pt x="188" y="634"/>
                  </a:cubicBezTo>
                  <a:close/>
                  <a:moveTo>
                    <a:pt x="181" y="630"/>
                  </a:moveTo>
                  <a:cubicBezTo>
                    <a:pt x="181" y="630"/>
                    <a:pt x="179" y="629"/>
                    <a:pt x="178" y="630"/>
                  </a:cubicBezTo>
                  <a:cubicBezTo>
                    <a:pt x="178" y="632"/>
                    <a:pt x="181" y="632"/>
                    <a:pt x="181" y="631"/>
                  </a:cubicBezTo>
                  <a:cubicBezTo>
                    <a:pt x="180" y="631"/>
                    <a:pt x="181" y="630"/>
                    <a:pt x="182" y="630"/>
                  </a:cubicBezTo>
                  <a:cubicBezTo>
                    <a:pt x="182" y="630"/>
                    <a:pt x="182" y="630"/>
                    <a:pt x="181" y="630"/>
                  </a:cubicBezTo>
                  <a:close/>
                  <a:moveTo>
                    <a:pt x="183" y="629"/>
                  </a:moveTo>
                  <a:cubicBezTo>
                    <a:pt x="183" y="628"/>
                    <a:pt x="182" y="628"/>
                    <a:pt x="182" y="629"/>
                  </a:cubicBezTo>
                  <a:cubicBezTo>
                    <a:pt x="182" y="629"/>
                    <a:pt x="183" y="628"/>
                    <a:pt x="183" y="629"/>
                  </a:cubicBezTo>
                  <a:close/>
                  <a:moveTo>
                    <a:pt x="221" y="615"/>
                  </a:moveTo>
                  <a:cubicBezTo>
                    <a:pt x="221" y="615"/>
                    <a:pt x="221" y="615"/>
                    <a:pt x="221" y="615"/>
                  </a:cubicBezTo>
                  <a:cubicBezTo>
                    <a:pt x="221" y="615"/>
                    <a:pt x="221" y="614"/>
                    <a:pt x="221" y="615"/>
                  </a:cubicBezTo>
                  <a:close/>
                  <a:moveTo>
                    <a:pt x="222" y="615"/>
                  </a:moveTo>
                  <a:cubicBezTo>
                    <a:pt x="221" y="615"/>
                    <a:pt x="221" y="615"/>
                    <a:pt x="221" y="615"/>
                  </a:cubicBezTo>
                  <a:cubicBezTo>
                    <a:pt x="222" y="615"/>
                    <a:pt x="222" y="615"/>
                    <a:pt x="222" y="615"/>
                  </a:cubicBezTo>
                  <a:close/>
                  <a:moveTo>
                    <a:pt x="219" y="616"/>
                  </a:moveTo>
                  <a:cubicBezTo>
                    <a:pt x="219" y="616"/>
                    <a:pt x="219" y="616"/>
                    <a:pt x="219" y="617"/>
                  </a:cubicBezTo>
                  <a:cubicBezTo>
                    <a:pt x="220" y="617"/>
                    <a:pt x="221" y="615"/>
                    <a:pt x="221" y="615"/>
                  </a:cubicBezTo>
                  <a:cubicBezTo>
                    <a:pt x="220" y="615"/>
                    <a:pt x="219" y="616"/>
                    <a:pt x="219" y="616"/>
                  </a:cubicBezTo>
                  <a:close/>
                  <a:moveTo>
                    <a:pt x="214" y="624"/>
                  </a:moveTo>
                  <a:cubicBezTo>
                    <a:pt x="214" y="624"/>
                    <a:pt x="214" y="623"/>
                    <a:pt x="213" y="623"/>
                  </a:cubicBezTo>
                  <a:cubicBezTo>
                    <a:pt x="213" y="623"/>
                    <a:pt x="213" y="624"/>
                    <a:pt x="213" y="624"/>
                  </a:cubicBezTo>
                  <a:cubicBezTo>
                    <a:pt x="213" y="624"/>
                    <a:pt x="214" y="625"/>
                    <a:pt x="214" y="624"/>
                  </a:cubicBezTo>
                  <a:cubicBezTo>
                    <a:pt x="214" y="624"/>
                    <a:pt x="214" y="624"/>
                    <a:pt x="214" y="624"/>
                  </a:cubicBezTo>
                  <a:cubicBezTo>
                    <a:pt x="214" y="624"/>
                    <a:pt x="214" y="624"/>
                    <a:pt x="214" y="624"/>
                  </a:cubicBezTo>
                  <a:cubicBezTo>
                    <a:pt x="214" y="624"/>
                    <a:pt x="214" y="624"/>
                    <a:pt x="214" y="624"/>
                  </a:cubicBezTo>
                  <a:close/>
                  <a:moveTo>
                    <a:pt x="364" y="621"/>
                  </a:moveTo>
                  <a:cubicBezTo>
                    <a:pt x="364" y="621"/>
                    <a:pt x="364" y="621"/>
                    <a:pt x="365" y="621"/>
                  </a:cubicBezTo>
                  <a:cubicBezTo>
                    <a:pt x="365" y="621"/>
                    <a:pt x="364" y="620"/>
                    <a:pt x="364" y="621"/>
                  </a:cubicBezTo>
                  <a:close/>
                  <a:moveTo>
                    <a:pt x="365" y="619"/>
                  </a:moveTo>
                  <a:cubicBezTo>
                    <a:pt x="365" y="618"/>
                    <a:pt x="365" y="619"/>
                    <a:pt x="365" y="619"/>
                  </a:cubicBezTo>
                  <a:cubicBezTo>
                    <a:pt x="365" y="619"/>
                    <a:pt x="365" y="619"/>
                    <a:pt x="365" y="619"/>
                  </a:cubicBezTo>
                  <a:close/>
                  <a:moveTo>
                    <a:pt x="225" y="615"/>
                  </a:moveTo>
                  <a:cubicBezTo>
                    <a:pt x="224" y="615"/>
                    <a:pt x="224" y="615"/>
                    <a:pt x="224" y="616"/>
                  </a:cubicBezTo>
                  <a:cubicBezTo>
                    <a:pt x="224" y="615"/>
                    <a:pt x="225" y="615"/>
                    <a:pt x="225" y="615"/>
                  </a:cubicBezTo>
                  <a:close/>
                  <a:moveTo>
                    <a:pt x="234" y="590"/>
                  </a:moveTo>
                  <a:cubicBezTo>
                    <a:pt x="235" y="592"/>
                    <a:pt x="235" y="589"/>
                    <a:pt x="235" y="589"/>
                  </a:cubicBezTo>
                  <a:cubicBezTo>
                    <a:pt x="235" y="589"/>
                    <a:pt x="234" y="590"/>
                    <a:pt x="234" y="590"/>
                  </a:cubicBezTo>
                  <a:cubicBezTo>
                    <a:pt x="234" y="590"/>
                    <a:pt x="234" y="591"/>
                    <a:pt x="234" y="591"/>
                  </a:cubicBezTo>
                  <a:cubicBezTo>
                    <a:pt x="234" y="591"/>
                    <a:pt x="234" y="590"/>
                    <a:pt x="234" y="590"/>
                  </a:cubicBezTo>
                  <a:close/>
                  <a:moveTo>
                    <a:pt x="239" y="594"/>
                  </a:moveTo>
                  <a:cubicBezTo>
                    <a:pt x="238" y="594"/>
                    <a:pt x="238" y="595"/>
                    <a:pt x="239" y="595"/>
                  </a:cubicBezTo>
                  <a:cubicBezTo>
                    <a:pt x="239" y="595"/>
                    <a:pt x="238" y="593"/>
                    <a:pt x="239" y="594"/>
                  </a:cubicBezTo>
                  <a:close/>
                  <a:moveTo>
                    <a:pt x="237" y="593"/>
                  </a:moveTo>
                  <a:cubicBezTo>
                    <a:pt x="237" y="593"/>
                    <a:pt x="237" y="594"/>
                    <a:pt x="237" y="594"/>
                  </a:cubicBezTo>
                  <a:cubicBezTo>
                    <a:pt x="237" y="594"/>
                    <a:pt x="237" y="593"/>
                    <a:pt x="237" y="593"/>
                  </a:cubicBezTo>
                  <a:cubicBezTo>
                    <a:pt x="237" y="594"/>
                    <a:pt x="237" y="594"/>
                    <a:pt x="237" y="594"/>
                  </a:cubicBezTo>
                  <a:cubicBezTo>
                    <a:pt x="237" y="594"/>
                    <a:pt x="237" y="594"/>
                    <a:pt x="237" y="594"/>
                  </a:cubicBezTo>
                  <a:cubicBezTo>
                    <a:pt x="237" y="594"/>
                    <a:pt x="237" y="593"/>
                    <a:pt x="237" y="593"/>
                  </a:cubicBezTo>
                  <a:cubicBezTo>
                    <a:pt x="237" y="593"/>
                    <a:pt x="237" y="593"/>
                    <a:pt x="237" y="592"/>
                  </a:cubicBezTo>
                  <a:cubicBezTo>
                    <a:pt x="237" y="593"/>
                    <a:pt x="235" y="592"/>
                    <a:pt x="236" y="592"/>
                  </a:cubicBezTo>
                  <a:cubicBezTo>
                    <a:pt x="236" y="592"/>
                    <a:pt x="235" y="593"/>
                    <a:pt x="235" y="593"/>
                  </a:cubicBezTo>
                  <a:cubicBezTo>
                    <a:pt x="235" y="593"/>
                    <a:pt x="234" y="592"/>
                    <a:pt x="234" y="591"/>
                  </a:cubicBezTo>
                  <a:cubicBezTo>
                    <a:pt x="234" y="591"/>
                    <a:pt x="233" y="592"/>
                    <a:pt x="232" y="592"/>
                  </a:cubicBezTo>
                  <a:cubicBezTo>
                    <a:pt x="232" y="593"/>
                    <a:pt x="232" y="593"/>
                    <a:pt x="233" y="594"/>
                  </a:cubicBezTo>
                  <a:cubicBezTo>
                    <a:pt x="233" y="593"/>
                    <a:pt x="230" y="593"/>
                    <a:pt x="230" y="594"/>
                  </a:cubicBezTo>
                  <a:cubicBezTo>
                    <a:pt x="230" y="594"/>
                    <a:pt x="231" y="595"/>
                    <a:pt x="231" y="595"/>
                  </a:cubicBezTo>
                  <a:cubicBezTo>
                    <a:pt x="231" y="595"/>
                    <a:pt x="229" y="595"/>
                    <a:pt x="229" y="595"/>
                  </a:cubicBezTo>
                  <a:cubicBezTo>
                    <a:pt x="230" y="595"/>
                    <a:pt x="231" y="597"/>
                    <a:pt x="231" y="597"/>
                  </a:cubicBezTo>
                  <a:cubicBezTo>
                    <a:pt x="232" y="597"/>
                    <a:pt x="233" y="596"/>
                    <a:pt x="233" y="596"/>
                  </a:cubicBezTo>
                  <a:cubicBezTo>
                    <a:pt x="233" y="597"/>
                    <a:pt x="234" y="595"/>
                    <a:pt x="234" y="595"/>
                  </a:cubicBezTo>
                  <a:cubicBezTo>
                    <a:pt x="234" y="595"/>
                    <a:pt x="234" y="596"/>
                    <a:pt x="234" y="596"/>
                  </a:cubicBezTo>
                  <a:cubicBezTo>
                    <a:pt x="234" y="595"/>
                    <a:pt x="235" y="596"/>
                    <a:pt x="236" y="595"/>
                  </a:cubicBezTo>
                  <a:cubicBezTo>
                    <a:pt x="236" y="595"/>
                    <a:pt x="235" y="594"/>
                    <a:pt x="236" y="594"/>
                  </a:cubicBezTo>
                  <a:cubicBezTo>
                    <a:pt x="236" y="594"/>
                    <a:pt x="236" y="595"/>
                    <a:pt x="237" y="595"/>
                  </a:cubicBezTo>
                  <a:cubicBezTo>
                    <a:pt x="237" y="594"/>
                    <a:pt x="238" y="594"/>
                    <a:pt x="238" y="593"/>
                  </a:cubicBezTo>
                  <a:cubicBezTo>
                    <a:pt x="235" y="597"/>
                    <a:pt x="238" y="593"/>
                    <a:pt x="237" y="593"/>
                  </a:cubicBezTo>
                  <a:close/>
                  <a:moveTo>
                    <a:pt x="232" y="593"/>
                  </a:moveTo>
                  <a:cubicBezTo>
                    <a:pt x="232" y="593"/>
                    <a:pt x="232" y="593"/>
                    <a:pt x="232" y="593"/>
                  </a:cubicBezTo>
                  <a:cubicBezTo>
                    <a:pt x="232" y="593"/>
                    <a:pt x="232" y="593"/>
                    <a:pt x="231" y="593"/>
                  </a:cubicBezTo>
                  <a:cubicBezTo>
                    <a:pt x="232" y="593"/>
                    <a:pt x="232" y="593"/>
                    <a:pt x="232" y="593"/>
                  </a:cubicBezTo>
                  <a:close/>
                  <a:moveTo>
                    <a:pt x="265" y="570"/>
                  </a:moveTo>
                  <a:cubicBezTo>
                    <a:pt x="265" y="570"/>
                    <a:pt x="264" y="572"/>
                    <a:pt x="264" y="572"/>
                  </a:cubicBezTo>
                  <a:cubicBezTo>
                    <a:pt x="265" y="572"/>
                    <a:pt x="266" y="570"/>
                    <a:pt x="265" y="570"/>
                  </a:cubicBezTo>
                  <a:close/>
                  <a:moveTo>
                    <a:pt x="277" y="566"/>
                  </a:moveTo>
                  <a:cubicBezTo>
                    <a:pt x="277" y="566"/>
                    <a:pt x="275" y="565"/>
                    <a:pt x="275" y="565"/>
                  </a:cubicBezTo>
                  <a:cubicBezTo>
                    <a:pt x="274" y="565"/>
                    <a:pt x="272" y="565"/>
                    <a:pt x="273" y="566"/>
                  </a:cubicBezTo>
                  <a:cubicBezTo>
                    <a:pt x="274" y="567"/>
                    <a:pt x="274" y="566"/>
                    <a:pt x="274" y="566"/>
                  </a:cubicBezTo>
                  <a:cubicBezTo>
                    <a:pt x="274" y="567"/>
                    <a:pt x="273" y="568"/>
                    <a:pt x="275" y="568"/>
                  </a:cubicBezTo>
                  <a:cubicBezTo>
                    <a:pt x="275" y="567"/>
                    <a:pt x="277" y="566"/>
                    <a:pt x="277" y="566"/>
                  </a:cubicBezTo>
                  <a:cubicBezTo>
                    <a:pt x="277" y="566"/>
                    <a:pt x="277" y="566"/>
                    <a:pt x="277" y="566"/>
                  </a:cubicBezTo>
                  <a:cubicBezTo>
                    <a:pt x="277" y="566"/>
                    <a:pt x="277" y="565"/>
                    <a:pt x="277" y="566"/>
                  </a:cubicBezTo>
                  <a:cubicBezTo>
                    <a:pt x="278" y="566"/>
                    <a:pt x="278" y="566"/>
                    <a:pt x="277" y="566"/>
                  </a:cubicBezTo>
                  <a:close/>
                  <a:moveTo>
                    <a:pt x="271" y="567"/>
                  </a:moveTo>
                  <a:cubicBezTo>
                    <a:pt x="271" y="567"/>
                    <a:pt x="271" y="567"/>
                    <a:pt x="271" y="567"/>
                  </a:cubicBezTo>
                  <a:cubicBezTo>
                    <a:pt x="271" y="567"/>
                    <a:pt x="270" y="566"/>
                    <a:pt x="270" y="566"/>
                  </a:cubicBezTo>
                  <a:cubicBezTo>
                    <a:pt x="270" y="567"/>
                    <a:pt x="269" y="569"/>
                    <a:pt x="268" y="570"/>
                  </a:cubicBezTo>
                  <a:cubicBezTo>
                    <a:pt x="267" y="571"/>
                    <a:pt x="265" y="573"/>
                    <a:pt x="265" y="574"/>
                  </a:cubicBezTo>
                  <a:cubicBezTo>
                    <a:pt x="267" y="574"/>
                    <a:pt x="268" y="572"/>
                    <a:pt x="269" y="570"/>
                  </a:cubicBezTo>
                  <a:cubicBezTo>
                    <a:pt x="270" y="570"/>
                    <a:pt x="271" y="567"/>
                    <a:pt x="271" y="567"/>
                  </a:cubicBezTo>
                  <a:cubicBezTo>
                    <a:pt x="273" y="567"/>
                    <a:pt x="271" y="567"/>
                    <a:pt x="271" y="567"/>
                  </a:cubicBezTo>
                  <a:close/>
                  <a:moveTo>
                    <a:pt x="279" y="563"/>
                  </a:moveTo>
                  <a:cubicBezTo>
                    <a:pt x="278" y="563"/>
                    <a:pt x="276" y="564"/>
                    <a:pt x="276" y="565"/>
                  </a:cubicBezTo>
                  <a:cubicBezTo>
                    <a:pt x="277" y="565"/>
                    <a:pt x="278" y="564"/>
                    <a:pt x="279" y="563"/>
                  </a:cubicBezTo>
                  <a:close/>
                  <a:moveTo>
                    <a:pt x="172" y="632"/>
                  </a:moveTo>
                  <a:cubicBezTo>
                    <a:pt x="172" y="632"/>
                    <a:pt x="172" y="632"/>
                    <a:pt x="172" y="632"/>
                  </a:cubicBezTo>
                  <a:cubicBezTo>
                    <a:pt x="171" y="632"/>
                    <a:pt x="172" y="633"/>
                    <a:pt x="173" y="633"/>
                  </a:cubicBezTo>
                  <a:cubicBezTo>
                    <a:pt x="173" y="632"/>
                    <a:pt x="173" y="632"/>
                    <a:pt x="172" y="632"/>
                  </a:cubicBezTo>
                  <a:close/>
                  <a:moveTo>
                    <a:pt x="228" y="598"/>
                  </a:moveTo>
                  <a:cubicBezTo>
                    <a:pt x="227" y="598"/>
                    <a:pt x="227" y="598"/>
                    <a:pt x="228" y="598"/>
                  </a:cubicBezTo>
                  <a:cubicBezTo>
                    <a:pt x="228" y="599"/>
                    <a:pt x="228" y="599"/>
                    <a:pt x="228" y="599"/>
                  </a:cubicBezTo>
                  <a:cubicBezTo>
                    <a:pt x="228" y="599"/>
                    <a:pt x="228" y="599"/>
                    <a:pt x="229" y="599"/>
                  </a:cubicBezTo>
                  <a:cubicBezTo>
                    <a:pt x="229" y="599"/>
                    <a:pt x="229" y="599"/>
                    <a:pt x="229" y="600"/>
                  </a:cubicBezTo>
                  <a:cubicBezTo>
                    <a:pt x="229" y="599"/>
                    <a:pt x="228" y="598"/>
                    <a:pt x="228" y="598"/>
                  </a:cubicBezTo>
                  <a:close/>
                  <a:moveTo>
                    <a:pt x="354" y="613"/>
                  </a:moveTo>
                  <a:cubicBezTo>
                    <a:pt x="354" y="613"/>
                    <a:pt x="354" y="613"/>
                    <a:pt x="354" y="613"/>
                  </a:cubicBezTo>
                  <a:cubicBezTo>
                    <a:pt x="354" y="613"/>
                    <a:pt x="354" y="613"/>
                    <a:pt x="354" y="613"/>
                  </a:cubicBezTo>
                  <a:cubicBezTo>
                    <a:pt x="354" y="610"/>
                    <a:pt x="351" y="608"/>
                    <a:pt x="351" y="606"/>
                  </a:cubicBezTo>
                  <a:cubicBezTo>
                    <a:pt x="352" y="606"/>
                    <a:pt x="352" y="606"/>
                    <a:pt x="353" y="606"/>
                  </a:cubicBezTo>
                  <a:cubicBezTo>
                    <a:pt x="353" y="604"/>
                    <a:pt x="349" y="603"/>
                    <a:pt x="349" y="604"/>
                  </a:cubicBezTo>
                  <a:cubicBezTo>
                    <a:pt x="349" y="604"/>
                    <a:pt x="350" y="603"/>
                    <a:pt x="349" y="603"/>
                  </a:cubicBezTo>
                  <a:cubicBezTo>
                    <a:pt x="349" y="603"/>
                    <a:pt x="348" y="604"/>
                    <a:pt x="348" y="604"/>
                  </a:cubicBezTo>
                  <a:cubicBezTo>
                    <a:pt x="348" y="603"/>
                    <a:pt x="348" y="603"/>
                    <a:pt x="347" y="603"/>
                  </a:cubicBezTo>
                  <a:cubicBezTo>
                    <a:pt x="347" y="603"/>
                    <a:pt x="347" y="603"/>
                    <a:pt x="348" y="602"/>
                  </a:cubicBezTo>
                  <a:cubicBezTo>
                    <a:pt x="348" y="602"/>
                    <a:pt x="347" y="602"/>
                    <a:pt x="346" y="602"/>
                  </a:cubicBezTo>
                  <a:cubicBezTo>
                    <a:pt x="347" y="601"/>
                    <a:pt x="346" y="601"/>
                    <a:pt x="346" y="601"/>
                  </a:cubicBezTo>
                  <a:cubicBezTo>
                    <a:pt x="347" y="601"/>
                    <a:pt x="347" y="601"/>
                    <a:pt x="348" y="601"/>
                  </a:cubicBezTo>
                  <a:cubicBezTo>
                    <a:pt x="348" y="601"/>
                    <a:pt x="348" y="601"/>
                    <a:pt x="348" y="602"/>
                  </a:cubicBezTo>
                  <a:cubicBezTo>
                    <a:pt x="348" y="602"/>
                    <a:pt x="349" y="602"/>
                    <a:pt x="349" y="603"/>
                  </a:cubicBezTo>
                  <a:cubicBezTo>
                    <a:pt x="349" y="603"/>
                    <a:pt x="350" y="603"/>
                    <a:pt x="350" y="603"/>
                  </a:cubicBezTo>
                  <a:cubicBezTo>
                    <a:pt x="350" y="603"/>
                    <a:pt x="350" y="603"/>
                    <a:pt x="350" y="603"/>
                  </a:cubicBezTo>
                  <a:cubicBezTo>
                    <a:pt x="351" y="603"/>
                    <a:pt x="351" y="604"/>
                    <a:pt x="351" y="604"/>
                  </a:cubicBezTo>
                  <a:cubicBezTo>
                    <a:pt x="351" y="604"/>
                    <a:pt x="352" y="604"/>
                    <a:pt x="352" y="604"/>
                  </a:cubicBezTo>
                  <a:cubicBezTo>
                    <a:pt x="352" y="604"/>
                    <a:pt x="352" y="603"/>
                    <a:pt x="352" y="603"/>
                  </a:cubicBezTo>
                  <a:cubicBezTo>
                    <a:pt x="352" y="603"/>
                    <a:pt x="352" y="604"/>
                    <a:pt x="353" y="604"/>
                  </a:cubicBezTo>
                  <a:cubicBezTo>
                    <a:pt x="352" y="604"/>
                    <a:pt x="352" y="603"/>
                    <a:pt x="352" y="603"/>
                  </a:cubicBezTo>
                  <a:cubicBezTo>
                    <a:pt x="353" y="600"/>
                    <a:pt x="351" y="601"/>
                    <a:pt x="349" y="601"/>
                  </a:cubicBezTo>
                  <a:cubicBezTo>
                    <a:pt x="349" y="600"/>
                    <a:pt x="349" y="600"/>
                    <a:pt x="349" y="600"/>
                  </a:cubicBezTo>
                  <a:cubicBezTo>
                    <a:pt x="350" y="600"/>
                    <a:pt x="348" y="599"/>
                    <a:pt x="348" y="600"/>
                  </a:cubicBezTo>
                  <a:cubicBezTo>
                    <a:pt x="348" y="599"/>
                    <a:pt x="348" y="599"/>
                    <a:pt x="348" y="599"/>
                  </a:cubicBezTo>
                  <a:cubicBezTo>
                    <a:pt x="348" y="599"/>
                    <a:pt x="348" y="599"/>
                    <a:pt x="348" y="599"/>
                  </a:cubicBezTo>
                  <a:cubicBezTo>
                    <a:pt x="347" y="599"/>
                    <a:pt x="347" y="599"/>
                    <a:pt x="347" y="599"/>
                  </a:cubicBezTo>
                  <a:cubicBezTo>
                    <a:pt x="347" y="598"/>
                    <a:pt x="346" y="598"/>
                    <a:pt x="346" y="598"/>
                  </a:cubicBezTo>
                  <a:cubicBezTo>
                    <a:pt x="347" y="598"/>
                    <a:pt x="349" y="599"/>
                    <a:pt x="350" y="600"/>
                  </a:cubicBezTo>
                  <a:cubicBezTo>
                    <a:pt x="350" y="600"/>
                    <a:pt x="351" y="601"/>
                    <a:pt x="352" y="600"/>
                  </a:cubicBezTo>
                  <a:cubicBezTo>
                    <a:pt x="352" y="599"/>
                    <a:pt x="350" y="599"/>
                    <a:pt x="350" y="598"/>
                  </a:cubicBezTo>
                  <a:cubicBezTo>
                    <a:pt x="353" y="600"/>
                    <a:pt x="352" y="597"/>
                    <a:pt x="351" y="596"/>
                  </a:cubicBezTo>
                  <a:cubicBezTo>
                    <a:pt x="348" y="595"/>
                    <a:pt x="348" y="598"/>
                    <a:pt x="346" y="598"/>
                  </a:cubicBezTo>
                  <a:cubicBezTo>
                    <a:pt x="347" y="597"/>
                    <a:pt x="347" y="597"/>
                    <a:pt x="347" y="597"/>
                  </a:cubicBezTo>
                  <a:cubicBezTo>
                    <a:pt x="347" y="597"/>
                    <a:pt x="346" y="597"/>
                    <a:pt x="346" y="597"/>
                  </a:cubicBezTo>
                  <a:cubicBezTo>
                    <a:pt x="348" y="597"/>
                    <a:pt x="348" y="595"/>
                    <a:pt x="346" y="595"/>
                  </a:cubicBezTo>
                  <a:cubicBezTo>
                    <a:pt x="345" y="594"/>
                    <a:pt x="342" y="596"/>
                    <a:pt x="344" y="596"/>
                  </a:cubicBezTo>
                  <a:cubicBezTo>
                    <a:pt x="343" y="596"/>
                    <a:pt x="343" y="595"/>
                    <a:pt x="343" y="595"/>
                  </a:cubicBezTo>
                  <a:cubicBezTo>
                    <a:pt x="342" y="595"/>
                    <a:pt x="343" y="595"/>
                    <a:pt x="343" y="596"/>
                  </a:cubicBezTo>
                  <a:cubicBezTo>
                    <a:pt x="343" y="596"/>
                    <a:pt x="342" y="596"/>
                    <a:pt x="342" y="595"/>
                  </a:cubicBezTo>
                  <a:cubicBezTo>
                    <a:pt x="342" y="596"/>
                    <a:pt x="344" y="599"/>
                    <a:pt x="344" y="599"/>
                  </a:cubicBezTo>
                  <a:cubicBezTo>
                    <a:pt x="344" y="598"/>
                    <a:pt x="342" y="596"/>
                    <a:pt x="341" y="597"/>
                  </a:cubicBezTo>
                  <a:cubicBezTo>
                    <a:pt x="340" y="598"/>
                    <a:pt x="343" y="600"/>
                    <a:pt x="344" y="601"/>
                  </a:cubicBezTo>
                  <a:cubicBezTo>
                    <a:pt x="343" y="601"/>
                    <a:pt x="343" y="601"/>
                    <a:pt x="343" y="602"/>
                  </a:cubicBezTo>
                  <a:cubicBezTo>
                    <a:pt x="344" y="601"/>
                    <a:pt x="344" y="602"/>
                    <a:pt x="344" y="602"/>
                  </a:cubicBezTo>
                  <a:cubicBezTo>
                    <a:pt x="344" y="602"/>
                    <a:pt x="344" y="602"/>
                    <a:pt x="344" y="602"/>
                  </a:cubicBezTo>
                  <a:cubicBezTo>
                    <a:pt x="343" y="602"/>
                    <a:pt x="344" y="602"/>
                    <a:pt x="345" y="602"/>
                  </a:cubicBezTo>
                  <a:cubicBezTo>
                    <a:pt x="344" y="602"/>
                    <a:pt x="344" y="603"/>
                    <a:pt x="345" y="603"/>
                  </a:cubicBezTo>
                  <a:cubicBezTo>
                    <a:pt x="345" y="603"/>
                    <a:pt x="346" y="604"/>
                    <a:pt x="346" y="604"/>
                  </a:cubicBezTo>
                  <a:cubicBezTo>
                    <a:pt x="346" y="604"/>
                    <a:pt x="345" y="604"/>
                    <a:pt x="345" y="603"/>
                  </a:cubicBezTo>
                  <a:cubicBezTo>
                    <a:pt x="345" y="605"/>
                    <a:pt x="347" y="605"/>
                    <a:pt x="348" y="604"/>
                  </a:cubicBezTo>
                  <a:cubicBezTo>
                    <a:pt x="348" y="605"/>
                    <a:pt x="347" y="605"/>
                    <a:pt x="348" y="605"/>
                  </a:cubicBezTo>
                  <a:cubicBezTo>
                    <a:pt x="348" y="605"/>
                    <a:pt x="347" y="605"/>
                    <a:pt x="347" y="605"/>
                  </a:cubicBezTo>
                  <a:cubicBezTo>
                    <a:pt x="347" y="606"/>
                    <a:pt x="347" y="606"/>
                    <a:pt x="347" y="606"/>
                  </a:cubicBezTo>
                  <a:cubicBezTo>
                    <a:pt x="346" y="605"/>
                    <a:pt x="348" y="606"/>
                    <a:pt x="347" y="606"/>
                  </a:cubicBezTo>
                  <a:cubicBezTo>
                    <a:pt x="346" y="605"/>
                    <a:pt x="345" y="608"/>
                    <a:pt x="346" y="609"/>
                  </a:cubicBezTo>
                  <a:cubicBezTo>
                    <a:pt x="347" y="611"/>
                    <a:pt x="348" y="608"/>
                    <a:pt x="347" y="607"/>
                  </a:cubicBezTo>
                  <a:cubicBezTo>
                    <a:pt x="348" y="607"/>
                    <a:pt x="348" y="607"/>
                    <a:pt x="349" y="607"/>
                  </a:cubicBezTo>
                  <a:cubicBezTo>
                    <a:pt x="349" y="607"/>
                    <a:pt x="349" y="607"/>
                    <a:pt x="349" y="608"/>
                  </a:cubicBezTo>
                  <a:cubicBezTo>
                    <a:pt x="349" y="608"/>
                    <a:pt x="349" y="608"/>
                    <a:pt x="349" y="608"/>
                  </a:cubicBezTo>
                  <a:cubicBezTo>
                    <a:pt x="349" y="608"/>
                    <a:pt x="348" y="610"/>
                    <a:pt x="350" y="609"/>
                  </a:cubicBezTo>
                  <a:cubicBezTo>
                    <a:pt x="350" y="610"/>
                    <a:pt x="348" y="613"/>
                    <a:pt x="350" y="612"/>
                  </a:cubicBezTo>
                  <a:cubicBezTo>
                    <a:pt x="350" y="613"/>
                    <a:pt x="350" y="613"/>
                    <a:pt x="350" y="613"/>
                  </a:cubicBezTo>
                  <a:cubicBezTo>
                    <a:pt x="350" y="613"/>
                    <a:pt x="350" y="613"/>
                    <a:pt x="350" y="612"/>
                  </a:cubicBezTo>
                  <a:cubicBezTo>
                    <a:pt x="350" y="613"/>
                    <a:pt x="350" y="613"/>
                    <a:pt x="350" y="613"/>
                  </a:cubicBezTo>
                  <a:cubicBezTo>
                    <a:pt x="351" y="613"/>
                    <a:pt x="351" y="613"/>
                    <a:pt x="351" y="613"/>
                  </a:cubicBezTo>
                  <a:cubicBezTo>
                    <a:pt x="351" y="613"/>
                    <a:pt x="350" y="614"/>
                    <a:pt x="351" y="615"/>
                  </a:cubicBezTo>
                  <a:cubicBezTo>
                    <a:pt x="351" y="614"/>
                    <a:pt x="351" y="614"/>
                    <a:pt x="351" y="614"/>
                  </a:cubicBezTo>
                  <a:cubicBezTo>
                    <a:pt x="351" y="614"/>
                    <a:pt x="352" y="616"/>
                    <a:pt x="352" y="616"/>
                  </a:cubicBezTo>
                  <a:cubicBezTo>
                    <a:pt x="352" y="617"/>
                    <a:pt x="353" y="620"/>
                    <a:pt x="354" y="620"/>
                  </a:cubicBezTo>
                  <a:cubicBezTo>
                    <a:pt x="353" y="618"/>
                    <a:pt x="354" y="615"/>
                    <a:pt x="354" y="613"/>
                  </a:cubicBezTo>
                  <a:close/>
                  <a:moveTo>
                    <a:pt x="237" y="602"/>
                  </a:moveTo>
                  <a:cubicBezTo>
                    <a:pt x="237" y="604"/>
                    <a:pt x="235" y="604"/>
                    <a:pt x="233" y="604"/>
                  </a:cubicBezTo>
                  <a:cubicBezTo>
                    <a:pt x="233" y="604"/>
                    <a:pt x="230" y="604"/>
                    <a:pt x="231" y="604"/>
                  </a:cubicBezTo>
                  <a:cubicBezTo>
                    <a:pt x="231" y="604"/>
                    <a:pt x="232" y="604"/>
                    <a:pt x="232" y="604"/>
                  </a:cubicBezTo>
                  <a:cubicBezTo>
                    <a:pt x="233" y="604"/>
                    <a:pt x="234" y="605"/>
                    <a:pt x="233" y="606"/>
                  </a:cubicBezTo>
                  <a:cubicBezTo>
                    <a:pt x="232" y="606"/>
                    <a:pt x="231" y="605"/>
                    <a:pt x="231" y="606"/>
                  </a:cubicBezTo>
                  <a:cubicBezTo>
                    <a:pt x="231" y="606"/>
                    <a:pt x="230" y="606"/>
                    <a:pt x="230" y="606"/>
                  </a:cubicBezTo>
                  <a:cubicBezTo>
                    <a:pt x="230" y="606"/>
                    <a:pt x="231" y="606"/>
                    <a:pt x="231" y="606"/>
                  </a:cubicBezTo>
                  <a:cubicBezTo>
                    <a:pt x="231" y="607"/>
                    <a:pt x="230" y="607"/>
                    <a:pt x="230" y="607"/>
                  </a:cubicBezTo>
                  <a:cubicBezTo>
                    <a:pt x="229" y="607"/>
                    <a:pt x="229" y="607"/>
                    <a:pt x="229" y="607"/>
                  </a:cubicBezTo>
                  <a:cubicBezTo>
                    <a:pt x="229" y="607"/>
                    <a:pt x="229" y="607"/>
                    <a:pt x="229" y="607"/>
                  </a:cubicBezTo>
                  <a:cubicBezTo>
                    <a:pt x="229" y="607"/>
                    <a:pt x="229" y="607"/>
                    <a:pt x="229" y="607"/>
                  </a:cubicBezTo>
                  <a:cubicBezTo>
                    <a:pt x="230" y="607"/>
                    <a:pt x="229" y="607"/>
                    <a:pt x="230" y="607"/>
                  </a:cubicBezTo>
                  <a:cubicBezTo>
                    <a:pt x="230" y="607"/>
                    <a:pt x="230" y="608"/>
                    <a:pt x="230" y="608"/>
                  </a:cubicBezTo>
                  <a:cubicBezTo>
                    <a:pt x="230" y="608"/>
                    <a:pt x="230" y="607"/>
                    <a:pt x="230" y="607"/>
                  </a:cubicBezTo>
                  <a:cubicBezTo>
                    <a:pt x="230" y="607"/>
                    <a:pt x="230" y="608"/>
                    <a:pt x="230" y="608"/>
                  </a:cubicBezTo>
                  <a:cubicBezTo>
                    <a:pt x="230" y="608"/>
                    <a:pt x="231" y="607"/>
                    <a:pt x="231" y="607"/>
                  </a:cubicBezTo>
                  <a:cubicBezTo>
                    <a:pt x="231" y="607"/>
                    <a:pt x="232" y="608"/>
                    <a:pt x="232" y="608"/>
                  </a:cubicBezTo>
                  <a:cubicBezTo>
                    <a:pt x="232" y="608"/>
                    <a:pt x="228" y="610"/>
                    <a:pt x="229" y="610"/>
                  </a:cubicBezTo>
                  <a:cubicBezTo>
                    <a:pt x="228" y="610"/>
                    <a:pt x="229" y="609"/>
                    <a:pt x="229" y="608"/>
                  </a:cubicBezTo>
                  <a:cubicBezTo>
                    <a:pt x="229" y="608"/>
                    <a:pt x="229" y="609"/>
                    <a:pt x="228" y="609"/>
                  </a:cubicBezTo>
                  <a:cubicBezTo>
                    <a:pt x="229" y="609"/>
                    <a:pt x="229" y="607"/>
                    <a:pt x="229" y="607"/>
                  </a:cubicBezTo>
                  <a:cubicBezTo>
                    <a:pt x="229" y="607"/>
                    <a:pt x="228" y="608"/>
                    <a:pt x="228" y="608"/>
                  </a:cubicBezTo>
                  <a:cubicBezTo>
                    <a:pt x="228" y="608"/>
                    <a:pt x="228" y="608"/>
                    <a:pt x="228" y="607"/>
                  </a:cubicBezTo>
                  <a:cubicBezTo>
                    <a:pt x="227" y="608"/>
                    <a:pt x="228" y="608"/>
                    <a:pt x="228" y="609"/>
                  </a:cubicBezTo>
                  <a:cubicBezTo>
                    <a:pt x="227" y="609"/>
                    <a:pt x="227" y="609"/>
                    <a:pt x="227" y="609"/>
                  </a:cubicBezTo>
                  <a:cubicBezTo>
                    <a:pt x="226" y="609"/>
                    <a:pt x="227" y="610"/>
                    <a:pt x="227" y="610"/>
                  </a:cubicBezTo>
                  <a:cubicBezTo>
                    <a:pt x="227" y="610"/>
                    <a:pt x="227" y="610"/>
                    <a:pt x="227" y="610"/>
                  </a:cubicBezTo>
                  <a:cubicBezTo>
                    <a:pt x="227" y="611"/>
                    <a:pt x="226" y="610"/>
                    <a:pt x="226" y="611"/>
                  </a:cubicBezTo>
                  <a:cubicBezTo>
                    <a:pt x="226" y="611"/>
                    <a:pt x="226" y="611"/>
                    <a:pt x="226" y="611"/>
                  </a:cubicBezTo>
                  <a:cubicBezTo>
                    <a:pt x="227" y="612"/>
                    <a:pt x="224" y="613"/>
                    <a:pt x="223" y="613"/>
                  </a:cubicBezTo>
                  <a:cubicBezTo>
                    <a:pt x="223" y="612"/>
                    <a:pt x="226" y="610"/>
                    <a:pt x="226" y="610"/>
                  </a:cubicBezTo>
                  <a:cubicBezTo>
                    <a:pt x="226" y="610"/>
                    <a:pt x="225" y="610"/>
                    <a:pt x="225" y="610"/>
                  </a:cubicBezTo>
                  <a:cubicBezTo>
                    <a:pt x="225" y="610"/>
                    <a:pt x="225" y="610"/>
                    <a:pt x="225" y="609"/>
                  </a:cubicBezTo>
                  <a:cubicBezTo>
                    <a:pt x="225" y="609"/>
                    <a:pt x="225" y="610"/>
                    <a:pt x="225" y="610"/>
                  </a:cubicBezTo>
                  <a:cubicBezTo>
                    <a:pt x="225" y="610"/>
                    <a:pt x="225" y="608"/>
                    <a:pt x="226" y="608"/>
                  </a:cubicBezTo>
                  <a:cubicBezTo>
                    <a:pt x="225" y="608"/>
                    <a:pt x="224" y="609"/>
                    <a:pt x="224" y="610"/>
                  </a:cubicBezTo>
                  <a:cubicBezTo>
                    <a:pt x="224" y="609"/>
                    <a:pt x="224" y="608"/>
                    <a:pt x="225" y="608"/>
                  </a:cubicBezTo>
                  <a:cubicBezTo>
                    <a:pt x="224" y="608"/>
                    <a:pt x="222" y="607"/>
                    <a:pt x="221" y="608"/>
                  </a:cubicBezTo>
                  <a:cubicBezTo>
                    <a:pt x="221" y="608"/>
                    <a:pt x="223" y="608"/>
                    <a:pt x="223" y="609"/>
                  </a:cubicBezTo>
                  <a:cubicBezTo>
                    <a:pt x="224" y="609"/>
                    <a:pt x="223" y="611"/>
                    <a:pt x="222" y="611"/>
                  </a:cubicBezTo>
                  <a:cubicBezTo>
                    <a:pt x="222" y="611"/>
                    <a:pt x="222" y="610"/>
                    <a:pt x="222" y="610"/>
                  </a:cubicBezTo>
                  <a:cubicBezTo>
                    <a:pt x="220" y="608"/>
                    <a:pt x="219" y="606"/>
                    <a:pt x="220" y="604"/>
                  </a:cubicBezTo>
                  <a:cubicBezTo>
                    <a:pt x="221" y="602"/>
                    <a:pt x="224" y="600"/>
                    <a:pt x="224" y="603"/>
                  </a:cubicBezTo>
                  <a:cubicBezTo>
                    <a:pt x="225" y="603"/>
                    <a:pt x="225" y="605"/>
                    <a:pt x="226" y="605"/>
                  </a:cubicBezTo>
                  <a:cubicBezTo>
                    <a:pt x="226" y="606"/>
                    <a:pt x="226" y="606"/>
                    <a:pt x="227" y="606"/>
                  </a:cubicBezTo>
                  <a:cubicBezTo>
                    <a:pt x="226" y="606"/>
                    <a:pt x="224" y="603"/>
                    <a:pt x="225" y="603"/>
                  </a:cubicBezTo>
                  <a:cubicBezTo>
                    <a:pt x="226" y="603"/>
                    <a:pt x="226" y="603"/>
                    <a:pt x="226" y="603"/>
                  </a:cubicBezTo>
                  <a:cubicBezTo>
                    <a:pt x="226" y="603"/>
                    <a:pt x="225" y="602"/>
                    <a:pt x="225" y="602"/>
                  </a:cubicBezTo>
                  <a:cubicBezTo>
                    <a:pt x="225" y="602"/>
                    <a:pt x="226" y="602"/>
                    <a:pt x="227" y="602"/>
                  </a:cubicBezTo>
                  <a:cubicBezTo>
                    <a:pt x="226" y="601"/>
                    <a:pt x="225" y="601"/>
                    <a:pt x="225" y="600"/>
                  </a:cubicBezTo>
                  <a:cubicBezTo>
                    <a:pt x="225" y="600"/>
                    <a:pt x="226" y="598"/>
                    <a:pt x="227" y="599"/>
                  </a:cubicBezTo>
                  <a:cubicBezTo>
                    <a:pt x="227" y="599"/>
                    <a:pt x="227" y="599"/>
                    <a:pt x="227" y="600"/>
                  </a:cubicBezTo>
                  <a:cubicBezTo>
                    <a:pt x="227" y="600"/>
                    <a:pt x="227" y="600"/>
                    <a:pt x="227" y="601"/>
                  </a:cubicBezTo>
                  <a:cubicBezTo>
                    <a:pt x="227" y="601"/>
                    <a:pt x="227" y="601"/>
                    <a:pt x="227" y="601"/>
                  </a:cubicBezTo>
                  <a:cubicBezTo>
                    <a:pt x="227" y="601"/>
                    <a:pt x="227" y="602"/>
                    <a:pt x="228" y="602"/>
                  </a:cubicBezTo>
                  <a:cubicBezTo>
                    <a:pt x="228" y="601"/>
                    <a:pt x="227" y="601"/>
                    <a:pt x="228" y="601"/>
                  </a:cubicBezTo>
                  <a:cubicBezTo>
                    <a:pt x="228" y="601"/>
                    <a:pt x="228" y="600"/>
                    <a:pt x="228" y="600"/>
                  </a:cubicBezTo>
                  <a:cubicBezTo>
                    <a:pt x="228" y="600"/>
                    <a:pt x="229" y="601"/>
                    <a:pt x="229" y="601"/>
                  </a:cubicBezTo>
                  <a:cubicBezTo>
                    <a:pt x="229" y="600"/>
                    <a:pt x="228" y="599"/>
                    <a:pt x="228" y="599"/>
                  </a:cubicBezTo>
                  <a:cubicBezTo>
                    <a:pt x="228" y="600"/>
                    <a:pt x="229" y="600"/>
                    <a:pt x="230" y="601"/>
                  </a:cubicBezTo>
                  <a:cubicBezTo>
                    <a:pt x="230" y="601"/>
                    <a:pt x="229" y="599"/>
                    <a:pt x="229" y="599"/>
                  </a:cubicBezTo>
                  <a:cubicBezTo>
                    <a:pt x="230" y="598"/>
                    <a:pt x="230" y="599"/>
                    <a:pt x="230" y="599"/>
                  </a:cubicBezTo>
                  <a:cubicBezTo>
                    <a:pt x="230" y="599"/>
                    <a:pt x="229" y="598"/>
                    <a:pt x="229" y="597"/>
                  </a:cubicBezTo>
                  <a:cubicBezTo>
                    <a:pt x="229" y="597"/>
                    <a:pt x="232" y="599"/>
                    <a:pt x="232" y="599"/>
                  </a:cubicBezTo>
                  <a:cubicBezTo>
                    <a:pt x="232" y="599"/>
                    <a:pt x="231" y="601"/>
                    <a:pt x="232" y="601"/>
                  </a:cubicBezTo>
                  <a:cubicBezTo>
                    <a:pt x="232" y="601"/>
                    <a:pt x="232" y="599"/>
                    <a:pt x="232" y="599"/>
                  </a:cubicBezTo>
                  <a:cubicBezTo>
                    <a:pt x="233" y="600"/>
                    <a:pt x="234" y="598"/>
                    <a:pt x="235" y="599"/>
                  </a:cubicBezTo>
                  <a:cubicBezTo>
                    <a:pt x="235" y="599"/>
                    <a:pt x="235" y="601"/>
                    <a:pt x="234" y="601"/>
                  </a:cubicBezTo>
                  <a:cubicBezTo>
                    <a:pt x="235" y="600"/>
                    <a:pt x="234" y="602"/>
                    <a:pt x="234" y="602"/>
                  </a:cubicBezTo>
                  <a:cubicBezTo>
                    <a:pt x="235" y="602"/>
                    <a:pt x="235" y="601"/>
                    <a:pt x="235" y="601"/>
                  </a:cubicBezTo>
                  <a:cubicBezTo>
                    <a:pt x="235" y="602"/>
                    <a:pt x="235" y="602"/>
                    <a:pt x="234" y="602"/>
                  </a:cubicBezTo>
                  <a:cubicBezTo>
                    <a:pt x="235" y="602"/>
                    <a:pt x="237" y="602"/>
                    <a:pt x="237" y="602"/>
                  </a:cubicBezTo>
                  <a:cubicBezTo>
                    <a:pt x="237" y="605"/>
                    <a:pt x="237" y="602"/>
                    <a:pt x="237" y="602"/>
                  </a:cubicBezTo>
                  <a:close/>
                  <a:moveTo>
                    <a:pt x="226" y="601"/>
                  </a:moveTo>
                  <a:cubicBezTo>
                    <a:pt x="226" y="601"/>
                    <a:pt x="226" y="601"/>
                    <a:pt x="226" y="601"/>
                  </a:cubicBezTo>
                  <a:cubicBezTo>
                    <a:pt x="226" y="601"/>
                    <a:pt x="226" y="601"/>
                    <a:pt x="226" y="601"/>
                  </a:cubicBezTo>
                  <a:close/>
                  <a:moveTo>
                    <a:pt x="234" y="601"/>
                  </a:moveTo>
                  <a:cubicBezTo>
                    <a:pt x="234" y="601"/>
                    <a:pt x="234" y="601"/>
                    <a:pt x="234" y="601"/>
                  </a:cubicBezTo>
                  <a:cubicBezTo>
                    <a:pt x="234" y="601"/>
                    <a:pt x="234" y="601"/>
                    <a:pt x="234" y="601"/>
                  </a:cubicBezTo>
                  <a:cubicBezTo>
                    <a:pt x="234" y="601"/>
                    <a:pt x="234" y="601"/>
                    <a:pt x="234" y="601"/>
                  </a:cubicBezTo>
                  <a:close/>
                  <a:moveTo>
                    <a:pt x="225" y="603"/>
                  </a:moveTo>
                  <a:cubicBezTo>
                    <a:pt x="225" y="603"/>
                    <a:pt x="225" y="604"/>
                    <a:pt x="225" y="604"/>
                  </a:cubicBezTo>
                  <a:cubicBezTo>
                    <a:pt x="226" y="604"/>
                    <a:pt x="225" y="603"/>
                    <a:pt x="225" y="603"/>
                  </a:cubicBezTo>
                  <a:close/>
                  <a:moveTo>
                    <a:pt x="343" y="594"/>
                  </a:moveTo>
                  <a:cubicBezTo>
                    <a:pt x="343" y="594"/>
                    <a:pt x="343" y="594"/>
                    <a:pt x="343" y="594"/>
                  </a:cubicBezTo>
                  <a:cubicBezTo>
                    <a:pt x="342" y="594"/>
                    <a:pt x="343" y="594"/>
                    <a:pt x="343" y="594"/>
                  </a:cubicBezTo>
                  <a:close/>
                  <a:moveTo>
                    <a:pt x="227" y="611"/>
                  </a:moveTo>
                  <a:cubicBezTo>
                    <a:pt x="227" y="611"/>
                    <a:pt x="227" y="611"/>
                    <a:pt x="227" y="611"/>
                  </a:cubicBezTo>
                  <a:cubicBezTo>
                    <a:pt x="227" y="611"/>
                    <a:pt x="227" y="611"/>
                    <a:pt x="227" y="611"/>
                  </a:cubicBezTo>
                  <a:close/>
                  <a:moveTo>
                    <a:pt x="233" y="598"/>
                  </a:moveTo>
                  <a:cubicBezTo>
                    <a:pt x="233" y="597"/>
                    <a:pt x="233" y="597"/>
                    <a:pt x="233" y="597"/>
                  </a:cubicBezTo>
                  <a:cubicBezTo>
                    <a:pt x="232" y="597"/>
                    <a:pt x="232" y="598"/>
                    <a:pt x="232" y="598"/>
                  </a:cubicBezTo>
                  <a:cubicBezTo>
                    <a:pt x="233" y="598"/>
                    <a:pt x="233" y="598"/>
                    <a:pt x="233" y="598"/>
                  </a:cubicBezTo>
                  <a:close/>
                  <a:moveTo>
                    <a:pt x="235" y="598"/>
                  </a:moveTo>
                  <a:cubicBezTo>
                    <a:pt x="235" y="598"/>
                    <a:pt x="234" y="598"/>
                    <a:pt x="234" y="598"/>
                  </a:cubicBezTo>
                  <a:cubicBezTo>
                    <a:pt x="234" y="598"/>
                    <a:pt x="235" y="599"/>
                    <a:pt x="235" y="598"/>
                  </a:cubicBezTo>
                  <a:cubicBezTo>
                    <a:pt x="235" y="598"/>
                    <a:pt x="235" y="598"/>
                    <a:pt x="235" y="598"/>
                  </a:cubicBezTo>
                  <a:close/>
                  <a:moveTo>
                    <a:pt x="229" y="596"/>
                  </a:moveTo>
                  <a:cubicBezTo>
                    <a:pt x="230" y="597"/>
                    <a:pt x="231" y="598"/>
                    <a:pt x="232" y="597"/>
                  </a:cubicBezTo>
                  <a:cubicBezTo>
                    <a:pt x="231" y="597"/>
                    <a:pt x="230" y="596"/>
                    <a:pt x="230" y="596"/>
                  </a:cubicBezTo>
                  <a:cubicBezTo>
                    <a:pt x="229" y="595"/>
                    <a:pt x="228" y="596"/>
                    <a:pt x="228" y="596"/>
                  </a:cubicBezTo>
                  <a:cubicBezTo>
                    <a:pt x="229" y="597"/>
                    <a:pt x="230" y="597"/>
                    <a:pt x="229" y="596"/>
                  </a:cubicBezTo>
                  <a:close/>
                  <a:moveTo>
                    <a:pt x="349" y="607"/>
                  </a:moveTo>
                  <a:cubicBezTo>
                    <a:pt x="348" y="607"/>
                    <a:pt x="348" y="607"/>
                    <a:pt x="348" y="608"/>
                  </a:cubicBezTo>
                  <a:cubicBezTo>
                    <a:pt x="348" y="608"/>
                    <a:pt x="349" y="607"/>
                    <a:pt x="349" y="607"/>
                  </a:cubicBezTo>
                  <a:close/>
                  <a:moveTo>
                    <a:pt x="367" y="617"/>
                  </a:moveTo>
                  <a:cubicBezTo>
                    <a:pt x="367" y="616"/>
                    <a:pt x="366" y="616"/>
                    <a:pt x="366" y="616"/>
                  </a:cubicBezTo>
                  <a:cubicBezTo>
                    <a:pt x="362" y="616"/>
                    <a:pt x="368" y="622"/>
                    <a:pt x="367" y="617"/>
                  </a:cubicBezTo>
                  <a:close/>
                  <a:moveTo>
                    <a:pt x="46" y="674"/>
                  </a:moveTo>
                  <a:cubicBezTo>
                    <a:pt x="46" y="674"/>
                    <a:pt x="45" y="674"/>
                    <a:pt x="45" y="674"/>
                  </a:cubicBezTo>
                  <a:cubicBezTo>
                    <a:pt x="45" y="674"/>
                    <a:pt x="45" y="674"/>
                    <a:pt x="45" y="674"/>
                  </a:cubicBezTo>
                  <a:cubicBezTo>
                    <a:pt x="45" y="673"/>
                    <a:pt x="45" y="673"/>
                    <a:pt x="45" y="673"/>
                  </a:cubicBezTo>
                  <a:cubicBezTo>
                    <a:pt x="44" y="673"/>
                    <a:pt x="44" y="673"/>
                    <a:pt x="44" y="673"/>
                  </a:cubicBezTo>
                  <a:cubicBezTo>
                    <a:pt x="44" y="673"/>
                    <a:pt x="44" y="673"/>
                    <a:pt x="44" y="673"/>
                  </a:cubicBezTo>
                  <a:cubicBezTo>
                    <a:pt x="44" y="672"/>
                    <a:pt x="44" y="672"/>
                    <a:pt x="43" y="672"/>
                  </a:cubicBezTo>
                  <a:cubicBezTo>
                    <a:pt x="43" y="672"/>
                    <a:pt x="43" y="672"/>
                    <a:pt x="43" y="672"/>
                  </a:cubicBezTo>
                  <a:cubicBezTo>
                    <a:pt x="43" y="671"/>
                    <a:pt x="42" y="671"/>
                    <a:pt x="41" y="671"/>
                  </a:cubicBezTo>
                  <a:cubicBezTo>
                    <a:pt x="41" y="672"/>
                    <a:pt x="43" y="673"/>
                    <a:pt x="43" y="672"/>
                  </a:cubicBezTo>
                  <a:cubicBezTo>
                    <a:pt x="44" y="673"/>
                    <a:pt x="46" y="675"/>
                    <a:pt x="47" y="674"/>
                  </a:cubicBezTo>
                  <a:cubicBezTo>
                    <a:pt x="46" y="674"/>
                    <a:pt x="46" y="674"/>
                    <a:pt x="46" y="674"/>
                  </a:cubicBezTo>
                  <a:close/>
                  <a:moveTo>
                    <a:pt x="57" y="674"/>
                  </a:moveTo>
                  <a:cubicBezTo>
                    <a:pt x="57" y="674"/>
                    <a:pt x="57" y="675"/>
                    <a:pt x="57" y="675"/>
                  </a:cubicBezTo>
                  <a:cubicBezTo>
                    <a:pt x="57" y="675"/>
                    <a:pt x="57" y="674"/>
                    <a:pt x="58" y="675"/>
                  </a:cubicBezTo>
                  <a:cubicBezTo>
                    <a:pt x="58" y="674"/>
                    <a:pt x="57" y="674"/>
                    <a:pt x="57" y="674"/>
                  </a:cubicBezTo>
                  <a:close/>
                  <a:moveTo>
                    <a:pt x="59" y="669"/>
                  </a:moveTo>
                  <a:cubicBezTo>
                    <a:pt x="59" y="670"/>
                    <a:pt x="59" y="670"/>
                    <a:pt x="59" y="670"/>
                  </a:cubicBezTo>
                  <a:cubicBezTo>
                    <a:pt x="59" y="670"/>
                    <a:pt x="59" y="670"/>
                    <a:pt x="59" y="670"/>
                  </a:cubicBezTo>
                  <a:cubicBezTo>
                    <a:pt x="59" y="670"/>
                    <a:pt x="59" y="670"/>
                    <a:pt x="59" y="670"/>
                  </a:cubicBezTo>
                  <a:cubicBezTo>
                    <a:pt x="58" y="670"/>
                    <a:pt x="58" y="670"/>
                    <a:pt x="58" y="670"/>
                  </a:cubicBezTo>
                  <a:cubicBezTo>
                    <a:pt x="58" y="670"/>
                    <a:pt x="58" y="670"/>
                    <a:pt x="58" y="669"/>
                  </a:cubicBezTo>
                  <a:cubicBezTo>
                    <a:pt x="58" y="669"/>
                    <a:pt x="59" y="669"/>
                    <a:pt x="59" y="669"/>
                  </a:cubicBezTo>
                  <a:cubicBezTo>
                    <a:pt x="59" y="670"/>
                    <a:pt x="59" y="669"/>
                    <a:pt x="59" y="669"/>
                  </a:cubicBezTo>
                  <a:close/>
                  <a:moveTo>
                    <a:pt x="59" y="670"/>
                  </a:moveTo>
                  <a:cubicBezTo>
                    <a:pt x="59" y="670"/>
                    <a:pt x="59" y="670"/>
                    <a:pt x="59" y="670"/>
                  </a:cubicBezTo>
                  <a:cubicBezTo>
                    <a:pt x="59" y="670"/>
                    <a:pt x="59" y="670"/>
                    <a:pt x="59" y="670"/>
                  </a:cubicBezTo>
                  <a:close/>
                  <a:moveTo>
                    <a:pt x="56" y="676"/>
                  </a:moveTo>
                  <a:cubicBezTo>
                    <a:pt x="56" y="676"/>
                    <a:pt x="57" y="675"/>
                    <a:pt x="56" y="675"/>
                  </a:cubicBezTo>
                  <a:cubicBezTo>
                    <a:pt x="56" y="675"/>
                    <a:pt x="56" y="675"/>
                    <a:pt x="56" y="676"/>
                  </a:cubicBezTo>
                  <a:close/>
                  <a:moveTo>
                    <a:pt x="48" y="667"/>
                  </a:moveTo>
                  <a:cubicBezTo>
                    <a:pt x="46" y="669"/>
                    <a:pt x="48" y="669"/>
                    <a:pt x="49" y="668"/>
                  </a:cubicBezTo>
                  <a:cubicBezTo>
                    <a:pt x="48" y="668"/>
                    <a:pt x="48" y="667"/>
                    <a:pt x="48" y="667"/>
                  </a:cubicBezTo>
                  <a:close/>
                  <a:moveTo>
                    <a:pt x="59" y="672"/>
                  </a:moveTo>
                  <a:cubicBezTo>
                    <a:pt x="58" y="672"/>
                    <a:pt x="58" y="672"/>
                    <a:pt x="58" y="672"/>
                  </a:cubicBezTo>
                  <a:cubicBezTo>
                    <a:pt x="58" y="672"/>
                    <a:pt x="58" y="672"/>
                    <a:pt x="59" y="672"/>
                  </a:cubicBezTo>
                  <a:close/>
                  <a:moveTo>
                    <a:pt x="77" y="669"/>
                  </a:moveTo>
                  <a:cubicBezTo>
                    <a:pt x="76" y="669"/>
                    <a:pt x="76" y="669"/>
                    <a:pt x="76" y="669"/>
                  </a:cubicBezTo>
                  <a:cubicBezTo>
                    <a:pt x="76" y="669"/>
                    <a:pt x="76" y="670"/>
                    <a:pt x="76" y="670"/>
                  </a:cubicBezTo>
                  <a:cubicBezTo>
                    <a:pt x="76" y="670"/>
                    <a:pt x="77" y="669"/>
                    <a:pt x="77" y="669"/>
                  </a:cubicBezTo>
                  <a:close/>
                  <a:moveTo>
                    <a:pt x="77" y="669"/>
                  </a:moveTo>
                  <a:cubicBezTo>
                    <a:pt x="77" y="669"/>
                    <a:pt x="77" y="669"/>
                    <a:pt x="76" y="669"/>
                  </a:cubicBezTo>
                  <a:cubicBezTo>
                    <a:pt x="77" y="669"/>
                    <a:pt x="77" y="669"/>
                    <a:pt x="77" y="669"/>
                  </a:cubicBezTo>
                  <a:cubicBezTo>
                    <a:pt x="77" y="669"/>
                    <a:pt x="77" y="669"/>
                    <a:pt x="77" y="669"/>
                  </a:cubicBezTo>
                  <a:close/>
                  <a:moveTo>
                    <a:pt x="66" y="669"/>
                  </a:moveTo>
                  <a:cubicBezTo>
                    <a:pt x="66" y="669"/>
                    <a:pt x="66" y="669"/>
                    <a:pt x="66" y="669"/>
                  </a:cubicBezTo>
                  <a:cubicBezTo>
                    <a:pt x="66" y="669"/>
                    <a:pt x="62" y="668"/>
                    <a:pt x="62" y="669"/>
                  </a:cubicBezTo>
                  <a:cubicBezTo>
                    <a:pt x="62" y="670"/>
                    <a:pt x="64" y="670"/>
                    <a:pt x="64" y="670"/>
                  </a:cubicBezTo>
                  <a:cubicBezTo>
                    <a:pt x="64" y="670"/>
                    <a:pt x="63" y="671"/>
                    <a:pt x="63" y="671"/>
                  </a:cubicBezTo>
                  <a:cubicBezTo>
                    <a:pt x="63" y="671"/>
                    <a:pt x="64" y="671"/>
                    <a:pt x="64" y="672"/>
                  </a:cubicBezTo>
                  <a:cubicBezTo>
                    <a:pt x="65" y="671"/>
                    <a:pt x="65" y="669"/>
                    <a:pt x="66" y="669"/>
                  </a:cubicBezTo>
                  <a:close/>
                  <a:moveTo>
                    <a:pt x="78" y="668"/>
                  </a:moveTo>
                  <a:cubicBezTo>
                    <a:pt x="77" y="668"/>
                    <a:pt x="78" y="668"/>
                    <a:pt x="78" y="668"/>
                  </a:cubicBezTo>
                  <a:cubicBezTo>
                    <a:pt x="78" y="668"/>
                    <a:pt x="78" y="668"/>
                    <a:pt x="78" y="668"/>
                  </a:cubicBezTo>
                  <a:close/>
                  <a:moveTo>
                    <a:pt x="69" y="668"/>
                  </a:moveTo>
                  <a:cubicBezTo>
                    <a:pt x="70" y="668"/>
                    <a:pt x="66" y="672"/>
                    <a:pt x="66" y="671"/>
                  </a:cubicBezTo>
                  <a:cubicBezTo>
                    <a:pt x="66" y="671"/>
                    <a:pt x="68" y="671"/>
                    <a:pt x="69" y="671"/>
                  </a:cubicBezTo>
                  <a:cubicBezTo>
                    <a:pt x="69" y="670"/>
                    <a:pt x="71" y="668"/>
                    <a:pt x="69" y="668"/>
                  </a:cubicBezTo>
                  <a:close/>
                  <a:moveTo>
                    <a:pt x="75" y="669"/>
                  </a:moveTo>
                  <a:cubicBezTo>
                    <a:pt x="75" y="669"/>
                    <a:pt x="75" y="669"/>
                    <a:pt x="75" y="669"/>
                  </a:cubicBezTo>
                  <a:cubicBezTo>
                    <a:pt x="75" y="669"/>
                    <a:pt x="74" y="669"/>
                    <a:pt x="73" y="669"/>
                  </a:cubicBezTo>
                  <a:cubicBezTo>
                    <a:pt x="73" y="669"/>
                    <a:pt x="74" y="668"/>
                    <a:pt x="73" y="668"/>
                  </a:cubicBezTo>
                  <a:cubicBezTo>
                    <a:pt x="73" y="667"/>
                    <a:pt x="73" y="668"/>
                    <a:pt x="73" y="668"/>
                  </a:cubicBezTo>
                  <a:cubicBezTo>
                    <a:pt x="73" y="668"/>
                    <a:pt x="73" y="668"/>
                    <a:pt x="72" y="668"/>
                  </a:cubicBezTo>
                  <a:cubicBezTo>
                    <a:pt x="72" y="668"/>
                    <a:pt x="72" y="670"/>
                    <a:pt x="72" y="670"/>
                  </a:cubicBezTo>
                  <a:cubicBezTo>
                    <a:pt x="72" y="670"/>
                    <a:pt x="71" y="669"/>
                    <a:pt x="71" y="670"/>
                  </a:cubicBezTo>
                  <a:cubicBezTo>
                    <a:pt x="71" y="670"/>
                    <a:pt x="71" y="670"/>
                    <a:pt x="71" y="670"/>
                  </a:cubicBezTo>
                  <a:cubicBezTo>
                    <a:pt x="71" y="670"/>
                    <a:pt x="70" y="672"/>
                    <a:pt x="71" y="672"/>
                  </a:cubicBezTo>
                  <a:cubicBezTo>
                    <a:pt x="71" y="672"/>
                    <a:pt x="71" y="671"/>
                    <a:pt x="71" y="671"/>
                  </a:cubicBezTo>
                  <a:cubicBezTo>
                    <a:pt x="71" y="673"/>
                    <a:pt x="74" y="670"/>
                    <a:pt x="74" y="670"/>
                  </a:cubicBezTo>
                  <a:cubicBezTo>
                    <a:pt x="74" y="671"/>
                    <a:pt x="76" y="670"/>
                    <a:pt x="75" y="669"/>
                  </a:cubicBezTo>
                  <a:close/>
                  <a:moveTo>
                    <a:pt x="40" y="668"/>
                  </a:moveTo>
                  <a:cubicBezTo>
                    <a:pt x="40" y="668"/>
                    <a:pt x="40" y="668"/>
                    <a:pt x="40" y="668"/>
                  </a:cubicBezTo>
                  <a:cubicBezTo>
                    <a:pt x="40" y="668"/>
                    <a:pt x="40" y="668"/>
                    <a:pt x="40" y="669"/>
                  </a:cubicBezTo>
                  <a:cubicBezTo>
                    <a:pt x="41" y="669"/>
                    <a:pt x="41" y="668"/>
                    <a:pt x="40" y="668"/>
                  </a:cubicBezTo>
                  <a:close/>
                  <a:moveTo>
                    <a:pt x="8" y="662"/>
                  </a:moveTo>
                  <a:cubicBezTo>
                    <a:pt x="8" y="662"/>
                    <a:pt x="6" y="663"/>
                    <a:pt x="6" y="663"/>
                  </a:cubicBezTo>
                  <a:cubicBezTo>
                    <a:pt x="6" y="663"/>
                    <a:pt x="8" y="664"/>
                    <a:pt x="8" y="664"/>
                  </a:cubicBezTo>
                  <a:cubicBezTo>
                    <a:pt x="8" y="664"/>
                    <a:pt x="9" y="662"/>
                    <a:pt x="9" y="662"/>
                  </a:cubicBezTo>
                  <a:cubicBezTo>
                    <a:pt x="9" y="662"/>
                    <a:pt x="8" y="662"/>
                    <a:pt x="8" y="662"/>
                  </a:cubicBezTo>
                  <a:close/>
                  <a:moveTo>
                    <a:pt x="11" y="660"/>
                  </a:moveTo>
                  <a:cubicBezTo>
                    <a:pt x="11" y="660"/>
                    <a:pt x="11" y="660"/>
                    <a:pt x="11" y="660"/>
                  </a:cubicBezTo>
                  <a:cubicBezTo>
                    <a:pt x="11" y="659"/>
                    <a:pt x="11" y="659"/>
                    <a:pt x="11" y="660"/>
                  </a:cubicBezTo>
                  <a:close/>
                  <a:moveTo>
                    <a:pt x="6" y="658"/>
                  </a:moveTo>
                  <a:cubicBezTo>
                    <a:pt x="6" y="657"/>
                    <a:pt x="2" y="656"/>
                    <a:pt x="2" y="657"/>
                  </a:cubicBezTo>
                  <a:cubicBezTo>
                    <a:pt x="1" y="657"/>
                    <a:pt x="0" y="657"/>
                    <a:pt x="0" y="657"/>
                  </a:cubicBezTo>
                  <a:cubicBezTo>
                    <a:pt x="1" y="657"/>
                    <a:pt x="1" y="657"/>
                    <a:pt x="1" y="658"/>
                  </a:cubicBezTo>
                  <a:cubicBezTo>
                    <a:pt x="1" y="658"/>
                    <a:pt x="2" y="659"/>
                    <a:pt x="3" y="659"/>
                  </a:cubicBezTo>
                  <a:cubicBezTo>
                    <a:pt x="3" y="659"/>
                    <a:pt x="6" y="657"/>
                    <a:pt x="6" y="658"/>
                  </a:cubicBezTo>
                  <a:cubicBezTo>
                    <a:pt x="6" y="658"/>
                    <a:pt x="6" y="658"/>
                    <a:pt x="6" y="658"/>
                  </a:cubicBezTo>
                  <a:cubicBezTo>
                    <a:pt x="6" y="658"/>
                    <a:pt x="6" y="658"/>
                    <a:pt x="6" y="658"/>
                  </a:cubicBezTo>
                  <a:close/>
                  <a:moveTo>
                    <a:pt x="10" y="660"/>
                  </a:moveTo>
                  <a:cubicBezTo>
                    <a:pt x="10" y="659"/>
                    <a:pt x="10" y="659"/>
                    <a:pt x="10" y="659"/>
                  </a:cubicBezTo>
                  <a:cubicBezTo>
                    <a:pt x="10" y="660"/>
                    <a:pt x="10" y="660"/>
                    <a:pt x="10" y="660"/>
                  </a:cubicBezTo>
                  <a:close/>
                  <a:moveTo>
                    <a:pt x="76" y="668"/>
                  </a:moveTo>
                  <a:cubicBezTo>
                    <a:pt x="77" y="668"/>
                    <a:pt x="77" y="664"/>
                    <a:pt x="76" y="667"/>
                  </a:cubicBezTo>
                  <a:cubicBezTo>
                    <a:pt x="76" y="667"/>
                    <a:pt x="77" y="667"/>
                    <a:pt x="77" y="668"/>
                  </a:cubicBezTo>
                  <a:cubicBezTo>
                    <a:pt x="77" y="668"/>
                    <a:pt x="76" y="668"/>
                    <a:pt x="76" y="668"/>
                  </a:cubicBezTo>
                  <a:close/>
                  <a:moveTo>
                    <a:pt x="78" y="668"/>
                  </a:moveTo>
                  <a:cubicBezTo>
                    <a:pt x="78" y="668"/>
                    <a:pt x="78" y="668"/>
                    <a:pt x="79" y="668"/>
                  </a:cubicBezTo>
                  <a:cubicBezTo>
                    <a:pt x="79" y="668"/>
                    <a:pt x="79" y="668"/>
                    <a:pt x="78" y="668"/>
                  </a:cubicBezTo>
                  <a:close/>
                  <a:moveTo>
                    <a:pt x="38" y="667"/>
                  </a:moveTo>
                  <a:cubicBezTo>
                    <a:pt x="37" y="667"/>
                    <a:pt x="38" y="668"/>
                    <a:pt x="38" y="668"/>
                  </a:cubicBezTo>
                  <a:cubicBezTo>
                    <a:pt x="38" y="667"/>
                    <a:pt x="38" y="667"/>
                    <a:pt x="38" y="667"/>
                  </a:cubicBezTo>
                  <a:close/>
                  <a:moveTo>
                    <a:pt x="23" y="663"/>
                  </a:moveTo>
                  <a:cubicBezTo>
                    <a:pt x="23" y="664"/>
                    <a:pt x="23" y="664"/>
                    <a:pt x="23" y="664"/>
                  </a:cubicBezTo>
                  <a:cubicBezTo>
                    <a:pt x="23" y="664"/>
                    <a:pt x="23" y="664"/>
                    <a:pt x="23" y="663"/>
                  </a:cubicBezTo>
                  <a:close/>
                  <a:moveTo>
                    <a:pt x="39" y="669"/>
                  </a:moveTo>
                  <a:cubicBezTo>
                    <a:pt x="39" y="670"/>
                    <a:pt x="39" y="670"/>
                    <a:pt x="39" y="670"/>
                  </a:cubicBezTo>
                  <a:cubicBezTo>
                    <a:pt x="39" y="670"/>
                    <a:pt x="39" y="669"/>
                    <a:pt x="39" y="669"/>
                  </a:cubicBezTo>
                  <a:close/>
                  <a:moveTo>
                    <a:pt x="34" y="668"/>
                  </a:moveTo>
                  <a:cubicBezTo>
                    <a:pt x="35" y="667"/>
                    <a:pt x="35" y="667"/>
                    <a:pt x="35" y="666"/>
                  </a:cubicBezTo>
                  <a:cubicBezTo>
                    <a:pt x="34" y="666"/>
                    <a:pt x="32" y="668"/>
                    <a:pt x="32" y="669"/>
                  </a:cubicBezTo>
                  <a:cubicBezTo>
                    <a:pt x="33" y="669"/>
                    <a:pt x="33" y="669"/>
                    <a:pt x="32" y="669"/>
                  </a:cubicBezTo>
                  <a:cubicBezTo>
                    <a:pt x="33" y="669"/>
                    <a:pt x="34" y="669"/>
                    <a:pt x="34" y="668"/>
                  </a:cubicBezTo>
                  <a:cubicBezTo>
                    <a:pt x="34" y="668"/>
                    <a:pt x="34" y="667"/>
                    <a:pt x="34" y="668"/>
                  </a:cubicBezTo>
                  <a:close/>
                  <a:moveTo>
                    <a:pt x="35" y="668"/>
                  </a:moveTo>
                  <a:cubicBezTo>
                    <a:pt x="35" y="668"/>
                    <a:pt x="35" y="668"/>
                    <a:pt x="35" y="668"/>
                  </a:cubicBezTo>
                  <a:cubicBezTo>
                    <a:pt x="35" y="668"/>
                    <a:pt x="35" y="668"/>
                    <a:pt x="35" y="668"/>
                  </a:cubicBezTo>
                  <a:close/>
                  <a:moveTo>
                    <a:pt x="143" y="646"/>
                  </a:moveTo>
                  <a:cubicBezTo>
                    <a:pt x="142" y="646"/>
                    <a:pt x="143" y="646"/>
                    <a:pt x="143" y="646"/>
                  </a:cubicBezTo>
                  <a:cubicBezTo>
                    <a:pt x="143" y="645"/>
                    <a:pt x="143" y="645"/>
                    <a:pt x="143" y="646"/>
                  </a:cubicBezTo>
                  <a:close/>
                  <a:moveTo>
                    <a:pt x="142" y="648"/>
                  </a:moveTo>
                  <a:cubicBezTo>
                    <a:pt x="141" y="647"/>
                    <a:pt x="143" y="649"/>
                    <a:pt x="143" y="648"/>
                  </a:cubicBezTo>
                  <a:cubicBezTo>
                    <a:pt x="143" y="648"/>
                    <a:pt x="143" y="647"/>
                    <a:pt x="143" y="647"/>
                  </a:cubicBezTo>
                  <a:cubicBezTo>
                    <a:pt x="142" y="647"/>
                    <a:pt x="143" y="648"/>
                    <a:pt x="142" y="647"/>
                  </a:cubicBezTo>
                  <a:cubicBezTo>
                    <a:pt x="142" y="647"/>
                    <a:pt x="142" y="647"/>
                    <a:pt x="142" y="648"/>
                  </a:cubicBezTo>
                  <a:close/>
                  <a:moveTo>
                    <a:pt x="169" y="634"/>
                  </a:moveTo>
                  <a:cubicBezTo>
                    <a:pt x="167" y="633"/>
                    <a:pt x="169" y="638"/>
                    <a:pt x="169" y="634"/>
                  </a:cubicBezTo>
                  <a:cubicBezTo>
                    <a:pt x="169" y="634"/>
                    <a:pt x="169" y="635"/>
                    <a:pt x="169" y="634"/>
                  </a:cubicBezTo>
                  <a:close/>
                  <a:moveTo>
                    <a:pt x="142" y="648"/>
                  </a:moveTo>
                  <a:cubicBezTo>
                    <a:pt x="142" y="648"/>
                    <a:pt x="142" y="648"/>
                    <a:pt x="142" y="648"/>
                  </a:cubicBezTo>
                  <a:cubicBezTo>
                    <a:pt x="141" y="648"/>
                    <a:pt x="141" y="648"/>
                    <a:pt x="140" y="649"/>
                  </a:cubicBezTo>
                  <a:cubicBezTo>
                    <a:pt x="140" y="649"/>
                    <a:pt x="140" y="648"/>
                    <a:pt x="140" y="648"/>
                  </a:cubicBezTo>
                  <a:cubicBezTo>
                    <a:pt x="140" y="648"/>
                    <a:pt x="140" y="648"/>
                    <a:pt x="140" y="648"/>
                  </a:cubicBezTo>
                  <a:cubicBezTo>
                    <a:pt x="140" y="648"/>
                    <a:pt x="141" y="648"/>
                    <a:pt x="141" y="648"/>
                  </a:cubicBezTo>
                  <a:cubicBezTo>
                    <a:pt x="141" y="648"/>
                    <a:pt x="141" y="648"/>
                    <a:pt x="141" y="647"/>
                  </a:cubicBezTo>
                  <a:cubicBezTo>
                    <a:pt x="141" y="647"/>
                    <a:pt x="142" y="646"/>
                    <a:pt x="142" y="646"/>
                  </a:cubicBezTo>
                  <a:cubicBezTo>
                    <a:pt x="142" y="646"/>
                    <a:pt x="142" y="646"/>
                    <a:pt x="141" y="646"/>
                  </a:cubicBezTo>
                  <a:cubicBezTo>
                    <a:pt x="141" y="646"/>
                    <a:pt x="141" y="645"/>
                    <a:pt x="141" y="645"/>
                  </a:cubicBezTo>
                  <a:cubicBezTo>
                    <a:pt x="141" y="645"/>
                    <a:pt x="140" y="647"/>
                    <a:pt x="140" y="647"/>
                  </a:cubicBezTo>
                  <a:cubicBezTo>
                    <a:pt x="140" y="646"/>
                    <a:pt x="138" y="645"/>
                    <a:pt x="137" y="646"/>
                  </a:cubicBezTo>
                  <a:cubicBezTo>
                    <a:pt x="137" y="648"/>
                    <a:pt x="138" y="648"/>
                    <a:pt x="139" y="648"/>
                  </a:cubicBezTo>
                  <a:cubicBezTo>
                    <a:pt x="139" y="648"/>
                    <a:pt x="139" y="648"/>
                    <a:pt x="139" y="648"/>
                  </a:cubicBezTo>
                  <a:cubicBezTo>
                    <a:pt x="139" y="648"/>
                    <a:pt x="138" y="649"/>
                    <a:pt x="138" y="649"/>
                  </a:cubicBezTo>
                  <a:cubicBezTo>
                    <a:pt x="138" y="649"/>
                    <a:pt x="138" y="649"/>
                    <a:pt x="138" y="649"/>
                  </a:cubicBezTo>
                  <a:cubicBezTo>
                    <a:pt x="138" y="649"/>
                    <a:pt x="138" y="649"/>
                    <a:pt x="138" y="648"/>
                  </a:cubicBezTo>
                  <a:cubicBezTo>
                    <a:pt x="137" y="648"/>
                    <a:pt x="137" y="650"/>
                    <a:pt x="137" y="650"/>
                  </a:cubicBezTo>
                  <a:cubicBezTo>
                    <a:pt x="135" y="649"/>
                    <a:pt x="137" y="650"/>
                    <a:pt x="137" y="651"/>
                  </a:cubicBezTo>
                  <a:cubicBezTo>
                    <a:pt x="137" y="651"/>
                    <a:pt x="135" y="651"/>
                    <a:pt x="137" y="651"/>
                  </a:cubicBezTo>
                  <a:cubicBezTo>
                    <a:pt x="136" y="651"/>
                    <a:pt x="132" y="653"/>
                    <a:pt x="132" y="654"/>
                  </a:cubicBezTo>
                  <a:cubicBezTo>
                    <a:pt x="132" y="654"/>
                    <a:pt x="139" y="651"/>
                    <a:pt x="139" y="650"/>
                  </a:cubicBezTo>
                  <a:cubicBezTo>
                    <a:pt x="139" y="651"/>
                    <a:pt x="139" y="651"/>
                    <a:pt x="139" y="651"/>
                  </a:cubicBezTo>
                  <a:cubicBezTo>
                    <a:pt x="139" y="651"/>
                    <a:pt x="139" y="651"/>
                    <a:pt x="139" y="650"/>
                  </a:cubicBezTo>
                  <a:cubicBezTo>
                    <a:pt x="140" y="651"/>
                    <a:pt x="140" y="650"/>
                    <a:pt x="139" y="650"/>
                  </a:cubicBezTo>
                  <a:cubicBezTo>
                    <a:pt x="139" y="650"/>
                    <a:pt x="143" y="649"/>
                    <a:pt x="142" y="648"/>
                  </a:cubicBezTo>
                  <a:close/>
                  <a:moveTo>
                    <a:pt x="146" y="644"/>
                  </a:moveTo>
                  <a:cubicBezTo>
                    <a:pt x="146" y="644"/>
                    <a:pt x="145" y="644"/>
                    <a:pt x="145" y="644"/>
                  </a:cubicBezTo>
                  <a:cubicBezTo>
                    <a:pt x="145" y="644"/>
                    <a:pt x="146" y="644"/>
                    <a:pt x="145" y="643"/>
                  </a:cubicBezTo>
                  <a:cubicBezTo>
                    <a:pt x="144" y="642"/>
                    <a:pt x="143" y="645"/>
                    <a:pt x="146" y="644"/>
                  </a:cubicBezTo>
                  <a:close/>
                  <a:moveTo>
                    <a:pt x="140" y="646"/>
                  </a:moveTo>
                  <a:cubicBezTo>
                    <a:pt x="140" y="646"/>
                    <a:pt x="140" y="646"/>
                    <a:pt x="140" y="647"/>
                  </a:cubicBezTo>
                  <a:cubicBezTo>
                    <a:pt x="140" y="647"/>
                    <a:pt x="140" y="646"/>
                    <a:pt x="140" y="646"/>
                  </a:cubicBezTo>
                  <a:close/>
                  <a:moveTo>
                    <a:pt x="138" y="568"/>
                  </a:moveTo>
                  <a:cubicBezTo>
                    <a:pt x="135" y="568"/>
                    <a:pt x="135" y="570"/>
                    <a:pt x="136" y="571"/>
                  </a:cubicBezTo>
                  <a:cubicBezTo>
                    <a:pt x="138" y="573"/>
                    <a:pt x="141" y="575"/>
                    <a:pt x="143" y="574"/>
                  </a:cubicBezTo>
                  <a:cubicBezTo>
                    <a:pt x="143" y="574"/>
                    <a:pt x="142" y="573"/>
                    <a:pt x="142" y="573"/>
                  </a:cubicBezTo>
                  <a:cubicBezTo>
                    <a:pt x="146" y="573"/>
                    <a:pt x="149" y="570"/>
                    <a:pt x="145" y="567"/>
                  </a:cubicBezTo>
                  <a:cubicBezTo>
                    <a:pt x="142" y="564"/>
                    <a:pt x="139" y="569"/>
                    <a:pt x="136" y="568"/>
                  </a:cubicBezTo>
                  <a:cubicBezTo>
                    <a:pt x="137" y="568"/>
                    <a:pt x="137" y="568"/>
                    <a:pt x="138" y="568"/>
                  </a:cubicBezTo>
                  <a:cubicBezTo>
                    <a:pt x="137" y="568"/>
                    <a:pt x="137" y="568"/>
                    <a:pt x="137" y="568"/>
                  </a:cubicBezTo>
                  <a:cubicBezTo>
                    <a:pt x="137" y="568"/>
                    <a:pt x="138" y="568"/>
                    <a:pt x="138" y="568"/>
                  </a:cubicBezTo>
                  <a:close/>
                  <a:moveTo>
                    <a:pt x="147" y="645"/>
                  </a:moveTo>
                  <a:cubicBezTo>
                    <a:pt x="147" y="645"/>
                    <a:pt x="147" y="644"/>
                    <a:pt x="147" y="645"/>
                  </a:cubicBezTo>
                  <a:cubicBezTo>
                    <a:pt x="147" y="645"/>
                    <a:pt x="147" y="645"/>
                    <a:pt x="147" y="645"/>
                  </a:cubicBezTo>
                  <a:close/>
                  <a:moveTo>
                    <a:pt x="152" y="643"/>
                  </a:moveTo>
                  <a:cubicBezTo>
                    <a:pt x="152" y="643"/>
                    <a:pt x="152" y="643"/>
                    <a:pt x="151" y="643"/>
                  </a:cubicBezTo>
                  <a:cubicBezTo>
                    <a:pt x="152" y="643"/>
                    <a:pt x="152" y="643"/>
                    <a:pt x="152" y="643"/>
                  </a:cubicBezTo>
                  <a:close/>
                  <a:moveTo>
                    <a:pt x="163" y="636"/>
                  </a:moveTo>
                  <a:cubicBezTo>
                    <a:pt x="160" y="636"/>
                    <a:pt x="161" y="632"/>
                    <a:pt x="157" y="633"/>
                  </a:cubicBezTo>
                  <a:cubicBezTo>
                    <a:pt x="155" y="634"/>
                    <a:pt x="153" y="636"/>
                    <a:pt x="152" y="638"/>
                  </a:cubicBezTo>
                  <a:cubicBezTo>
                    <a:pt x="151" y="641"/>
                    <a:pt x="153" y="641"/>
                    <a:pt x="155" y="640"/>
                  </a:cubicBezTo>
                  <a:cubicBezTo>
                    <a:pt x="156" y="639"/>
                    <a:pt x="157" y="638"/>
                    <a:pt x="158" y="638"/>
                  </a:cubicBezTo>
                  <a:cubicBezTo>
                    <a:pt x="160" y="637"/>
                    <a:pt x="162" y="638"/>
                    <a:pt x="164" y="637"/>
                  </a:cubicBezTo>
                  <a:cubicBezTo>
                    <a:pt x="164" y="636"/>
                    <a:pt x="162" y="636"/>
                    <a:pt x="162" y="636"/>
                  </a:cubicBezTo>
                  <a:cubicBezTo>
                    <a:pt x="162" y="636"/>
                    <a:pt x="163" y="636"/>
                    <a:pt x="163" y="636"/>
                  </a:cubicBezTo>
                  <a:close/>
                  <a:moveTo>
                    <a:pt x="167" y="640"/>
                  </a:moveTo>
                  <a:cubicBezTo>
                    <a:pt x="166" y="639"/>
                    <a:pt x="166" y="639"/>
                    <a:pt x="165" y="640"/>
                  </a:cubicBezTo>
                  <a:cubicBezTo>
                    <a:pt x="166" y="641"/>
                    <a:pt x="167" y="640"/>
                    <a:pt x="167" y="640"/>
                  </a:cubicBezTo>
                  <a:close/>
                  <a:moveTo>
                    <a:pt x="149" y="644"/>
                  </a:moveTo>
                  <a:cubicBezTo>
                    <a:pt x="148" y="644"/>
                    <a:pt x="148" y="644"/>
                    <a:pt x="148" y="644"/>
                  </a:cubicBezTo>
                  <a:cubicBezTo>
                    <a:pt x="148" y="645"/>
                    <a:pt x="149" y="644"/>
                    <a:pt x="149" y="644"/>
                  </a:cubicBezTo>
                  <a:close/>
                  <a:moveTo>
                    <a:pt x="148" y="643"/>
                  </a:moveTo>
                  <a:cubicBezTo>
                    <a:pt x="147" y="643"/>
                    <a:pt x="147" y="643"/>
                    <a:pt x="147" y="643"/>
                  </a:cubicBezTo>
                  <a:cubicBezTo>
                    <a:pt x="147" y="642"/>
                    <a:pt x="147" y="642"/>
                    <a:pt x="147" y="642"/>
                  </a:cubicBezTo>
                  <a:cubicBezTo>
                    <a:pt x="147" y="642"/>
                    <a:pt x="146" y="642"/>
                    <a:pt x="146" y="643"/>
                  </a:cubicBezTo>
                  <a:cubicBezTo>
                    <a:pt x="146" y="642"/>
                    <a:pt x="147" y="644"/>
                    <a:pt x="147" y="644"/>
                  </a:cubicBezTo>
                  <a:cubicBezTo>
                    <a:pt x="147" y="644"/>
                    <a:pt x="148" y="643"/>
                    <a:pt x="148" y="643"/>
                  </a:cubicBezTo>
                  <a:cubicBezTo>
                    <a:pt x="148" y="643"/>
                    <a:pt x="147" y="643"/>
                    <a:pt x="147" y="643"/>
                  </a:cubicBezTo>
                  <a:cubicBezTo>
                    <a:pt x="147" y="643"/>
                    <a:pt x="148" y="643"/>
                    <a:pt x="148" y="643"/>
                  </a:cubicBezTo>
                  <a:close/>
                  <a:moveTo>
                    <a:pt x="151" y="644"/>
                  </a:moveTo>
                  <a:cubicBezTo>
                    <a:pt x="150" y="644"/>
                    <a:pt x="150" y="644"/>
                    <a:pt x="149" y="644"/>
                  </a:cubicBezTo>
                  <a:cubicBezTo>
                    <a:pt x="149" y="645"/>
                    <a:pt x="151" y="644"/>
                    <a:pt x="151" y="644"/>
                  </a:cubicBezTo>
                  <a:cubicBezTo>
                    <a:pt x="151" y="644"/>
                    <a:pt x="151" y="644"/>
                    <a:pt x="151" y="644"/>
                  </a:cubicBezTo>
                  <a:close/>
                  <a:moveTo>
                    <a:pt x="117" y="658"/>
                  </a:moveTo>
                  <a:cubicBezTo>
                    <a:pt x="116" y="657"/>
                    <a:pt x="117" y="659"/>
                    <a:pt x="117" y="658"/>
                  </a:cubicBezTo>
                  <a:cubicBezTo>
                    <a:pt x="117" y="657"/>
                    <a:pt x="116" y="658"/>
                    <a:pt x="117" y="658"/>
                  </a:cubicBezTo>
                  <a:close/>
                  <a:moveTo>
                    <a:pt x="109" y="662"/>
                  </a:moveTo>
                  <a:cubicBezTo>
                    <a:pt x="109" y="662"/>
                    <a:pt x="108" y="662"/>
                    <a:pt x="108" y="662"/>
                  </a:cubicBezTo>
                  <a:cubicBezTo>
                    <a:pt x="108" y="663"/>
                    <a:pt x="110" y="662"/>
                    <a:pt x="109" y="662"/>
                  </a:cubicBezTo>
                  <a:close/>
                  <a:moveTo>
                    <a:pt x="113" y="660"/>
                  </a:moveTo>
                  <a:cubicBezTo>
                    <a:pt x="112" y="660"/>
                    <a:pt x="112" y="661"/>
                    <a:pt x="112" y="661"/>
                  </a:cubicBezTo>
                  <a:cubicBezTo>
                    <a:pt x="112" y="663"/>
                    <a:pt x="115" y="659"/>
                    <a:pt x="113" y="660"/>
                  </a:cubicBezTo>
                  <a:close/>
                  <a:moveTo>
                    <a:pt x="101" y="663"/>
                  </a:moveTo>
                  <a:cubicBezTo>
                    <a:pt x="101" y="663"/>
                    <a:pt x="99" y="664"/>
                    <a:pt x="100" y="665"/>
                  </a:cubicBezTo>
                  <a:cubicBezTo>
                    <a:pt x="100" y="665"/>
                    <a:pt x="102" y="665"/>
                    <a:pt x="102" y="664"/>
                  </a:cubicBezTo>
                  <a:cubicBezTo>
                    <a:pt x="102" y="664"/>
                    <a:pt x="101" y="664"/>
                    <a:pt x="101" y="663"/>
                  </a:cubicBezTo>
                  <a:cubicBezTo>
                    <a:pt x="102" y="664"/>
                    <a:pt x="101" y="663"/>
                    <a:pt x="101" y="663"/>
                  </a:cubicBezTo>
                  <a:cubicBezTo>
                    <a:pt x="101" y="663"/>
                    <a:pt x="102" y="664"/>
                    <a:pt x="101" y="663"/>
                  </a:cubicBezTo>
                  <a:close/>
                  <a:moveTo>
                    <a:pt x="96" y="666"/>
                  </a:moveTo>
                  <a:cubicBezTo>
                    <a:pt x="94" y="666"/>
                    <a:pt x="92" y="666"/>
                    <a:pt x="90" y="666"/>
                  </a:cubicBezTo>
                  <a:cubicBezTo>
                    <a:pt x="91" y="668"/>
                    <a:pt x="96" y="668"/>
                    <a:pt x="97" y="666"/>
                  </a:cubicBezTo>
                  <a:cubicBezTo>
                    <a:pt x="97" y="666"/>
                    <a:pt x="96" y="666"/>
                    <a:pt x="95" y="666"/>
                  </a:cubicBezTo>
                  <a:cubicBezTo>
                    <a:pt x="95" y="666"/>
                    <a:pt x="96" y="666"/>
                    <a:pt x="96" y="666"/>
                  </a:cubicBezTo>
                  <a:close/>
                  <a:moveTo>
                    <a:pt x="90" y="665"/>
                  </a:moveTo>
                  <a:cubicBezTo>
                    <a:pt x="91" y="665"/>
                    <a:pt x="90" y="663"/>
                    <a:pt x="89" y="663"/>
                  </a:cubicBezTo>
                  <a:cubicBezTo>
                    <a:pt x="89" y="663"/>
                    <a:pt x="87" y="664"/>
                    <a:pt x="88" y="665"/>
                  </a:cubicBezTo>
                  <a:cubicBezTo>
                    <a:pt x="88" y="665"/>
                    <a:pt x="88" y="664"/>
                    <a:pt x="88" y="664"/>
                  </a:cubicBezTo>
                  <a:cubicBezTo>
                    <a:pt x="90" y="665"/>
                    <a:pt x="88" y="665"/>
                    <a:pt x="88" y="665"/>
                  </a:cubicBezTo>
                  <a:cubicBezTo>
                    <a:pt x="87" y="665"/>
                    <a:pt x="87" y="666"/>
                    <a:pt x="87" y="666"/>
                  </a:cubicBezTo>
                  <a:cubicBezTo>
                    <a:pt x="87" y="667"/>
                    <a:pt x="83" y="666"/>
                    <a:pt x="82" y="667"/>
                  </a:cubicBezTo>
                  <a:cubicBezTo>
                    <a:pt x="83" y="668"/>
                    <a:pt x="89" y="666"/>
                    <a:pt x="90" y="666"/>
                  </a:cubicBezTo>
                  <a:cubicBezTo>
                    <a:pt x="90" y="666"/>
                    <a:pt x="89" y="665"/>
                    <a:pt x="89" y="665"/>
                  </a:cubicBezTo>
                  <a:cubicBezTo>
                    <a:pt x="89" y="665"/>
                    <a:pt x="91" y="664"/>
                    <a:pt x="90" y="665"/>
                  </a:cubicBezTo>
                  <a:close/>
                  <a:moveTo>
                    <a:pt x="119" y="656"/>
                  </a:moveTo>
                  <a:cubicBezTo>
                    <a:pt x="119" y="656"/>
                    <a:pt x="119" y="657"/>
                    <a:pt x="119" y="657"/>
                  </a:cubicBezTo>
                  <a:cubicBezTo>
                    <a:pt x="119" y="657"/>
                    <a:pt x="120" y="656"/>
                    <a:pt x="119" y="656"/>
                  </a:cubicBezTo>
                  <a:close/>
                  <a:moveTo>
                    <a:pt x="124" y="527"/>
                  </a:moveTo>
                  <a:cubicBezTo>
                    <a:pt x="126" y="527"/>
                    <a:pt x="126" y="525"/>
                    <a:pt x="125" y="524"/>
                  </a:cubicBezTo>
                  <a:cubicBezTo>
                    <a:pt x="125" y="524"/>
                    <a:pt x="123" y="524"/>
                    <a:pt x="122" y="524"/>
                  </a:cubicBezTo>
                  <a:cubicBezTo>
                    <a:pt x="119" y="523"/>
                    <a:pt x="118" y="520"/>
                    <a:pt x="115" y="519"/>
                  </a:cubicBezTo>
                  <a:cubicBezTo>
                    <a:pt x="113" y="519"/>
                    <a:pt x="112" y="520"/>
                    <a:pt x="110" y="520"/>
                  </a:cubicBezTo>
                  <a:cubicBezTo>
                    <a:pt x="109" y="520"/>
                    <a:pt x="109" y="519"/>
                    <a:pt x="107" y="519"/>
                  </a:cubicBezTo>
                  <a:cubicBezTo>
                    <a:pt x="105" y="518"/>
                    <a:pt x="104" y="519"/>
                    <a:pt x="105" y="522"/>
                  </a:cubicBezTo>
                  <a:cubicBezTo>
                    <a:pt x="106" y="524"/>
                    <a:pt x="108" y="523"/>
                    <a:pt x="110" y="523"/>
                  </a:cubicBezTo>
                  <a:cubicBezTo>
                    <a:pt x="113" y="523"/>
                    <a:pt x="115" y="525"/>
                    <a:pt x="117" y="528"/>
                  </a:cubicBezTo>
                  <a:cubicBezTo>
                    <a:pt x="119" y="529"/>
                    <a:pt x="119" y="530"/>
                    <a:pt x="121" y="528"/>
                  </a:cubicBezTo>
                  <a:cubicBezTo>
                    <a:pt x="122" y="527"/>
                    <a:pt x="121" y="527"/>
                    <a:pt x="123" y="527"/>
                  </a:cubicBezTo>
                  <a:cubicBezTo>
                    <a:pt x="123" y="527"/>
                    <a:pt x="125" y="527"/>
                    <a:pt x="124" y="527"/>
                  </a:cubicBezTo>
                  <a:close/>
                  <a:moveTo>
                    <a:pt x="116" y="659"/>
                  </a:moveTo>
                  <a:cubicBezTo>
                    <a:pt x="115" y="660"/>
                    <a:pt x="117" y="660"/>
                    <a:pt x="117" y="659"/>
                  </a:cubicBezTo>
                  <a:cubicBezTo>
                    <a:pt x="116" y="659"/>
                    <a:pt x="116" y="659"/>
                    <a:pt x="116" y="659"/>
                  </a:cubicBezTo>
                  <a:close/>
                  <a:moveTo>
                    <a:pt x="119" y="656"/>
                  </a:moveTo>
                  <a:cubicBezTo>
                    <a:pt x="119" y="656"/>
                    <a:pt x="119" y="656"/>
                    <a:pt x="119" y="656"/>
                  </a:cubicBezTo>
                  <a:cubicBezTo>
                    <a:pt x="119" y="656"/>
                    <a:pt x="119" y="656"/>
                    <a:pt x="119" y="656"/>
                  </a:cubicBezTo>
                  <a:close/>
                  <a:moveTo>
                    <a:pt x="132" y="651"/>
                  </a:moveTo>
                  <a:cubicBezTo>
                    <a:pt x="132" y="651"/>
                    <a:pt x="131" y="650"/>
                    <a:pt x="130" y="650"/>
                  </a:cubicBezTo>
                  <a:cubicBezTo>
                    <a:pt x="129" y="650"/>
                    <a:pt x="129" y="651"/>
                    <a:pt x="128" y="652"/>
                  </a:cubicBezTo>
                  <a:cubicBezTo>
                    <a:pt x="128" y="652"/>
                    <a:pt x="128" y="653"/>
                    <a:pt x="128" y="654"/>
                  </a:cubicBezTo>
                  <a:cubicBezTo>
                    <a:pt x="127" y="654"/>
                    <a:pt x="126" y="654"/>
                    <a:pt x="125" y="655"/>
                  </a:cubicBezTo>
                  <a:cubicBezTo>
                    <a:pt x="125" y="655"/>
                    <a:pt x="123" y="658"/>
                    <a:pt x="124" y="658"/>
                  </a:cubicBezTo>
                  <a:cubicBezTo>
                    <a:pt x="127" y="657"/>
                    <a:pt x="129" y="653"/>
                    <a:pt x="132" y="651"/>
                  </a:cubicBezTo>
                  <a:cubicBezTo>
                    <a:pt x="131" y="652"/>
                    <a:pt x="132" y="651"/>
                    <a:pt x="132" y="651"/>
                  </a:cubicBezTo>
                  <a:close/>
                  <a:moveTo>
                    <a:pt x="79" y="668"/>
                  </a:moveTo>
                  <a:cubicBezTo>
                    <a:pt x="79" y="668"/>
                    <a:pt x="79" y="668"/>
                    <a:pt x="79" y="668"/>
                  </a:cubicBezTo>
                  <a:cubicBezTo>
                    <a:pt x="79" y="668"/>
                    <a:pt x="79" y="668"/>
                    <a:pt x="79" y="668"/>
                  </a:cubicBezTo>
                  <a:close/>
                  <a:moveTo>
                    <a:pt x="118" y="658"/>
                  </a:moveTo>
                  <a:cubicBezTo>
                    <a:pt x="118" y="658"/>
                    <a:pt x="117" y="658"/>
                    <a:pt x="117" y="659"/>
                  </a:cubicBezTo>
                  <a:cubicBezTo>
                    <a:pt x="117" y="659"/>
                    <a:pt x="119" y="659"/>
                    <a:pt x="119" y="659"/>
                  </a:cubicBezTo>
                  <a:cubicBezTo>
                    <a:pt x="120" y="658"/>
                    <a:pt x="119" y="657"/>
                    <a:pt x="118" y="658"/>
                  </a:cubicBezTo>
                  <a:close/>
                  <a:moveTo>
                    <a:pt x="361" y="628"/>
                  </a:moveTo>
                  <a:cubicBezTo>
                    <a:pt x="361" y="628"/>
                    <a:pt x="360" y="626"/>
                    <a:pt x="360" y="628"/>
                  </a:cubicBezTo>
                  <a:cubicBezTo>
                    <a:pt x="360" y="628"/>
                    <a:pt x="360" y="628"/>
                    <a:pt x="361" y="628"/>
                  </a:cubicBezTo>
                  <a:close/>
                  <a:moveTo>
                    <a:pt x="364" y="634"/>
                  </a:moveTo>
                  <a:cubicBezTo>
                    <a:pt x="364" y="635"/>
                    <a:pt x="364" y="634"/>
                    <a:pt x="364" y="634"/>
                  </a:cubicBezTo>
                  <a:cubicBezTo>
                    <a:pt x="364" y="635"/>
                    <a:pt x="366" y="637"/>
                    <a:pt x="367" y="637"/>
                  </a:cubicBezTo>
                  <a:cubicBezTo>
                    <a:pt x="366" y="635"/>
                    <a:pt x="365" y="634"/>
                    <a:pt x="364" y="632"/>
                  </a:cubicBezTo>
                  <a:cubicBezTo>
                    <a:pt x="364" y="632"/>
                    <a:pt x="365" y="632"/>
                    <a:pt x="365" y="632"/>
                  </a:cubicBezTo>
                  <a:cubicBezTo>
                    <a:pt x="365" y="632"/>
                    <a:pt x="364" y="631"/>
                    <a:pt x="364" y="631"/>
                  </a:cubicBezTo>
                  <a:cubicBezTo>
                    <a:pt x="364" y="631"/>
                    <a:pt x="364" y="631"/>
                    <a:pt x="363" y="631"/>
                  </a:cubicBezTo>
                  <a:cubicBezTo>
                    <a:pt x="363" y="631"/>
                    <a:pt x="363" y="632"/>
                    <a:pt x="364" y="632"/>
                  </a:cubicBezTo>
                  <a:cubicBezTo>
                    <a:pt x="364" y="632"/>
                    <a:pt x="363" y="632"/>
                    <a:pt x="363" y="632"/>
                  </a:cubicBezTo>
                  <a:cubicBezTo>
                    <a:pt x="364" y="633"/>
                    <a:pt x="364" y="634"/>
                    <a:pt x="364" y="634"/>
                  </a:cubicBezTo>
                  <a:close/>
                  <a:moveTo>
                    <a:pt x="363" y="628"/>
                  </a:moveTo>
                  <a:cubicBezTo>
                    <a:pt x="363" y="628"/>
                    <a:pt x="363" y="629"/>
                    <a:pt x="363" y="629"/>
                  </a:cubicBezTo>
                  <a:cubicBezTo>
                    <a:pt x="363" y="629"/>
                    <a:pt x="363" y="629"/>
                    <a:pt x="363" y="628"/>
                  </a:cubicBezTo>
                  <a:close/>
                  <a:moveTo>
                    <a:pt x="363" y="630"/>
                  </a:moveTo>
                  <a:cubicBezTo>
                    <a:pt x="363" y="630"/>
                    <a:pt x="363" y="630"/>
                    <a:pt x="363" y="630"/>
                  </a:cubicBezTo>
                  <a:cubicBezTo>
                    <a:pt x="362" y="629"/>
                    <a:pt x="362" y="630"/>
                    <a:pt x="363" y="631"/>
                  </a:cubicBezTo>
                  <a:cubicBezTo>
                    <a:pt x="363" y="631"/>
                    <a:pt x="363" y="630"/>
                    <a:pt x="363" y="630"/>
                  </a:cubicBezTo>
                  <a:cubicBezTo>
                    <a:pt x="363" y="630"/>
                    <a:pt x="362" y="630"/>
                    <a:pt x="363" y="630"/>
                  </a:cubicBezTo>
                  <a:close/>
                  <a:moveTo>
                    <a:pt x="361" y="629"/>
                  </a:moveTo>
                  <a:cubicBezTo>
                    <a:pt x="361" y="629"/>
                    <a:pt x="360" y="630"/>
                    <a:pt x="361" y="631"/>
                  </a:cubicBezTo>
                  <a:cubicBezTo>
                    <a:pt x="361" y="630"/>
                    <a:pt x="362" y="629"/>
                    <a:pt x="362" y="629"/>
                  </a:cubicBezTo>
                  <a:cubicBezTo>
                    <a:pt x="361" y="628"/>
                    <a:pt x="361" y="629"/>
                    <a:pt x="361" y="629"/>
                  </a:cubicBezTo>
                  <a:close/>
                  <a:moveTo>
                    <a:pt x="362" y="624"/>
                  </a:moveTo>
                  <a:cubicBezTo>
                    <a:pt x="362" y="624"/>
                    <a:pt x="361" y="624"/>
                    <a:pt x="360" y="624"/>
                  </a:cubicBezTo>
                  <a:cubicBezTo>
                    <a:pt x="360" y="625"/>
                    <a:pt x="361" y="626"/>
                    <a:pt x="361" y="625"/>
                  </a:cubicBezTo>
                  <a:cubicBezTo>
                    <a:pt x="361" y="625"/>
                    <a:pt x="361" y="625"/>
                    <a:pt x="361" y="625"/>
                  </a:cubicBezTo>
                  <a:cubicBezTo>
                    <a:pt x="363" y="625"/>
                    <a:pt x="361" y="624"/>
                    <a:pt x="362" y="624"/>
                  </a:cubicBezTo>
                  <a:close/>
                  <a:moveTo>
                    <a:pt x="361" y="626"/>
                  </a:moveTo>
                  <a:cubicBezTo>
                    <a:pt x="361" y="626"/>
                    <a:pt x="361" y="626"/>
                    <a:pt x="361" y="626"/>
                  </a:cubicBezTo>
                  <a:cubicBezTo>
                    <a:pt x="361" y="626"/>
                    <a:pt x="361" y="626"/>
                    <a:pt x="361" y="626"/>
                  </a:cubicBezTo>
                  <a:close/>
                  <a:moveTo>
                    <a:pt x="361" y="628"/>
                  </a:moveTo>
                  <a:cubicBezTo>
                    <a:pt x="361" y="629"/>
                    <a:pt x="363" y="628"/>
                    <a:pt x="361" y="627"/>
                  </a:cubicBezTo>
                  <a:cubicBezTo>
                    <a:pt x="361" y="627"/>
                    <a:pt x="361" y="628"/>
                    <a:pt x="361" y="628"/>
                  </a:cubicBezTo>
                  <a:close/>
                  <a:moveTo>
                    <a:pt x="368" y="616"/>
                  </a:moveTo>
                  <a:cubicBezTo>
                    <a:pt x="368" y="616"/>
                    <a:pt x="367" y="616"/>
                    <a:pt x="367" y="616"/>
                  </a:cubicBezTo>
                  <a:cubicBezTo>
                    <a:pt x="367" y="616"/>
                    <a:pt x="367" y="616"/>
                    <a:pt x="368" y="616"/>
                  </a:cubicBezTo>
                  <a:close/>
                  <a:moveTo>
                    <a:pt x="433" y="703"/>
                  </a:moveTo>
                  <a:cubicBezTo>
                    <a:pt x="432" y="702"/>
                    <a:pt x="432" y="703"/>
                    <a:pt x="432" y="703"/>
                  </a:cubicBezTo>
                  <a:cubicBezTo>
                    <a:pt x="432" y="703"/>
                    <a:pt x="433" y="703"/>
                    <a:pt x="433" y="703"/>
                  </a:cubicBezTo>
                  <a:cubicBezTo>
                    <a:pt x="433" y="702"/>
                    <a:pt x="433" y="702"/>
                    <a:pt x="433" y="702"/>
                  </a:cubicBezTo>
                  <a:cubicBezTo>
                    <a:pt x="433" y="702"/>
                    <a:pt x="433" y="703"/>
                    <a:pt x="433" y="703"/>
                  </a:cubicBezTo>
                  <a:close/>
                  <a:moveTo>
                    <a:pt x="431" y="704"/>
                  </a:moveTo>
                  <a:cubicBezTo>
                    <a:pt x="431" y="704"/>
                    <a:pt x="431" y="704"/>
                    <a:pt x="432" y="704"/>
                  </a:cubicBezTo>
                  <a:cubicBezTo>
                    <a:pt x="432" y="704"/>
                    <a:pt x="431" y="703"/>
                    <a:pt x="431" y="703"/>
                  </a:cubicBezTo>
                  <a:cubicBezTo>
                    <a:pt x="431" y="704"/>
                    <a:pt x="431" y="704"/>
                    <a:pt x="431" y="704"/>
                  </a:cubicBezTo>
                  <a:close/>
                  <a:moveTo>
                    <a:pt x="363" y="623"/>
                  </a:moveTo>
                  <a:cubicBezTo>
                    <a:pt x="363" y="623"/>
                    <a:pt x="363" y="623"/>
                    <a:pt x="363" y="622"/>
                  </a:cubicBezTo>
                  <a:cubicBezTo>
                    <a:pt x="363" y="623"/>
                    <a:pt x="362" y="623"/>
                    <a:pt x="363" y="623"/>
                  </a:cubicBezTo>
                  <a:close/>
                  <a:moveTo>
                    <a:pt x="374" y="633"/>
                  </a:moveTo>
                  <a:cubicBezTo>
                    <a:pt x="374" y="633"/>
                    <a:pt x="374" y="633"/>
                    <a:pt x="374" y="634"/>
                  </a:cubicBezTo>
                  <a:cubicBezTo>
                    <a:pt x="376" y="633"/>
                    <a:pt x="376" y="633"/>
                    <a:pt x="376" y="631"/>
                  </a:cubicBezTo>
                  <a:cubicBezTo>
                    <a:pt x="375" y="632"/>
                    <a:pt x="374" y="632"/>
                    <a:pt x="374" y="633"/>
                  </a:cubicBezTo>
                  <a:cubicBezTo>
                    <a:pt x="374" y="633"/>
                    <a:pt x="374" y="632"/>
                    <a:pt x="374" y="632"/>
                  </a:cubicBezTo>
                  <a:cubicBezTo>
                    <a:pt x="374" y="632"/>
                    <a:pt x="374" y="633"/>
                    <a:pt x="374" y="633"/>
                  </a:cubicBezTo>
                  <a:cubicBezTo>
                    <a:pt x="374" y="633"/>
                    <a:pt x="374" y="632"/>
                    <a:pt x="374" y="632"/>
                  </a:cubicBezTo>
                  <a:cubicBezTo>
                    <a:pt x="374" y="632"/>
                    <a:pt x="374" y="633"/>
                    <a:pt x="374" y="633"/>
                  </a:cubicBezTo>
                  <a:close/>
                  <a:moveTo>
                    <a:pt x="368" y="615"/>
                  </a:moveTo>
                  <a:cubicBezTo>
                    <a:pt x="368" y="615"/>
                    <a:pt x="368" y="615"/>
                    <a:pt x="368" y="616"/>
                  </a:cubicBezTo>
                  <a:cubicBezTo>
                    <a:pt x="368" y="616"/>
                    <a:pt x="368" y="615"/>
                    <a:pt x="368" y="615"/>
                  </a:cubicBezTo>
                  <a:close/>
                  <a:moveTo>
                    <a:pt x="376" y="634"/>
                  </a:moveTo>
                  <a:cubicBezTo>
                    <a:pt x="375" y="633"/>
                    <a:pt x="376" y="637"/>
                    <a:pt x="376" y="634"/>
                  </a:cubicBezTo>
                  <a:cubicBezTo>
                    <a:pt x="376" y="634"/>
                    <a:pt x="376" y="635"/>
                    <a:pt x="376" y="634"/>
                  </a:cubicBezTo>
                  <a:close/>
                  <a:moveTo>
                    <a:pt x="433" y="704"/>
                  </a:moveTo>
                  <a:cubicBezTo>
                    <a:pt x="432" y="704"/>
                    <a:pt x="432" y="705"/>
                    <a:pt x="433" y="705"/>
                  </a:cubicBezTo>
                  <a:cubicBezTo>
                    <a:pt x="433" y="704"/>
                    <a:pt x="433" y="704"/>
                    <a:pt x="433" y="704"/>
                  </a:cubicBezTo>
                  <a:close/>
                  <a:moveTo>
                    <a:pt x="363" y="624"/>
                  </a:moveTo>
                  <a:cubicBezTo>
                    <a:pt x="364" y="625"/>
                    <a:pt x="363" y="623"/>
                    <a:pt x="363" y="623"/>
                  </a:cubicBezTo>
                  <a:cubicBezTo>
                    <a:pt x="362" y="623"/>
                    <a:pt x="362" y="623"/>
                    <a:pt x="363" y="624"/>
                  </a:cubicBezTo>
                  <a:close/>
                  <a:moveTo>
                    <a:pt x="360" y="615"/>
                  </a:moveTo>
                  <a:cubicBezTo>
                    <a:pt x="360" y="615"/>
                    <a:pt x="360" y="612"/>
                    <a:pt x="359" y="612"/>
                  </a:cubicBezTo>
                  <a:cubicBezTo>
                    <a:pt x="358" y="612"/>
                    <a:pt x="359" y="614"/>
                    <a:pt x="358" y="614"/>
                  </a:cubicBezTo>
                  <a:cubicBezTo>
                    <a:pt x="360" y="613"/>
                    <a:pt x="358" y="611"/>
                    <a:pt x="357" y="611"/>
                  </a:cubicBezTo>
                  <a:cubicBezTo>
                    <a:pt x="357" y="611"/>
                    <a:pt x="357" y="611"/>
                    <a:pt x="357" y="612"/>
                  </a:cubicBezTo>
                  <a:cubicBezTo>
                    <a:pt x="357" y="612"/>
                    <a:pt x="356" y="611"/>
                    <a:pt x="356" y="611"/>
                  </a:cubicBezTo>
                  <a:cubicBezTo>
                    <a:pt x="355" y="612"/>
                    <a:pt x="356" y="612"/>
                    <a:pt x="356" y="612"/>
                  </a:cubicBezTo>
                  <a:cubicBezTo>
                    <a:pt x="356" y="612"/>
                    <a:pt x="356" y="612"/>
                    <a:pt x="355" y="611"/>
                  </a:cubicBezTo>
                  <a:cubicBezTo>
                    <a:pt x="355" y="612"/>
                    <a:pt x="355" y="615"/>
                    <a:pt x="357" y="614"/>
                  </a:cubicBezTo>
                  <a:cubicBezTo>
                    <a:pt x="356" y="614"/>
                    <a:pt x="356" y="614"/>
                    <a:pt x="356" y="614"/>
                  </a:cubicBezTo>
                  <a:cubicBezTo>
                    <a:pt x="356" y="614"/>
                    <a:pt x="357" y="614"/>
                    <a:pt x="357" y="614"/>
                  </a:cubicBezTo>
                  <a:cubicBezTo>
                    <a:pt x="357" y="615"/>
                    <a:pt x="356" y="615"/>
                    <a:pt x="356" y="615"/>
                  </a:cubicBezTo>
                  <a:cubicBezTo>
                    <a:pt x="356" y="615"/>
                    <a:pt x="358" y="616"/>
                    <a:pt x="358" y="615"/>
                  </a:cubicBezTo>
                  <a:cubicBezTo>
                    <a:pt x="358" y="616"/>
                    <a:pt x="358" y="617"/>
                    <a:pt x="358" y="617"/>
                  </a:cubicBezTo>
                  <a:cubicBezTo>
                    <a:pt x="357" y="616"/>
                    <a:pt x="357" y="616"/>
                    <a:pt x="356" y="617"/>
                  </a:cubicBezTo>
                  <a:cubicBezTo>
                    <a:pt x="356" y="617"/>
                    <a:pt x="356" y="618"/>
                    <a:pt x="356" y="618"/>
                  </a:cubicBezTo>
                  <a:cubicBezTo>
                    <a:pt x="357" y="618"/>
                    <a:pt x="357" y="618"/>
                    <a:pt x="357" y="618"/>
                  </a:cubicBezTo>
                  <a:cubicBezTo>
                    <a:pt x="357" y="619"/>
                    <a:pt x="356" y="621"/>
                    <a:pt x="357" y="622"/>
                  </a:cubicBezTo>
                  <a:cubicBezTo>
                    <a:pt x="357" y="621"/>
                    <a:pt x="357" y="618"/>
                    <a:pt x="358" y="618"/>
                  </a:cubicBezTo>
                  <a:cubicBezTo>
                    <a:pt x="358" y="618"/>
                    <a:pt x="358" y="621"/>
                    <a:pt x="358" y="621"/>
                  </a:cubicBezTo>
                  <a:cubicBezTo>
                    <a:pt x="359" y="621"/>
                    <a:pt x="358" y="618"/>
                    <a:pt x="358" y="618"/>
                  </a:cubicBezTo>
                  <a:cubicBezTo>
                    <a:pt x="359" y="618"/>
                    <a:pt x="359" y="618"/>
                    <a:pt x="359" y="618"/>
                  </a:cubicBezTo>
                  <a:cubicBezTo>
                    <a:pt x="359" y="618"/>
                    <a:pt x="359" y="617"/>
                    <a:pt x="358" y="617"/>
                  </a:cubicBezTo>
                  <a:cubicBezTo>
                    <a:pt x="359" y="617"/>
                    <a:pt x="359" y="616"/>
                    <a:pt x="359" y="616"/>
                  </a:cubicBezTo>
                  <a:cubicBezTo>
                    <a:pt x="358" y="615"/>
                    <a:pt x="360" y="615"/>
                    <a:pt x="359" y="614"/>
                  </a:cubicBezTo>
                  <a:cubicBezTo>
                    <a:pt x="359" y="614"/>
                    <a:pt x="359" y="615"/>
                    <a:pt x="360" y="615"/>
                  </a:cubicBezTo>
                  <a:cubicBezTo>
                    <a:pt x="359" y="615"/>
                    <a:pt x="360" y="615"/>
                    <a:pt x="360" y="615"/>
                  </a:cubicBezTo>
                  <a:cubicBezTo>
                    <a:pt x="360" y="615"/>
                    <a:pt x="360" y="615"/>
                    <a:pt x="360" y="615"/>
                  </a:cubicBezTo>
                  <a:close/>
                  <a:moveTo>
                    <a:pt x="359" y="623"/>
                  </a:moveTo>
                  <a:cubicBezTo>
                    <a:pt x="359" y="623"/>
                    <a:pt x="359" y="623"/>
                    <a:pt x="359" y="623"/>
                  </a:cubicBezTo>
                  <a:cubicBezTo>
                    <a:pt x="359" y="623"/>
                    <a:pt x="359" y="623"/>
                    <a:pt x="359" y="624"/>
                  </a:cubicBezTo>
                  <a:cubicBezTo>
                    <a:pt x="359" y="624"/>
                    <a:pt x="359" y="622"/>
                    <a:pt x="359" y="623"/>
                  </a:cubicBezTo>
                  <a:close/>
                  <a:moveTo>
                    <a:pt x="357" y="623"/>
                  </a:moveTo>
                  <a:cubicBezTo>
                    <a:pt x="357" y="623"/>
                    <a:pt x="356" y="623"/>
                    <a:pt x="356" y="623"/>
                  </a:cubicBezTo>
                  <a:cubicBezTo>
                    <a:pt x="356" y="623"/>
                    <a:pt x="356" y="623"/>
                    <a:pt x="356" y="624"/>
                  </a:cubicBezTo>
                  <a:cubicBezTo>
                    <a:pt x="356" y="624"/>
                    <a:pt x="357" y="623"/>
                    <a:pt x="357" y="623"/>
                  </a:cubicBezTo>
                  <a:cubicBezTo>
                    <a:pt x="357" y="623"/>
                    <a:pt x="357" y="623"/>
                    <a:pt x="357" y="623"/>
                  </a:cubicBezTo>
                  <a:close/>
                  <a:moveTo>
                    <a:pt x="359" y="616"/>
                  </a:moveTo>
                  <a:cubicBezTo>
                    <a:pt x="359" y="616"/>
                    <a:pt x="359" y="616"/>
                    <a:pt x="359" y="616"/>
                  </a:cubicBezTo>
                  <a:cubicBezTo>
                    <a:pt x="360" y="616"/>
                    <a:pt x="359" y="616"/>
                    <a:pt x="359" y="616"/>
                  </a:cubicBezTo>
                  <a:close/>
                  <a:moveTo>
                    <a:pt x="357" y="599"/>
                  </a:moveTo>
                  <a:cubicBezTo>
                    <a:pt x="357" y="599"/>
                    <a:pt x="357" y="599"/>
                    <a:pt x="357" y="599"/>
                  </a:cubicBezTo>
                  <a:cubicBezTo>
                    <a:pt x="357" y="599"/>
                    <a:pt x="357" y="599"/>
                    <a:pt x="357" y="599"/>
                  </a:cubicBezTo>
                  <a:close/>
                  <a:moveTo>
                    <a:pt x="356" y="598"/>
                  </a:moveTo>
                  <a:cubicBezTo>
                    <a:pt x="356" y="598"/>
                    <a:pt x="357" y="598"/>
                    <a:pt x="357" y="598"/>
                  </a:cubicBezTo>
                  <a:cubicBezTo>
                    <a:pt x="357" y="598"/>
                    <a:pt x="356" y="598"/>
                    <a:pt x="356" y="598"/>
                  </a:cubicBezTo>
                  <a:close/>
                  <a:moveTo>
                    <a:pt x="357" y="600"/>
                  </a:moveTo>
                  <a:cubicBezTo>
                    <a:pt x="358" y="600"/>
                    <a:pt x="357" y="599"/>
                    <a:pt x="357" y="599"/>
                  </a:cubicBezTo>
                  <a:cubicBezTo>
                    <a:pt x="357" y="599"/>
                    <a:pt x="357" y="600"/>
                    <a:pt x="357" y="600"/>
                  </a:cubicBezTo>
                  <a:close/>
                  <a:moveTo>
                    <a:pt x="362" y="628"/>
                  </a:moveTo>
                  <a:cubicBezTo>
                    <a:pt x="363" y="628"/>
                    <a:pt x="363" y="627"/>
                    <a:pt x="362" y="627"/>
                  </a:cubicBezTo>
                  <a:cubicBezTo>
                    <a:pt x="361" y="627"/>
                    <a:pt x="362" y="628"/>
                    <a:pt x="362" y="628"/>
                  </a:cubicBezTo>
                  <a:close/>
                  <a:moveTo>
                    <a:pt x="362" y="629"/>
                  </a:moveTo>
                  <a:cubicBezTo>
                    <a:pt x="362" y="629"/>
                    <a:pt x="362" y="629"/>
                    <a:pt x="362" y="629"/>
                  </a:cubicBezTo>
                  <a:cubicBezTo>
                    <a:pt x="362" y="629"/>
                    <a:pt x="362" y="629"/>
                    <a:pt x="362" y="629"/>
                  </a:cubicBezTo>
                  <a:close/>
                  <a:moveTo>
                    <a:pt x="360" y="623"/>
                  </a:moveTo>
                  <a:cubicBezTo>
                    <a:pt x="360" y="623"/>
                    <a:pt x="360" y="623"/>
                    <a:pt x="360" y="623"/>
                  </a:cubicBezTo>
                  <a:cubicBezTo>
                    <a:pt x="360" y="622"/>
                    <a:pt x="362" y="622"/>
                    <a:pt x="362" y="621"/>
                  </a:cubicBezTo>
                  <a:cubicBezTo>
                    <a:pt x="361" y="621"/>
                    <a:pt x="362" y="623"/>
                    <a:pt x="362" y="623"/>
                  </a:cubicBezTo>
                  <a:cubicBezTo>
                    <a:pt x="363" y="622"/>
                    <a:pt x="363" y="620"/>
                    <a:pt x="362" y="620"/>
                  </a:cubicBezTo>
                  <a:cubicBezTo>
                    <a:pt x="364" y="620"/>
                    <a:pt x="364" y="623"/>
                    <a:pt x="363" y="624"/>
                  </a:cubicBezTo>
                  <a:cubicBezTo>
                    <a:pt x="363" y="626"/>
                    <a:pt x="361" y="627"/>
                    <a:pt x="364" y="626"/>
                  </a:cubicBezTo>
                  <a:cubicBezTo>
                    <a:pt x="364" y="627"/>
                    <a:pt x="364" y="628"/>
                    <a:pt x="365" y="628"/>
                  </a:cubicBezTo>
                  <a:cubicBezTo>
                    <a:pt x="365" y="628"/>
                    <a:pt x="364" y="628"/>
                    <a:pt x="364" y="629"/>
                  </a:cubicBezTo>
                  <a:cubicBezTo>
                    <a:pt x="365" y="629"/>
                    <a:pt x="365" y="629"/>
                    <a:pt x="365" y="629"/>
                  </a:cubicBezTo>
                  <a:cubicBezTo>
                    <a:pt x="365" y="629"/>
                    <a:pt x="363" y="629"/>
                    <a:pt x="363" y="630"/>
                  </a:cubicBezTo>
                  <a:cubicBezTo>
                    <a:pt x="363" y="631"/>
                    <a:pt x="365" y="630"/>
                    <a:pt x="365" y="630"/>
                  </a:cubicBezTo>
                  <a:cubicBezTo>
                    <a:pt x="365" y="631"/>
                    <a:pt x="365" y="631"/>
                    <a:pt x="365" y="631"/>
                  </a:cubicBezTo>
                  <a:cubicBezTo>
                    <a:pt x="365" y="632"/>
                    <a:pt x="366" y="631"/>
                    <a:pt x="366" y="630"/>
                  </a:cubicBezTo>
                  <a:cubicBezTo>
                    <a:pt x="366" y="630"/>
                    <a:pt x="367" y="632"/>
                    <a:pt x="367" y="632"/>
                  </a:cubicBezTo>
                  <a:cubicBezTo>
                    <a:pt x="367" y="631"/>
                    <a:pt x="367" y="631"/>
                    <a:pt x="367" y="630"/>
                  </a:cubicBezTo>
                  <a:cubicBezTo>
                    <a:pt x="367" y="631"/>
                    <a:pt x="367" y="632"/>
                    <a:pt x="367" y="633"/>
                  </a:cubicBezTo>
                  <a:cubicBezTo>
                    <a:pt x="367" y="632"/>
                    <a:pt x="368" y="632"/>
                    <a:pt x="368" y="632"/>
                  </a:cubicBezTo>
                  <a:cubicBezTo>
                    <a:pt x="368" y="633"/>
                    <a:pt x="368" y="633"/>
                    <a:pt x="367" y="633"/>
                  </a:cubicBezTo>
                  <a:cubicBezTo>
                    <a:pt x="368" y="633"/>
                    <a:pt x="368" y="634"/>
                    <a:pt x="368" y="634"/>
                  </a:cubicBezTo>
                  <a:cubicBezTo>
                    <a:pt x="368" y="634"/>
                    <a:pt x="368" y="634"/>
                    <a:pt x="368" y="634"/>
                  </a:cubicBezTo>
                  <a:cubicBezTo>
                    <a:pt x="369" y="634"/>
                    <a:pt x="368" y="634"/>
                    <a:pt x="368" y="635"/>
                  </a:cubicBezTo>
                  <a:cubicBezTo>
                    <a:pt x="368" y="635"/>
                    <a:pt x="369" y="633"/>
                    <a:pt x="369" y="633"/>
                  </a:cubicBezTo>
                  <a:cubicBezTo>
                    <a:pt x="369" y="634"/>
                    <a:pt x="369" y="635"/>
                    <a:pt x="369" y="636"/>
                  </a:cubicBezTo>
                  <a:cubicBezTo>
                    <a:pt x="371" y="638"/>
                    <a:pt x="371" y="636"/>
                    <a:pt x="371" y="636"/>
                  </a:cubicBezTo>
                  <a:cubicBezTo>
                    <a:pt x="372" y="636"/>
                    <a:pt x="371" y="635"/>
                    <a:pt x="371" y="635"/>
                  </a:cubicBezTo>
                  <a:cubicBezTo>
                    <a:pt x="371" y="635"/>
                    <a:pt x="371" y="635"/>
                    <a:pt x="371" y="635"/>
                  </a:cubicBezTo>
                  <a:cubicBezTo>
                    <a:pt x="371" y="634"/>
                    <a:pt x="371" y="634"/>
                    <a:pt x="371" y="634"/>
                  </a:cubicBezTo>
                  <a:cubicBezTo>
                    <a:pt x="371" y="634"/>
                    <a:pt x="371" y="634"/>
                    <a:pt x="371" y="633"/>
                  </a:cubicBezTo>
                  <a:cubicBezTo>
                    <a:pt x="371" y="633"/>
                    <a:pt x="370" y="634"/>
                    <a:pt x="370" y="634"/>
                  </a:cubicBezTo>
                  <a:cubicBezTo>
                    <a:pt x="370" y="634"/>
                    <a:pt x="370" y="634"/>
                    <a:pt x="370" y="633"/>
                  </a:cubicBezTo>
                  <a:cubicBezTo>
                    <a:pt x="371" y="634"/>
                    <a:pt x="371" y="633"/>
                    <a:pt x="371" y="632"/>
                  </a:cubicBezTo>
                  <a:cubicBezTo>
                    <a:pt x="371" y="632"/>
                    <a:pt x="371" y="632"/>
                    <a:pt x="371" y="632"/>
                  </a:cubicBezTo>
                  <a:cubicBezTo>
                    <a:pt x="371" y="632"/>
                    <a:pt x="372" y="630"/>
                    <a:pt x="371" y="630"/>
                  </a:cubicBezTo>
                  <a:cubicBezTo>
                    <a:pt x="371" y="630"/>
                    <a:pt x="371" y="631"/>
                    <a:pt x="370" y="631"/>
                  </a:cubicBezTo>
                  <a:cubicBezTo>
                    <a:pt x="370" y="630"/>
                    <a:pt x="369" y="632"/>
                    <a:pt x="369" y="632"/>
                  </a:cubicBezTo>
                  <a:cubicBezTo>
                    <a:pt x="369" y="630"/>
                    <a:pt x="371" y="631"/>
                    <a:pt x="371" y="630"/>
                  </a:cubicBezTo>
                  <a:cubicBezTo>
                    <a:pt x="371" y="629"/>
                    <a:pt x="370" y="629"/>
                    <a:pt x="369" y="630"/>
                  </a:cubicBezTo>
                  <a:cubicBezTo>
                    <a:pt x="369" y="628"/>
                    <a:pt x="369" y="630"/>
                    <a:pt x="368" y="629"/>
                  </a:cubicBezTo>
                  <a:cubicBezTo>
                    <a:pt x="369" y="629"/>
                    <a:pt x="369" y="628"/>
                    <a:pt x="369" y="628"/>
                  </a:cubicBezTo>
                  <a:cubicBezTo>
                    <a:pt x="369" y="628"/>
                    <a:pt x="368" y="627"/>
                    <a:pt x="367" y="629"/>
                  </a:cubicBezTo>
                  <a:cubicBezTo>
                    <a:pt x="366" y="625"/>
                    <a:pt x="370" y="628"/>
                    <a:pt x="370" y="628"/>
                  </a:cubicBezTo>
                  <a:cubicBezTo>
                    <a:pt x="370" y="628"/>
                    <a:pt x="369" y="626"/>
                    <a:pt x="369" y="626"/>
                  </a:cubicBezTo>
                  <a:cubicBezTo>
                    <a:pt x="369" y="626"/>
                    <a:pt x="368" y="626"/>
                    <a:pt x="368" y="626"/>
                  </a:cubicBezTo>
                  <a:cubicBezTo>
                    <a:pt x="369" y="626"/>
                    <a:pt x="368" y="626"/>
                    <a:pt x="368" y="626"/>
                  </a:cubicBezTo>
                  <a:cubicBezTo>
                    <a:pt x="371" y="624"/>
                    <a:pt x="364" y="622"/>
                    <a:pt x="364" y="620"/>
                  </a:cubicBezTo>
                  <a:cubicBezTo>
                    <a:pt x="364" y="620"/>
                    <a:pt x="365" y="618"/>
                    <a:pt x="362" y="618"/>
                  </a:cubicBezTo>
                  <a:cubicBezTo>
                    <a:pt x="360" y="618"/>
                    <a:pt x="361" y="618"/>
                    <a:pt x="362" y="620"/>
                  </a:cubicBezTo>
                  <a:cubicBezTo>
                    <a:pt x="362" y="620"/>
                    <a:pt x="361" y="621"/>
                    <a:pt x="361" y="620"/>
                  </a:cubicBezTo>
                  <a:cubicBezTo>
                    <a:pt x="360" y="621"/>
                    <a:pt x="361" y="620"/>
                    <a:pt x="361" y="621"/>
                  </a:cubicBezTo>
                  <a:cubicBezTo>
                    <a:pt x="361" y="621"/>
                    <a:pt x="358" y="622"/>
                    <a:pt x="360" y="623"/>
                  </a:cubicBezTo>
                  <a:cubicBezTo>
                    <a:pt x="360" y="623"/>
                    <a:pt x="359" y="623"/>
                    <a:pt x="359" y="623"/>
                  </a:cubicBezTo>
                  <a:cubicBezTo>
                    <a:pt x="359" y="623"/>
                    <a:pt x="360" y="623"/>
                    <a:pt x="360" y="623"/>
                  </a:cubicBezTo>
                  <a:cubicBezTo>
                    <a:pt x="360" y="623"/>
                    <a:pt x="359" y="623"/>
                    <a:pt x="359" y="623"/>
                  </a:cubicBezTo>
                  <a:cubicBezTo>
                    <a:pt x="359" y="623"/>
                    <a:pt x="360" y="623"/>
                    <a:pt x="360" y="623"/>
                  </a:cubicBezTo>
                  <a:close/>
                  <a:moveTo>
                    <a:pt x="361" y="620"/>
                  </a:moveTo>
                  <a:cubicBezTo>
                    <a:pt x="361" y="620"/>
                    <a:pt x="361" y="620"/>
                    <a:pt x="361" y="620"/>
                  </a:cubicBezTo>
                  <a:cubicBezTo>
                    <a:pt x="361" y="620"/>
                    <a:pt x="361" y="620"/>
                    <a:pt x="361" y="620"/>
                  </a:cubicBezTo>
                  <a:close/>
                  <a:moveTo>
                    <a:pt x="366" y="633"/>
                  </a:moveTo>
                  <a:cubicBezTo>
                    <a:pt x="366" y="633"/>
                    <a:pt x="366" y="633"/>
                    <a:pt x="366" y="634"/>
                  </a:cubicBezTo>
                  <a:cubicBezTo>
                    <a:pt x="368" y="631"/>
                    <a:pt x="364" y="632"/>
                    <a:pt x="366" y="633"/>
                  </a:cubicBezTo>
                  <a:close/>
                  <a:moveTo>
                    <a:pt x="367" y="636"/>
                  </a:moveTo>
                  <a:cubicBezTo>
                    <a:pt x="367" y="636"/>
                    <a:pt x="367" y="634"/>
                    <a:pt x="366" y="634"/>
                  </a:cubicBezTo>
                  <a:cubicBezTo>
                    <a:pt x="365" y="634"/>
                    <a:pt x="367" y="636"/>
                    <a:pt x="367" y="636"/>
                  </a:cubicBezTo>
                  <a:close/>
                  <a:moveTo>
                    <a:pt x="221" y="948"/>
                  </a:moveTo>
                  <a:cubicBezTo>
                    <a:pt x="220" y="949"/>
                    <a:pt x="218" y="948"/>
                    <a:pt x="217" y="947"/>
                  </a:cubicBezTo>
                  <a:cubicBezTo>
                    <a:pt x="215" y="947"/>
                    <a:pt x="215" y="947"/>
                    <a:pt x="214" y="949"/>
                  </a:cubicBezTo>
                  <a:cubicBezTo>
                    <a:pt x="215" y="949"/>
                    <a:pt x="221" y="950"/>
                    <a:pt x="221" y="948"/>
                  </a:cubicBezTo>
                  <a:close/>
                  <a:moveTo>
                    <a:pt x="219" y="951"/>
                  </a:moveTo>
                  <a:cubicBezTo>
                    <a:pt x="218" y="951"/>
                    <a:pt x="218" y="951"/>
                    <a:pt x="218" y="951"/>
                  </a:cubicBezTo>
                  <a:cubicBezTo>
                    <a:pt x="217" y="951"/>
                    <a:pt x="217" y="954"/>
                    <a:pt x="219" y="954"/>
                  </a:cubicBezTo>
                  <a:cubicBezTo>
                    <a:pt x="220" y="953"/>
                    <a:pt x="220" y="951"/>
                    <a:pt x="219" y="951"/>
                  </a:cubicBezTo>
                  <a:close/>
                  <a:moveTo>
                    <a:pt x="223" y="956"/>
                  </a:moveTo>
                  <a:cubicBezTo>
                    <a:pt x="223" y="956"/>
                    <a:pt x="223" y="956"/>
                    <a:pt x="223" y="956"/>
                  </a:cubicBezTo>
                  <a:cubicBezTo>
                    <a:pt x="223" y="955"/>
                    <a:pt x="222" y="956"/>
                    <a:pt x="221" y="956"/>
                  </a:cubicBezTo>
                  <a:cubicBezTo>
                    <a:pt x="221" y="957"/>
                    <a:pt x="224" y="957"/>
                    <a:pt x="223" y="956"/>
                  </a:cubicBezTo>
                  <a:close/>
                  <a:moveTo>
                    <a:pt x="179" y="937"/>
                  </a:moveTo>
                  <a:cubicBezTo>
                    <a:pt x="179" y="936"/>
                    <a:pt x="176" y="939"/>
                    <a:pt x="177" y="940"/>
                  </a:cubicBezTo>
                  <a:cubicBezTo>
                    <a:pt x="178" y="939"/>
                    <a:pt x="180" y="937"/>
                    <a:pt x="179" y="937"/>
                  </a:cubicBezTo>
                  <a:close/>
                  <a:moveTo>
                    <a:pt x="189" y="935"/>
                  </a:moveTo>
                  <a:cubicBezTo>
                    <a:pt x="188" y="932"/>
                    <a:pt x="183" y="934"/>
                    <a:pt x="183" y="936"/>
                  </a:cubicBezTo>
                  <a:cubicBezTo>
                    <a:pt x="182" y="939"/>
                    <a:pt x="189" y="939"/>
                    <a:pt x="189" y="934"/>
                  </a:cubicBezTo>
                  <a:cubicBezTo>
                    <a:pt x="189" y="934"/>
                    <a:pt x="189" y="935"/>
                    <a:pt x="189" y="935"/>
                  </a:cubicBezTo>
                  <a:close/>
                  <a:moveTo>
                    <a:pt x="209" y="946"/>
                  </a:moveTo>
                  <a:cubicBezTo>
                    <a:pt x="209" y="945"/>
                    <a:pt x="209" y="945"/>
                    <a:pt x="209" y="945"/>
                  </a:cubicBezTo>
                  <a:cubicBezTo>
                    <a:pt x="209" y="945"/>
                    <a:pt x="209" y="945"/>
                    <a:pt x="208" y="945"/>
                  </a:cubicBezTo>
                  <a:cubicBezTo>
                    <a:pt x="208" y="945"/>
                    <a:pt x="208" y="945"/>
                    <a:pt x="208" y="945"/>
                  </a:cubicBezTo>
                  <a:cubicBezTo>
                    <a:pt x="208" y="944"/>
                    <a:pt x="208" y="944"/>
                    <a:pt x="208" y="944"/>
                  </a:cubicBezTo>
                  <a:cubicBezTo>
                    <a:pt x="208" y="944"/>
                    <a:pt x="208" y="944"/>
                    <a:pt x="208" y="944"/>
                  </a:cubicBezTo>
                  <a:cubicBezTo>
                    <a:pt x="208" y="945"/>
                    <a:pt x="207" y="944"/>
                    <a:pt x="207" y="944"/>
                  </a:cubicBezTo>
                  <a:cubicBezTo>
                    <a:pt x="207" y="944"/>
                    <a:pt x="205" y="938"/>
                    <a:pt x="204" y="942"/>
                  </a:cubicBezTo>
                  <a:cubicBezTo>
                    <a:pt x="204" y="942"/>
                    <a:pt x="201" y="942"/>
                    <a:pt x="202" y="943"/>
                  </a:cubicBezTo>
                  <a:cubicBezTo>
                    <a:pt x="203" y="943"/>
                    <a:pt x="203" y="945"/>
                    <a:pt x="204" y="946"/>
                  </a:cubicBezTo>
                  <a:cubicBezTo>
                    <a:pt x="204" y="946"/>
                    <a:pt x="206" y="947"/>
                    <a:pt x="205" y="946"/>
                  </a:cubicBezTo>
                  <a:cubicBezTo>
                    <a:pt x="205" y="946"/>
                    <a:pt x="205" y="946"/>
                    <a:pt x="205" y="945"/>
                  </a:cubicBezTo>
                  <a:cubicBezTo>
                    <a:pt x="205" y="945"/>
                    <a:pt x="205" y="945"/>
                    <a:pt x="205" y="945"/>
                  </a:cubicBezTo>
                  <a:cubicBezTo>
                    <a:pt x="205" y="945"/>
                    <a:pt x="205" y="945"/>
                    <a:pt x="205" y="945"/>
                  </a:cubicBezTo>
                  <a:cubicBezTo>
                    <a:pt x="206" y="945"/>
                    <a:pt x="206" y="946"/>
                    <a:pt x="207" y="946"/>
                  </a:cubicBezTo>
                  <a:cubicBezTo>
                    <a:pt x="208" y="947"/>
                    <a:pt x="208" y="947"/>
                    <a:pt x="209" y="946"/>
                  </a:cubicBezTo>
                  <a:cubicBezTo>
                    <a:pt x="209" y="946"/>
                    <a:pt x="209" y="946"/>
                    <a:pt x="209" y="946"/>
                  </a:cubicBezTo>
                  <a:close/>
                  <a:moveTo>
                    <a:pt x="498" y="872"/>
                  </a:moveTo>
                  <a:cubicBezTo>
                    <a:pt x="498" y="871"/>
                    <a:pt x="495" y="869"/>
                    <a:pt x="495" y="871"/>
                  </a:cubicBezTo>
                  <a:cubicBezTo>
                    <a:pt x="495" y="871"/>
                    <a:pt x="497" y="874"/>
                    <a:pt x="498" y="873"/>
                  </a:cubicBezTo>
                  <a:cubicBezTo>
                    <a:pt x="498" y="874"/>
                    <a:pt x="498" y="871"/>
                    <a:pt x="498" y="872"/>
                  </a:cubicBezTo>
                  <a:close/>
                  <a:moveTo>
                    <a:pt x="503" y="872"/>
                  </a:moveTo>
                  <a:cubicBezTo>
                    <a:pt x="503" y="872"/>
                    <a:pt x="501" y="874"/>
                    <a:pt x="502" y="875"/>
                  </a:cubicBezTo>
                  <a:cubicBezTo>
                    <a:pt x="504" y="876"/>
                    <a:pt x="504" y="873"/>
                    <a:pt x="503" y="872"/>
                  </a:cubicBezTo>
                  <a:close/>
                  <a:moveTo>
                    <a:pt x="745" y="954"/>
                  </a:moveTo>
                  <a:cubicBezTo>
                    <a:pt x="745" y="954"/>
                    <a:pt x="745" y="953"/>
                    <a:pt x="744" y="953"/>
                  </a:cubicBezTo>
                  <a:cubicBezTo>
                    <a:pt x="744" y="953"/>
                    <a:pt x="744" y="953"/>
                    <a:pt x="743" y="953"/>
                  </a:cubicBezTo>
                  <a:cubicBezTo>
                    <a:pt x="743" y="953"/>
                    <a:pt x="743" y="952"/>
                    <a:pt x="742" y="952"/>
                  </a:cubicBezTo>
                  <a:cubicBezTo>
                    <a:pt x="742" y="952"/>
                    <a:pt x="742" y="952"/>
                    <a:pt x="742" y="952"/>
                  </a:cubicBezTo>
                  <a:cubicBezTo>
                    <a:pt x="740" y="951"/>
                    <a:pt x="738" y="951"/>
                    <a:pt x="735" y="950"/>
                  </a:cubicBezTo>
                  <a:cubicBezTo>
                    <a:pt x="735" y="950"/>
                    <a:pt x="735" y="950"/>
                    <a:pt x="735" y="950"/>
                  </a:cubicBezTo>
                  <a:cubicBezTo>
                    <a:pt x="735" y="950"/>
                    <a:pt x="735" y="950"/>
                    <a:pt x="734" y="950"/>
                  </a:cubicBezTo>
                  <a:cubicBezTo>
                    <a:pt x="734" y="950"/>
                    <a:pt x="734" y="950"/>
                    <a:pt x="734" y="951"/>
                  </a:cubicBezTo>
                  <a:cubicBezTo>
                    <a:pt x="734" y="951"/>
                    <a:pt x="734" y="951"/>
                    <a:pt x="734" y="951"/>
                  </a:cubicBezTo>
                  <a:cubicBezTo>
                    <a:pt x="730" y="951"/>
                    <a:pt x="733" y="953"/>
                    <a:pt x="734" y="954"/>
                  </a:cubicBezTo>
                  <a:cubicBezTo>
                    <a:pt x="735" y="955"/>
                    <a:pt x="738" y="957"/>
                    <a:pt x="739" y="956"/>
                  </a:cubicBezTo>
                  <a:cubicBezTo>
                    <a:pt x="739" y="954"/>
                    <a:pt x="746" y="955"/>
                    <a:pt x="745" y="954"/>
                  </a:cubicBezTo>
                  <a:close/>
                  <a:moveTo>
                    <a:pt x="768" y="949"/>
                  </a:moveTo>
                  <a:cubicBezTo>
                    <a:pt x="769" y="949"/>
                    <a:pt x="766" y="948"/>
                    <a:pt x="766" y="947"/>
                  </a:cubicBezTo>
                  <a:cubicBezTo>
                    <a:pt x="767" y="948"/>
                    <a:pt x="767" y="949"/>
                    <a:pt x="768" y="949"/>
                  </a:cubicBezTo>
                  <a:cubicBezTo>
                    <a:pt x="767" y="949"/>
                    <a:pt x="768" y="949"/>
                    <a:pt x="769" y="949"/>
                  </a:cubicBezTo>
                  <a:cubicBezTo>
                    <a:pt x="768" y="949"/>
                    <a:pt x="768" y="949"/>
                    <a:pt x="768" y="949"/>
                  </a:cubicBezTo>
                  <a:cubicBezTo>
                    <a:pt x="768" y="949"/>
                    <a:pt x="768" y="949"/>
                    <a:pt x="768" y="949"/>
                  </a:cubicBezTo>
                  <a:cubicBezTo>
                    <a:pt x="768" y="949"/>
                    <a:pt x="767" y="949"/>
                    <a:pt x="768" y="949"/>
                  </a:cubicBezTo>
                  <a:close/>
                  <a:moveTo>
                    <a:pt x="768" y="939"/>
                  </a:moveTo>
                  <a:cubicBezTo>
                    <a:pt x="767" y="940"/>
                    <a:pt x="770" y="940"/>
                    <a:pt x="769" y="940"/>
                  </a:cubicBezTo>
                  <a:cubicBezTo>
                    <a:pt x="769" y="939"/>
                    <a:pt x="768" y="939"/>
                    <a:pt x="768" y="939"/>
                  </a:cubicBezTo>
                  <a:close/>
                  <a:moveTo>
                    <a:pt x="797" y="953"/>
                  </a:moveTo>
                  <a:cubicBezTo>
                    <a:pt x="796" y="953"/>
                    <a:pt x="796" y="953"/>
                    <a:pt x="796" y="953"/>
                  </a:cubicBezTo>
                  <a:cubicBezTo>
                    <a:pt x="796" y="953"/>
                    <a:pt x="796" y="953"/>
                    <a:pt x="797" y="953"/>
                  </a:cubicBezTo>
                  <a:close/>
                  <a:moveTo>
                    <a:pt x="799" y="950"/>
                  </a:moveTo>
                  <a:cubicBezTo>
                    <a:pt x="800" y="952"/>
                    <a:pt x="795" y="952"/>
                    <a:pt x="794" y="952"/>
                  </a:cubicBezTo>
                  <a:cubicBezTo>
                    <a:pt x="792" y="951"/>
                    <a:pt x="790" y="951"/>
                    <a:pt x="788" y="951"/>
                  </a:cubicBezTo>
                  <a:cubicBezTo>
                    <a:pt x="787" y="952"/>
                    <a:pt x="786" y="953"/>
                    <a:pt x="785" y="953"/>
                  </a:cubicBezTo>
                  <a:cubicBezTo>
                    <a:pt x="784" y="953"/>
                    <a:pt x="785" y="952"/>
                    <a:pt x="784" y="952"/>
                  </a:cubicBezTo>
                  <a:cubicBezTo>
                    <a:pt x="783" y="951"/>
                    <a:pt x="782" y="951"/>
                    <a:pt x="781" y="952"/>
                  </a:cubicBezTo>
                  <a:cubicBezTo>
                    <a:pt x="780" y="953"/>
                    <a:pt x="780" y="956"/>
                    <a:pt x="779" y="956"/>
                  </a:cubicBezTo>
                  <a:cubicBezTo>
                    <a:pt x="777" y="957"/>
                    <a:pt x="777" y="955"/>
                    <a:pt x="776" y="954"/>
                  </a:cubicBezTo>
                  <a:cubicBezTo>
                    <a:pt x="776" y="954"/>
                    <a:pt x="776" y="954"/>
                    <a:pt x="776" y="954"/>
                  </a:cubicBezTo>
                  <a:cubicBezTo>
                    <a:pt x="776" y="954"/>
                    <a:pt x="776" y="954"/>
                    <a:pt x="776" y="954"/>
                  </a:cubicBezTo>
                  <a:cubicBezTo>
                    <a:pt x="775" y="954"/>
                    <a:pt x="774" y="952"/>
                    <a:pt x="773" y="952"/>
                  </a:cubicBezTo>
                  <a:cubicBezTo>
                    <a:pt x="773" y="953"/>
                    <a:pt x="768" y="953"/>
                    <a:pt x="768" y="953"/>
                  </a:cubicBezTo>
                  <a:cubicBezTo>
                    <a:pt x="767" y="953"/>
                    <a:pt x="766" y="952"/>
                    <a:pt x="764" y="952"/>
                  </a:cubicBezTo>
                  <a:cubicBezTo>
                    <a:pt x="763" y="952"/>
                    <a:pt x="762" y="953"/>
                    <a:pt x="761" y="953"/>
                  </a:cubicBezTo>
                  <a:cubicBezTo>
                    <a:pt x="761" y="953"/>
                    <a:pt x="758" y="952"/>
                    <a:pt x="758" y="952"/>
                  </a:cubicBezTo>
                  <a:cubicBezTo>
                    <a:pt x="757" y="951"/>
                    <a:pt x="757" y="950"/>
                    <a:pt x="758" y="950"/>
                  </a:cubicBezTo>
                  <a:cubicBezTo>
                    <a:pt x="759" y="949"/>
                    <a:pt x="759" y="949"/>
                    <a:pt x="760" y="950"/>
                  </a:cubicBezTo>
                  <a:cubicBezTo>
                    <a:pt x="760" y="950"/>
                    <a:pt x="760" y="950"/>
                    <a:pt x="760" y="950"/>
                  </a:cubicBezTo>
                  <a:cubicBezTo>
                    <a:pt x="760" y="950"/>
                    <a:pt x="760" y="950"/>
                    <a:pt x="761" y="950"/>
                  </a:cubicBezTo>
                  <a:cubicBezTo>
                    <a:pt x="761" y="950"/>
                    <a:pt x="761" y="950"/>
                    <a:pt x="761" y="950"/>
                  </a:cubicBezTo>
                  <a:cubicBezTo>
                    <a:pt x="761" y="950"/>
                    <a:pt x="761" y="950"/>
                    <a:pt x="761" y="950"/>
                  </a:cubicBezTo>
                  <a:cubicBezTo>
                    <a:pt x="761" y="951"/>
                    <a:pt x="763" y="950"/>
                    <a:pt x="763" y="950"/>
                  </a:cubicBezTo>
                  <a:cubicBezTo>
                    <a:pt x="763" y="950"/>
                    <a:pt x="763" y="950"/>
                    <a:pt x="763" y="950"/>
                  </a:cubicBezTo>
                  <a:cubicBezTo>
                    <a:pt x="763" y="950"/>
                    <a:pt x="763" y="951"/>
                    <a:pt x="764" y="950"/>
                  </a:cubicBezTo>
                  <a:cubicBezTo>
                    <a:pt x="764" y="950"/>
                    <a:pt x="764" y="950"/>
                    <a:pt x="764" y="950"/>
                  </a:cubicBezTo>
                  <a:cubicBezTo>
                    <a:pt x="764" y="950"/>
                    <a:pt x="764" y="950"/>
                    <a:pt x="764" y="950"/>
                  </a:cubicBezTo>
                  <a:cubicBezTo>
                    <a:pt x="764" y="950"/>
                    <a:pt x="764" y="950"/>
                    <a:pt x="764" y="950"/>
                  </a:cubicBezTo>
                  <a:cubicBezTo>
                    <a:pt x="765" y="950"/>
                    <a:pt x="765" y="951"/>
                    <a:pt x="765" y="951"/>
                  </a:cubicBezTo>
                  <a:cubicBezTo>
                    <a:pt x="765" y="951"/>
                    <a:pt x="766" y="951"/>
                    <a:pt x="766" y="951"/>
                  </a:cubicBezTo>
                  <a:cubicBezTo>
                    <a:pt x="766" y="951"/>
                    <a:pt x="766" y="950"/>
                    <a:pt x="766" y="951"/>
                  </a:cubicBezTo>
                  <a:cubicBezTo>
                    <a:pt x="766" y="951"/>
                    <a:pt x="766" y="951"/>
                    <a:pt x="767" y="951"/>
                  </a:cubicBezTo>
                  <a:cubicBezTo>
                    <a:pt x="767" y="951"/>
                    <a:pt x="767" y="951"/>
                    <a:pt x="768" y="951"/>
                  </a:cubicBezTo>
                  <a:cubicBezTo>
                    <a:pt x="768" y="951"/>
                    <a:pt x="768" y="951"/>
                    <a:pt x="769" y="951"/>
                  </a:cubicBezTo>
                  <a:cubicBezTo>
                    <a:pt x="769" y="950"/>
                    <a:pt x="771" y="950"/>
                    <a:pt x="772" y="950"/>
                  </a:cubicBezTo>
                  <a:cubicBezTo>
                    <a:pt x="771" y="949"/>
                    <a:pt x="771" y="949"/>
                    <a:pt x="771" y="949"/>
                  </a:cubicBezTo>
                  <a:cubicBezTo>
                    <a:pt x="770" y="947"/>
                    <a:pt x="769" y="948"/>
                    <a:pt x="769" y="946"/>
                  </a:cubicBezTo>
                  <a:cubicBezTo>
                    <a:pt x="768" y="944"/>
                    <a:pt x="769" y="944"/>
                    <a:pt x="767" y="943"/>
                  </a:cubicBezTo>
                  <a:cubicBezTo>
                    <a:pt x="767" y="943"/>
                    <a:pt x="767" y="943"/>
                    <a:pt x="766" y="943"/>
                  </a:cubicBezTo>
                  <a:cubicBezTo>
                    <a:pt x="766" y="943"/>
                    <a:pt x="765" y="942"/>
                    <a:pt x="765" y="942"/>
                  </a:cubicBezTo>
                  <a:cubicBezTo>
                    <a:pt x="764" y="941"/>
                    <a:pt x="765" y="940"/>
                    <a:pt x="766" y="940"/>
                  </a:cubicBezTo>
                  <a:cubicBezTo>
                    <a:pt x="767" y="940"/>
                    <a:pt x="770" y="939"/>
                    <a:pt x="770" y="941"/>
                  </a:cubicBezTo>
                  <a:cubicBezTo>
                    <a:pt x="771" y="941"/>
                    <a:pt x="771" y="941"/>
                    <a:pt x="771" y="941"/>
                  </a:cubicBezTo>
                  <a:cubicBezTo>
                    <a:pt x="772" y="942"/>
                    <a:pt x="773" y="942"/>
                    <a:pt x="774" y="942"/>
                  </a:cubicBezTo>
                  <a:cubicBezTo>
                    <a:pt x="775" y="942"/>
                    <a:pt x="776" y="941"/>
                    <a:pt x="776" y="941"/>
                  </a:cubicBezTo>
                  <a:cubicBezTo>
                    <a:pt x="778" y="939"/>
                    <a:pt x="781" y="941"/>
                    <a:pt x="783" y="942"/>
                  </a:cubicBezTo>
                  <a:cubicBezTo>
                    <a:pt x="784" y="942"/>
                    <a:pt x="786" y="942"/>
                    <a:pt x="787" y="942"/>
                  </a:cubicBezTo>
                  <a:cubicBezTo>
                    <a:pt x="788" y="943"/>
                    <a:pt x="787" y="942"/>
                    <a:pt x="788" y="943"/>
                  </a:cubicBezTo>
                  <a:cubicBezTo>
                    <a:pt x="789" y="944"/>
                    <a:pt x="788" y="944"/>
                    <a:pt x="789" y="945"/>
                  </a:cubicBezTo>
                  <a:cubicBezTo>
                    <a:pt x="790" y="945"/>
                    <a:pt x="791" y="944"/>
                    <a:pt x="792" y="945"/>
                  </a:cubicBezTo>
                  <a:cubicBezTo>
                    <a:pt x="794" y="945"/>
                    <a:pt x="792" y="945"/>
                    <a:pt x="792" y="945"/>
                  </a:cubicBezTo>
                  <a:cubicBezTo>
                    <a:pt x="791" y="946"/>
                    <a:pt x="789" y="945"/>
                    <a:pt x="790" y="946"/>
                  </a:cubicBezTo>
                  <a:cubicBezTo>
                    <a:pt x="792" y="948"/>
                    <a:pt x="794" y="946"/>
                    <a:pt x="796" y="947"/>
                  </a:cubicBezTo>
                  <a:cubicBezTo>
                    <a:pt x="796" y="947"/>
                    <a:pt x="796" y="947"/>
                    <a:pt x="796" y="947"/>
                  </a:cubicBezTo>
                  <a:cubicBezTo>
                    <a:pt x="796" y="948"/>
                    <a:pt x="797" y="948"/>
                    <a:pt x="797" y="949"/>
                  </a:cubicBezTo>
                  <a:cubicBezTo>
                    <a:pt x="797" y="949"/>
                    <a:pt x="797" y="949"/>
                    <a:pt x="797" y="949"/>
                  </a:cubicBezTo>
                  <a:cubicBezTo>
                    <a:pt x="798" y="949"/>
                    <a:pt x="798" y="949"/>
                    <a:pt x="798" y="949"/>
                  </a:cubicBezTo>
                  <a:cubicBezTo>
                    <a:pt x="798" y="949"/>
                    <a:pt x="798" y="949"/>
                    <a:pt x="799" y="950"/>
                  </a:cubicBezTo>
                  <a:close/>
                  <a:moveTo>
                    <a:pt x="784" y="951"/>
                  </a:moveTo>
                  <a:cubicBezTo>
                    <a:pt x="784" y="951"/>
                    <a:pt x="784" y="951"/>
                    <a:pt x="784" y="951"/>
                  </a:cubicBezTo>
                  <a:cubicBezTo>
                    <a:pt x="784" y="951"/>
                    <a:pt x="784" y="951"/>
                    <a:pt x="784" y="951"/>
                  </a:cubicBezTo>
                  <a:cubicBezTo>
                    <a:pt x="784" y="951"/>
                    <a:pt x="784" y="951"/>
                    <a:pt x="784" y="951"/>
                  </a:cubicBezTo>
                  <a:close/>
                  <a:moveTo>
                    <a:pt x="699" y="928"/>
                  </a:moveTo>
                  <a:cubicBezTo>
                    <a:pt x="699" y="929"/>
                    <a:pt x="699" y="929"/>
                    <a:pt x="699" y="929"/>
                  </a:cubicBezTo>
                  <a:cubicBezTo>
                    <a:pt x="700" y="929"/>
                    <a:pt x="700" y="929"/>
                    <a:pt x="700" y="929"/>
                  </a:cubicBezTo>
                  <a:cubicBezTo>
                    <a:pt x="700" y="930"/>
                    <a:pt x="701" y="930"/>
                    <a:pt x="701" y="929"/>
                  </a:cubicBezTo>
                  <a:cubicBezTo>
                    <a:pt x="703" y="930"/>
                    <a:pt x="703" y="927"/>
                    <a:pt x="702" y="926"/>
                  </a:cubicBezTo>
                  <a:cubicBezTo>
                    <a:pt x="700" y="926"/>
                    <a:pt x="700" y="930"/>
                    <a:pt x="699" y="928"/>
                  </a:cubicBezTo>
                  <a:close/>
                  <a:moveTo>
                    <a:pt x="717" y="917"/>
                  </a:moveTo>
                  <a:cubicBezTo>
                    <a:pt x="716" y="917"/>
                    <a:pt x="716" y="916"/>
                    <a:pt x="715" y="917"/>
                  </a:cubicBezTo>
                  <a:cubicBezTo>
                    <a:pt x="716" y="917"/>
                    <a:pt x="716" y="917"/>
                    <a:pt x="717" y="917"/>
                  </a:cubicBezTo>
                  <a:close/>
                  <a:moveTo>
                    <a:pt x="724" y="920"/>
                  </a:moveTo>
                  <a:cubicBezTo>
                    <a:pt x="724" y="920"/>
                    <a:pt x="724" y="920"/>
                    <a:pt x="723" y="920"/>
                  </a:cubicBezTo>
                  <a:cubicBezTo>
                    <a:pt x="723" y="920"/>
                    <a:pt x="724" y="920"/>
                    <a:pt x="724" y="920"/>
                  </a:cubicBezTo>
                  <a:close/>
                  <a:moveTo>
                    <a:pt x="731" y="936"/>
                  </a:moveTo>
                  <a:cubicBezTo>
                    <a:pt x="731" y="936"/>
                    <a:pt x="731" y="936"/>
                    <a:pt x="731" y="935"/>
                  </a:cubicBezTo>
                  <a:cubicBezTo>
                    <a:pt x="731" y="935"/>
                    <a:pt x="731" y="936"/>
                    <a:pt x="731" y="936"/>
                  </a:cubicBezTo>
                  <a:close/>
                  <a:moveTo>
                    <a:pt x="759" y="939"/>
                  </a:moveTo>
                  <a:cubicBezTo>
                    <a:pt x="761" y="939"/>
                    <a:pt x="756" y="936"/>
                    <a:pt x="756" y="936"/>
                  </a:cubicBezTo>
                  <a:cubicBezTo>
                    <a:pt x="756" y="936"/>
                    <a:pt x="756" y="936"/>
                    <a:pt x="755" y="936"/>
                  </a:cubicBezTo>
                  <a:cubicBezTo>
                    <a:pt x="755" y="935"/>
                    <a:pt x="755" y="936"/>
                    <a:pt x="755" y="935"/>
                  </a:cubicBezTo>
                  <a:cubicBezTo>
                    <a:pt x="755" y="935"/>
                    <a:pt x="754" y="935"/>
                    <a:pt x="754" y="935"/>
                  </a:cubicBezTo>
                  <a:cubicBezTo>
                    <a:pt x="754" y="935"/>
                    <a:pt x="754" y="935"/>
                    <a:pt x="754" y="935"/>
                  </a:cubicBezTo>
                  <a:cubicBezTo>
                    <a:pt x="754" y="935"/>
                    <a:pt x="750" y="934"/>
                    <a:pt x="750" y="934"/>
                  </a:cubicBezTo>
                  <a:cubicBezTo>
                    <a:pt x="750" y="935"/>
                    <a:pt x="750" y="935"/>
                    <a:pt x="750" y="935"/>
                  </a:cubicBezTo>
                  <a:cubicBezTo>
                    <a:pt x="750" y="935"/>
                    <a:pt x="749" y="934"/>
                    <a:pt x="749" y="934"/>
                  </a:cubicBezTo>
                  <a:cubicBezTo>
                    <a:pt x="749" y="934"/>
                    <a:pt x="750" y="934"/>
                    <a:pt x="749" y="932"/>
                  </a:cubicBezTo>
                  <a:cubicBezTo>
                    <a:pt x="749" y="932"/>
                    <a:pt x="748" y="932"/>
                    <a:pt x="747" y="932"/>
                  </a:cubicBezTo>
                  <a:cubicBezTo>
                    <a:pt x="745" y="932"/>
                    <a:pt x="740" y="928"/>
                    <a:pt x="738" y="927"/>
                  </a:cubicBezTo>
                  <a:cubicBezTo>
                    <a:pt x="738" y="928"/>
                    <a:pt x="739" y="928"/>
                    <a:pt x="740" y="929"/>
                  </a:cubicBezTo>
                  <a:cubicBezTo>
                    <a:pt x="739" y="930"/>
                    <a:pt x="734" y="926"/>
                    <a:pt x="734" y="925"/>
                  </a:cubicBezTo>
                  <a:cubicBezTo>
                    <a:pt x="735" y="926"/>
                    <a:pt x="737" y="926"/>
                    <a:pt x="737" y="927"/>
                  </a:cubicBezTo>
                  <a:cubicBezTo>
                    <a:pt x="738" y="925"/>
                    <a:pt x="730" y="920"/>
                    <a:pt x="729" y="922"/>
                  </a:cubicBezTo>
                  <a:cubicBezTo>
                    <a:pt x="729" y="922"/>
                    <a:pt x="730" y="922"/>
                    <a:pt x="731" y="922"/>
                  </a:cubicBezTo>
                  <a:cubicBezTo>
                    <a:pt x="730" y="923"/>
                    <a:pt x="730" y="923"/>
                    <a:pt x="730" y="923"/>
                  </a:cubicBezTo>
                  <a:cubicBezTo>
                    <a:pt x="729" y="923"/>
                    <a:pt x="725" y="923"/>
                    <a:pt x="724" y="922"/>
                  </a:cubicBezTo>
                  <a:cubicBezTo>
                    <a:pt x="725" y="922"/>
                    <a:pt x="725" y="921"/>
                    <a:pt x="726" y="921"/>
                  </a:cubicBezTo>
                  <a:cubicBezTo>
                    <a:pt x="723" y="921"/>
                    <a:pt x="724" y="922"/>
                    <a:pt x="722" y="920"/>
                  </a:cubicBezTo>
                  <a:cubicBezTo>
                    <a:pt x="720" y="919"/>
                    <a:pt x="718" y="918"/>
                    <a:pt x="716" y="918"/>
                  </a:cubicBezTo>
                  <a:cubicBezTo>
                    <a:pt x="711" y="917"/>
                    <a:pt x="706" y="917"/>
                    <a:pt x="701" y="918"/>
                  </a:cubicBezTo>
                  <a:cubicBezTo>
                    <a:pt x="698" y="918"/>
                    <a:pt x="694" y="919"/>
                    <a:pt x="692" y="921"/>
                  </a:cubicBezTo>
                  <a:cubicBezTo>
                    <a:pt x="691" y="922"/>
                    <a:pt x="691" y="924"/>
                    <a:pt x="690" y="925"/>
                  </a:cubicBezTo>
                  <a:cubicBezTo>
                    <a:pt x="690" y="926"/>
                    <a:pt x="687" y="925"/>
                    <a:pt x="687" y="926"/>
                  </a:cubicBezTo>
                  <a:cubicBezTo>
                    <a:pt x="688" y="928"/>
                    <a:pt x="689" y="926"/>
                    <a:pt x="690" y="926"/>
                  </a:cubicBezTo>
                  <a:cubicBezTo>
                    <a:pt x="690" y="926"/>
                    <a:pt x="690" y="927"/>
                    <a:pt x="690" y="927"/>
                  </a:cubicBezTo>
                  <a:cubicBezTo>
                    <a:pt x="690" y="927"/>
                    <a:pt x="691" y="927"/>
                    <a:pt x="691" y="927"/>
                  </a:cubicBezTo>
                  <a:cubicBezTo>
                    <a:pt x="691" y="927"/>
                    <a:pt x="691" y="926"/>
                    <a:pt x="691" y="926"/>
                  </a:cubicBezTo>
                  <a:cubicBezTo>
                    <a:pt x="691" y="926"/>
                    <a:pt x="692" y="926"/>
                    <a:pt x="692" y="926"/>
                  </a:cubicBezTo>
                  <a:cubicBezTo>
                    <a:pt x="693" y="926"/>
                    <a:pt x="694" y="925"/>
                    <a:pt x="695" y="924"/>
                  </a:cubicBezTo>
                  <a:cubicBezTo>
                    <a:pt x="697" y="924"/>
                    <a:pt x="698" y="924"/>
                    <a:pt x="699" y="923"/>
                  </a:cubicBezTo>
                  <a:cubicBezTo>
                    <a:pt x="701" y="921"/>
                    <a:pt x="702" y="921"/>
                    <a:pt x="705" y="921"/>
                  </a:cubicBezTo>
                  <a:cubicBezTo>
                    <a:pt x="705" y="920"/>
                    <a:pt x="708" y="920"/>
                    <a:pt x="709" y="922"/>
                  </a:cubicBezTo>
                  <a:cubicBezTo>
                    <a:pt x="709" y="922"/>
                    <a:pt x="706" y="923"/>
                    <a:pt x="706" y="923"/>
                  </a:cubicBezTo>
                  <a:cubicBezTo>
                    <a:pt x="706" y="923"/>
                    <a:pt x="707" y="923"/>
                    <a:pt x="707" y="924"/>
                  </a:cubicBezTo>
                  <a:cubicBezTo>
                    <a:pt x="708" y="924"/>
                    <a:pt x="708" y="924"/>
                    <a:pt x="708" y="924"/>
                  </a:cubicBezTo>
                  <a:cubicBezTo>
                    <a:pt x="710" y="924"/>
                    <a:pt x="712" y="925"/>
                    <a:pt x="712" y="924"/>
                  </a:cubicBezTo>
                  <a:cubicBezTo>
                    <a:pt x="712" y="924"/>
                    <a:pt x="712" y="924"/>
                    <a:pt x="713" y="925"/>
                  </a:cubicBezTo>
                  <a:cubicBezTo>
                    <a:pt x="713" y="925"/>
                    <a:pt x="713" y="925"/>
                    <a:pt x="713" y="925"/>
                  </a:cubicBezTo>
                  <a:cubicBezTo>
                    <a:pt x="714" y="926"/>
                    <a:pt x="716" y="926"/>
                    <a:pt x="716" y="926"/>
                  </a:cubicBezTo>
                  <a:cubicBezTo>
                    <a:pt x="718" y="926"/>
                    <a:pt x="719" y="927"/>
                    <a:pt x="720" y="927"/>
                  </a:cubicBezTo>
                  <a:cubicBezTo>
                    <a:pt x="724" y="929"/>
                    <a:pt x="727" y="927"/>
                    <a:pt x="730" y="930"/>
                  </a:cubicBezTo>
                  <a:cubicBezTo>
                    <a:pt x="731" y="932"/>
                    <a:pt x="731" y="933"/>
                    <a:pt x="733" y="934"/>
                  </a:cubicBezTo>
                  <a:cubicBezTo>
                    <a:pt x="734" y="935"/>
                    <a:pt x="736" y="935"/>
                    <a:pt x="738" y="935"/>
                  </a:cubicBezTo>
                  <a:cubicBezTo>
                    <a:pt x="741" y="936"/>
                    <a:pt x="738" y="939"/>
                    <a:pt x="736" y="940"/>
                  </a:cubicBezTo>
                  <a:cubicBezTo>
                    <a:pt x="736" y="941"/>
                    <a:pt x="735" y="941"/>
                    <a:pt x="737" y="941"/>
                  </a:cubicBezTo>
                  <a:cubicBezTo>
                    <a:pt x="739" y="941"/>
                    <a:pt x="742" y="941"/>
                    <a:pt x="743" y="940"/>
                  </a:cubicBezTo>
                  <a:cubicBezTo>
                    <a:pt x="743" y="940"/>
                    <a:pt x="743" y="940"/>
                    <a:pt x="744" y="940"/>
                  </a:cubicBezTo>
                  <a:cubicBezTo>
                    <a:pt x="746" y="940"/>
                    <a:pt x="747" y="941"/>
                    <a:pt x="749" y="940"/>
                  </a:cubicBezTo>
                  <a:cubicBezTo>
                    <a:pt x="749" y="941"/>
                    <a:pt x="750" y="941"/>
                    <a:pt x="750" y="941"/>
                  </a:cubicBezTo>
                  <a:cubicBezTo>
                    <a:pt x="750" y="941"/>
                    <a:pt x="750" y="941"/>
                    <a:pt x="750" y="941"/>
                  </a:cubicBezTo>
                  <a:cubicBezTo>
                    <a:pt x="751" y="941"/>
                    <a:pt x="751" y="941"/>
                    <a:pt x="752" y="941"/>
                  </a:cubicBezTo>
                  <a:cubicBezTo>
                    <a:pt x="753" y="941"/>
                    <a:pt x="752" y="940"/>
                    <a:pt x="753" y="940"/>
                  </a:cubicBezTo>
                  <a:cubicBezTo>
                    <a:pt x="753" y="940"/>
                    <a:pt x="753" y="940"/>
                    <a:pt x="753" y="941"/>
                  </a:cubicBezTo>
                  <a:cubicBezTo>
                    <a:pt x="754" y="941"/>
                    <a:pt x="756" y="940"/>
                    <a:pt x="757" y="940"/>
                  </a:cubicBezTo>
                  <a:cubicBezTo>
                    <a:pt x="758" y="939"/>
                    <a:pt x="759" y="939"/>
                    <a:pt x="759" y="939"/>
                  </a:cubicBezTo>
                  <a:close/>
                  <a:moveTo>
                    <a:pt x="726" y="921"/>
                  </a:moveTo>
                  <a:cubicBezTo>
                    <a:pt x="726" y="921"/>
                    <a:pt x="726" y="921"/>
                    <a:pt x="727" y="921"/>
                  </a:cubicBezTo>
                  <a:cubicBezTo>
                    <a:pt x="726" y="921"/>
                    <a:pt x="726" y="921"/>
                    <a:pt x="726" y="921"/>
                  </a:cubicBezTo>
                  <a:close/>
                  <a:moveTo>
                    <a:pt x="735" y="924"/>
                  </a:moveTo>
                  <a:cubicBezTo>
                    <a:pt x="735" y="923"/>
                    <a:pt x="735" y="923"/>
                    <a:pt x="734" y="923"/>
                  </a:cubicBezTo>
                  <a:cubicBezTo>
                    <a:pt x="734" y="923"/>
                    <a:pt x="734" y="923"/>
                    <a:pt x="735" y="924"/>
                  </a:cubicBezTo>
                  <a:close/>
                  <a:moveTo>
                    <a:pt x="707" y="928"/>
                  </a:moveTo>
                  <a:cubicBezTo>
                    <a:pt x="706" y="928"/>
                    <a:pt x="706" y="928"/>
                    <a:pt x="706" y="928"/>
                  </a:cubicBezTo>
                  <a:cubicBezTo>
                    <a:pt x="707" y="929"/>
                    <a:pt x="707" y="928"/>
                    <a:pt x="707" y="928"/>
                  </a:cubicBezTo>
                  <a:close/>
                  <a:moveTo>
                    <a:pt x="707" y="928"/>
                  </a:moveTo>
                  <a:cubicBezTo>
                    <a:pt x="707" y="928"/>
                    <a:pt x="707" y="928"/>
                    <a:pt x="707" y="928"/>
                  </a:cubicBezTo>
                  <a:cubicBezTo>
                    <a:pt x="707" y="928"/>
                    <a:pt x="707" y="928"/>
                    <a:pt x="707" y="928"/>
                  </a:cubicBezTo>
                  <a:close/>
                  <a:moveTo>
                    <a:pt x="713" y="523"/>
                  </a:moveTo>
                  <a:cubicBezTo>
                    <a:pt x="713" y="524"/>
                    <a:pt x="709" y="521"/>
                    <a:pt x="709" y="521"/>
                  </a:cubicBezTo>
                  <a:cubicBezTo>
                    <a:pt x="708" y="520"/>
                    <a:pt x="706" y="520"/>
                    <a:pt x="705" y="520"/>
                  </a:cubicBezTo>
                  <a:cubicBezTo>
                    <a:pt x="704" y="519"/>
                    <a:pt x="704" y="518"/>
                    <a:pt x="703" y="517"/>
                  </a:cubicBezTo>
                  <a:cubicBezTo>
                    <a:pt x="703" y="516"/>
                    <a:pt x="703" y="516"/>
                    <a:pt x="702" y="515"/>
                  </a:cubicBezTo>
                  <a:cubicBezTo>
                    <a:pt x="701" y="515"/>
                    <a:pt x="700" y="516"/>
                    <a:pt x="699" y="515"/>
                  </a:cubicBezTo>
                  <a:cubicBezTo>
                    <a:pt x="699" y="514"/>
                    <a:pt x="700" y="513"/>
                    <a:pt x="700" y="512"/>
                  </a:cubicBezTo>
                  <a:cubicBezTo>
                    <a:pt x="699" y="512"/>
                    <a:pt x="698" y="512"/>
                    <a:pt x="697" y="513"/>
                  </a:cubicBezTo>
                  <a:cubicBezTo>
                    <a:pt x="696" y="514"/>
                    <a:pt x="696" y="517"/>
                    <a:pt x="695" y="518"/>
                  </a:cubicBezTo>
                  <a:cubicBezTo>
                    <a:pt x="694" y="520"/>
                    <a:pt x="693" y="520"/>
                    <a:pt x="692" y="521"/>
                  </a:cubicBezTo>
                  <a:cubicBezTo>
                    <a:pt x="690" y="522"/>
                    <a:pt x="690" y="523"/>
                    <a:pt x="689" y="524"/>
                  </a:cubicBezTo>
                  <a:cubicBezTo>
                    <a:pt x="688" y="526"/>
                    <a:pt x="685" y="529"/>
                    <a:pt x="683" y="527"/>
                  </a:cubicBezTo>
                  <a:cubicBezTo>
                    <a:pt x="681" y="526"/>
                    <a:pt x="682" y="519"/>
                    <a:pt x="682" y="517"/>
                  </a:cubicBezTo>
                  <a:cubicBezTo>
                    <a:pt x="681" y="519"/>
                    <a:pt x="679" y="519"/>
                    <a:pt x="677" y="519"/>
                  </a:cubicBezTo>
                  <a:cubicBezTo>
                    <a:pt x="676" y="520"/>
                    <a:pt x="673" y="522"/>
                    <a:pt x="672" y="521"/>
                  </a:cubicBezTo>
                  <a:cubicBezTo>
                    <a:pt x="669" y="520"/>
                    <a:pt x="675" y="515"/>
                    <a:pt x="676" y="514"/>
                  </a:cubicBezTo>
                  <a:cubicBezTo>
                    <a:pt x="677" y="514"/>
                    <a:pt x="678" y="513"/>
                    <a:pt x="678" y="511"/>
                  </a:cubicBezTo>
                  <a:cubicBezTo>
                    <a:pt x="678" y="510"/>
                    <a:pt x="677" y="508"/>
                    <a:pt x="677" y="507"/>
                  </a:cubicBezTo>
                  <a:cubicBezTo>
                    <a:pt x="677" y="506"/>
                    <a:pt x="677" y="504"/>
                    <a:pt x="678" y="503"/>
                  </a:cubicBezTo>
                  <a:cubicBezTo>
                    <a:pt x="679" y="499"/>
                    <a:pt x="678" y="495"/>
                    <a:pt x="679" y="490"/>
                  </a:cubicBezTo>
                  <a:cubicBezTo>
                    <a:pt x="680" y="489"/>
                    <a:pt x="680" y="484"/>
                    <a:pt x="683" y="485"/>
                  </a:cubicBezTo>
                  <a:cubicBezTo>
                    <a:pt x="687" y="485"/>
                    <a:pt x="685" y="491"/>
                    <a:pt x="686" y="493"/>
                  </a:cubicBezTo>
                  <a:cubicBezTo>
                    <a:pt x="688" y="497"/>
                    <a:pt x="688" y="493"/>
                    <a:pt x="689" y="492"/>
                  </a:cubicBezTo>
                  <a:cubicBezTo>
                    <a:pt x="691" y="492"/>
                    <a:pt x="692" y="494"/>
                    <a:pt x="692" y="494"/>
                  </a:cubicBezTo>
                  <a:cubicBezTo>
                    <a:pt x="694" y="496"/>
                    <a:pt x="696" y="497"/>
                    <a:pt x="698" y="498"/>
                  </a:cubicBezTo>
                  <a:cubicBezTo>
                    <a:pt x="700" y="500"/>
                    <a:pt x="701" y="502"/>
                    <a:pt x="704" y="503"/>
                  </a:cubicBezTo>
                  <a:cubicBezTo>
                    <a:pt x="707" y="505"/>
                    <a:pt x="708" y="506"/>
                    <a:pt x="709" y="509"/>
                  </a:cubicBezTo>
                  <a:cubicBezTo>
                    <a:pt x="709" y="511"/>
                    <a:pt x="709" y="512"/>
                    <a:pt x="709" y="513"/>
                  </a:cubicBezTo>
                  <a:cubicBezTo>
                    <a:pt x="708" y="513"/>
                    <a:pt x="707" y="513"/>
                    <a:pt x="707" y="514"/>
                  </a:cubicBezTo>
                  <a:cubicBezTo>
                    <a:pt x="707" y="515"/>
                    <a:pt x="709" y="514"/>
                    <a:pt x="710" y="514"/>
                  </a:cubicBezTo>
                  <a:cubicBezTo>
                    <a:pt x="711" y="514"/>
                    <a:pt x="712" y="514"/>
                    <a:pt x="714" y="515"/>
                  </a:cubicBezTo>
                  <a:cubicBezTo>
                    <a:pt x="714" y="514"/>
                    <a:pt x="713" y="513"/>
                    <a:pt x="715" y="513"/>
                  </a:cubicBezTo>
                  <a:cubicBezTo>
                    <a:pt x="716" y="514"/>
                    <a:pt x="716" y="516"/>
                    <a:pt x="716" y="516"/>
                  </a:cubicBezTo>
                  <a:cubicBezTo>
                    <a:pt x="721" y="519"/>
                    <a:pt x="715" y="520"/>
                    <a:pt x="713" y="523"/>
                  </a:cubicBezTo>
                  <a:cubicBezTo>
                    <a:pt x="714" y="523"/>
                    <a:pt x="714" y="522"/>
                    <a:pt x="714" y="522"/>
                  </a:cubicBezTo>
                  <a:cubicBezTo>
                    <a:pt x="714" y="522"/>
                    <a:pt x="713" y="523"/>
                    <a:pt x="713" y="523"/>
                  </a:cubicBezTo>
                  <a:cubicBezTo>
                    <a:pt x="713" y="523"/>
                    <a:pt x="714" y="523"/>
                    <a:pt x="714" y="522"/>
                  </a:cubicBezTo>
                  <a:cubicBezTo>
                    <a:pt x="714" y="523"/>
                    <a:pt x="713" y="523"/>
                    <a:pt x="713" y="523"/>
                  </a:cubicBezTo>
                  <a:cubicBezTo>
                    <a:pt x="713" y="523"/>
                    <a:pt x="713" y="523"/>
                    <a:pt x="714" y="522"/>
                  </a:cubicBezTo>
                  <a:cubicBezTo>
                    <a:pt x="714" y="522"/>
                    <a:pt x="714" y="522"/>
                    <a:pt x="713" y="523"/>
                  </a:cubicBezTo>
                  <a:cubicBezTo>
                    <a:pt x="713" y="524"/>
                    <a:pt x="714" y="521"/>
                    <a:pt x="713" y="523"/>
                  </a:cubicBezTo>
                  <a:close/>
                  <a:moveTo>
                    <a:pt x="682" y="516"/>
                  </a:moveTo>
                  <a:cubicBezTo>
                    <a:pt x="682" y="516"/>
                    <a:pt x="682" y="516"/>
                    <a:pt x="682" y="516"/>
                  </a:cubicBezTo>
                  <a:cubicBezTo>
                    <a:pt x="682" y="516"/>
                    <a:pt x="682" y="516"/>
                    <a:pt x="682" y="516"/>
                  </a:cubicBezTo>
                  <a:cubicBezTo>
                    <a:pt x="682" y="516"/>
                    <a:pt x="682" y="516"/>
                    <a:pt x="682" y="516"/>
                  </a:cubicBezTo>
                  <a:close/>
                  <a:moveTo>
                    <a:pt x="682" y="516"/>
                  </a:moveTo>
                  <a:cubicBezTo>
                    <a:pt x="682" y="516"/>
                    <a:pt x="682" y="516"/>
                    <a:pt x="682" y="516"/>
                  </a:cubicBezTo>
                  <a:cubicBezTo>
                    <a:pt x="682" y="516"/>
                    <a:pt x="682" y="516"/>
                    <a:pt x="682" y="516"/>
                  </a:cubicBezTo>
                  <a:cubicBezTo>
                    <a:pt x="682" y="516"/>
                    <a:pt x="682" y="516"/>
                    <a:pt x="682" y="516"/>
                  </a:cubicBezTo>
                  <a:close/>
                  <a:moveTo>
                    <a:pt x="707" y="531"/>
                  </a:moveTo>
                  <a:cubicBezTo>
                    <a:pt x="704" y="530"/>
                    <a:pt x="702" y="531"/>
                    <a:pt x="699" y="531"/>
                  </a:cubicBezTo>
                  <a:cubicBezTo>
                    <a:pt x="697" y="531"/>
                    <a:pt x="697" y="531"/>
                    <a:pt x="696" y="533"/>
                  </a:cubicBezTo>
                  <a:cubicBezTo>
                    <a:pt x="695" y="534"/>
                    <a:pt x="694" y="537"/>
                    <a:pt x="694" y="539"/>
                  </a:cubicBezTo>
                  <a:cubicBezTo>
                    <a:pt x="694" y="539"/>
                    <a:pt x="694" y="541"/>
                    <a:pt x="695" y="541"/>
                  </a:cubicBezTo>
                  <a:cubicBezTo>
                    <a:pt x="695" y="541"/>
                    <a:pt x="695" y="541"/>
                    <a:pt x="696" y="541"/>
                  </a:cubicBezTo>
                  <a:cubicBezTo>
                    <a:pt x="700" y="542"/>
                    <a:pt x="702" y="539"/>
                    <a:pt x="704" y="537"/>
                  </a:cubicBezTo>
                  <a:cubicBezTo>
                    <a:pt x="705" y="536"/>
                    <a:pt x="709" y="531"/>
                    <a:pt x="706" y="530"/>
                  </a:cubicBezTo>
                  <a:cubicBezTo>
                    <a:pt x="707" y="531"/>
                    <a:pt x="706" y="530"/>
                    <a:pt x="706" y="530"/>
                  </a:cubicBezTo>
                  <a:cubicBezTo>
                    <a:pt x="706" y="530"/>
                    <a:pt x="707" y="530"/>
                    <a:pt x="707" y="531"/>
                  </a:cubicBezTo>
                  <a:cubicBezTo>
                    <a:pt x="706" y="530"/>
                    <a:pt x="706" y="530"/>
                    <a:pt x="706" y="530"/>
                  </a:cubicBezTo>
                  <a:cubicBezTo>
                    <a:pt x="706" y="530"/>
                    <a:pt x="707" y="531"/>
                    <a:pt x="707" y="531"/>
                  </a:cubicBezTo>
                  <a:close/>
                  <a:moveTo>
                    <a:pt x="747" y="442"/>
                  </a:moveTo>
                  <a:cubicBezTo>
                    <a:pt x="746" y="443"/>
                    <a:pt x="744" y="443"/>
                    <a:pt x="744" y="443"/>
                  </a:cubicBezTo>
                  <a:cubicBezTo>
                    <a:pt x="742" y="444"/>
                    <a:pt x="741" y="445"/>
                    <a:pt x="740" y="447"/>
                  </a:cubicBezTo>
                  <a:cubicBezTo>
                    <a:pt x="738" y="451"/>
                    <a:pt x="739" y="453"/>
                    <a:pt x="739" y="458"/>
                  </a:cubicBezTo>
                  <a:cubicBezTo>
                    <a:pt x="740" y="465"/>
                    <a:pt x="750" y="461"/>
                    <a:pt x="753" y="458"/>
                  </a:cubicBezTo>
                  <a:cubicBezTo>
                    <a:pt x="754" y="456"/>
                    <a:pt x="754" y="455"/>
                    <a:pt x="754" y="453"/>
                  </a:cubicBezTo>
                  <a:cubicBezTo>
                    <a:pt x="754" y="452"/>
                    <a:pt x="753" y="451"/>
                    <a:pt x="753" y="450"/>
                  </a:cubicBezTo>
                  <a:cubicBezTo>
                    <a:pt x="753" y="449"/>
                    <a:pt x="753" y="448"/>
                    <a:pt x="753" y="447"/>
                  </a:cubicBezTo>
                  <a:cubicBezTo>
                    <a:pt x="753" y="444"/>
                    <a:pt x="749" y="440"/>
                    <a:pt x="747" y="443"/>
                  </a:cubicBezTo>
                  <a:cubicBezTo>
                    <a:pt x="747" y="442"/>
                    <a:pt x="747" y="442"/>
                    <a:pt x="747" y="442"/>
                  </a:cubicBezTo>
                  <a:cubicBezTo>
                    <a:pt x="747" y="442"/>
                    <a:pt x="747" y="442"/>
                    <a:pt x="747" y="443"/>
                  </a:cubicBezTo>
                  <a:cubicBezTo>
                    <a:pt x="747" y="443"/>
                    <a:pt x="747" y="442"/>
                    <a:pt x="747" y="442"/>
                  </a:cubicBezTo>
                  <a:cubicBezTo>
                    <a:pt x="747" y="442"/>
                    <a:pt x="747" y="442"/>
                    <a:pt x="747" y="442"/>
                  </a:cubicBezTo>
                  <a:close/>
                  <a:moveTo>
                    <a:pt x="719" y="547"/>
                  </a:moveTo>
                  <a:cubicBezTo>
                    <a:pt x="720" y="548"/>
                    <a:pt x="720" y="550"/>
                    <a:pt x="721" y="550"/>
                  </a:cubicBezTo>
                  <a:cubicBezTo>
                    <a:pt x="723" y="550"/>
                    <a:pt x="723" y="548"/>
                    <a:pt x="723" y="547"/>
                  </a:cubicBezTo>
                  <a:cubicBezTo>
                    <a:pt x="724" y="545"/>
                    <a:pt x="726" y="540"/>
                    <a:pt x="723" y="539"/>
                  </a:cubicBezTo>
                  <a:cubicBezTo>
                    <a:pt x="720" y="537"/>
                    <a:pt x="716" y="545"/>
                    <a:pt x="719" y="547"/>
                  </a:cubicBezTo>
                  <a:cubicBezTo>
                    <a:pt x="719" y="547"/>
                    <a:pt x="718" y="547"/>
                    <a:pt x="718" y="546"/>
                  </a:cubicBezTo>
                  <a:cubicBezTo>
                    <a:pt x="718" y="547"/>
                    <a:pt x="718" y="547"/>
                    <a:pt x="719" y="547"/>
                  </a:cubicBezTo>
                  <a:cubicBezTo>
                    <a:pt x="718" y="547"/>
                    <a:pt x="718" y="546"/>
                    <a:pt x="718" y="546"/>
                  </a:cubicBezTo>
                  <a:cubicBezTo>
                    <a:pt x="718" y="546"/>
                    <a:pt x="718" y="547"/>
                    <a:pt x="719" y="547"/>
                  </a:cubicBezTo>
                  <a:close/>
                  <a:moveTo>
                    <a:pt x="756" y="447"/>
                  </a:moveTo>
                  <a:cubicBezTo>
                    <a:pt x="754" y="447"/>
                    <a:pt x="756" y="450"/>
                    <a:pt x="756" y="450"/>
                  </a:cubicBezTo>
                  <a:cubicBezTo>
                    <a:pt x="757" y="452"/>
                    <a:pt x="760" y="453"/>
                    <a:pt x="762" y="453"/>
                  </a:cubicBezTo>
                  <a:cubicBezTo>
                    <a:pt x="764" y="452"/>
                    <a:pt x="766" y="450"/>
                    <a:pt x="764" y="449"/>
                  </a:cubicBezTo>
                  <a:cubicBezTo>
                    <a:pt x="763" y="448"/>
                    <a:pt x="762" y="448"/>
                    <a:pt x="761" y="448"/>
                  </a:cubicBezTo>
                  <a:cubicBezTo>
                    <a:pt x="760" y="447"/>
                    <a:pt x="759" y="446"/>
                    <a:pt x="758" y="445"/>
                  </a:cubicBezTo>
                  <a:cubicBezTo>
                    <a:pt x="758" y="447"/>
                    <a:pt x="757" y="447"/>
                    <a:pt x="755" y="447"/>
                  </a:cubicBezTo>
                  <a:cubicBezTo>
                    <a:pt x="756" y="447"/>
                    <a:pt x="756" y="447"/>
                    <a:pt x="756" y="447"/>
                  </a:cubicBezTo>
                  <a:cubicBezTo>
                    <a:pt x="756" y="447"/>
                    <a:pt x="756" y="447"/>
                    <a:pt x="755" y="447"/>
                  </a:cubicBezTo>
                  <a:cubicBezTo>
                    <a:pt x="756" y="447"/>
                    <a:pt x="757" y="447"/>
                    <a:pt x="756" y="447"/>
                  </a:cubicBezTo>
                  <a:close/>
                  <a:moveTo>
                    <a:pt x="844" y="469"/>
                  </a:moveTo>
                  <a:cubicBezTo>
                    <a:pt x="845" y="470"/>
                    <a:pt x="846" y="471"/>
                    <a:pt x="846" y="472"/>
                  </a:cubicBezTo>
                  <a:cubicBezTo>
                    <a:pt x="845" y="474"/>
                    <a:pt x="844" y="473"/>
                    <a:pt x="844" y="474"/>
                  </a:cubicBezTo>
                  <a:cubicBezTo>
                    <a:pt x="844" y="475"/>
                    <a:pt x="843" y="475"/>
                    <a:pt x="843" y="476"/>
                  </a:cubicBezTo>
                  <a:cubicBezTo>
                    <a:pt x="843" y="476"/>
                    <a:pt x="846" y="477"/>
                    <a:pt x="843" y="478"/>
                  </a:cubicBezTo>
                  <a:cubicBezTo>
                    <a:pt x="842" y="478"/>
                    <a:pt x="841" y="477"/>
                    <a:pt x="840" y="476"/>
                  </a:cubicBezTo>
                  <a:cubicBezTo>
                    <a:pt x="838" y="476"/>
                    <a:pt x="839" y="476"/>
                    <a:pt x="838" y="477"/>
                  </a:cubicBezTo>
                  <a:cubicBezTo>
                    <a:pt x="838" y="477"/>
                    <a:pt x="837" y="481"/>
                    <a:pt x="836" y="478"/>
                  </a:cubicBezTo>
                  <a:cubicBezTo>
                    <a:pt x="836" y="480"/>
                    <a:pt x="840" y="479"/>
                    <a:pt x="840" y="481"/>
                  </a:cubicBezTo>
                  <a:cubicBezTo>
                    <a:pt x="841" y="482"/>
                    <a:pt x="839" y="484"/>
                    <a:pt x="839" y="484"/>
                  </a:cubicBezTo>
                  <a:cubicBezTo>
                    <a:pt x="838" y="485"/>
                    <a:pt x="839" y="485"/>
                    <a:pt x="838" y="486"/>
                  </a:cubicBezTo>
                  <a:cubicBezTo>
                    <a:pt x="837" y="486"/>
                    <a:pt x="836" y="485"/>
                    <a:pt x="836" y="485"/>
                  </a:cubicBezTo>
                  <a:cubicBezTo>
                    <a:pt x="835" y="487"/>
                    <a:pt x="839" y="488"/>
                    <a:pt x="837" y="489"/>
                  </a:cubicBezTo>
                  <a:cubicBezTo>
                    <a:pt x="835" y="490"/>
                    <a:pt x="833" y="488"/>
                    <a:pt x="832" y="487"/>
                  </a:cubicBezTo>
                  <a:cubicBezTo>
                    <a:pt x="832" y="487"/>
                    <a:pt x="832" y="488"/>
                    <a:pt x="832" y="488"/>
                  </a:cubicBezTo>
                  <a:cubicBezTo>
                    <a:pt x="832" y="488"/>
                    <a:pt x="832" y="488"/>
                    <a:pt x="831" y="488"/>
                  </a:cubicBezTo>
                  <a:cubicBezTo>
                    <a:pt x="831" y="488"/>
                    <a:pt x="831" y="488"/>
                    <a:pt x="831" y="489"/>
                  </a:cubicBezTo>
                  <a:cubicBezTo>
                    <a:pt x="832" y="489"/>
                    <a:pt x="832" y="490"/>
                    <a:pt x="831" y="490"/>
                  </a:cubicBezTo>
                  <a:cubicBezTo>
                    <a:pt x="830" y="491"/>
                    <a:pt x="832" y="491"/>
                    <a:pt x="832" y="492"/>
                  </a:cubicBezTo>
                  <a:cubicBezTo>
                    <a:pt x="831" y="492"/>
                    <a:pt x="831" y="491"/>
                    <a:pt x="830" y="492"/>
                  </a:cubicBezTo>
                  <a:cubicBezTo>
                    <a:pt x="831" y="492"/>
                    <a:pt x="831" y="493"/>
                    <a:pt x="832" y="493"/>
                  </a:cubicBezTo>
                  <a:cubicBezTo>
                    <a:pt x="832" y="493"/>
                    <a:pt x="833" y="494"/>
                    <a:pt x="833" y="495"/>
                  </a:cubicBezTo>
                  <a:cubicBezTo>
                    <a:pt x="832" y="495"/>
                    <a:pt x="832" y="494"/>
                    <a:pt x="832" y="494"/>
                  </a:cubicBezTo>
                  <a:cubicBezTo>
                    <a:pt x="832" y="496"/>
                    <a:pt x="830" y="498"/>
                    <a:pt x="831" y="500"/>
                  </a:cubicBezTo>
                  <a:cubicBezTo>
                    <a:pt x="830" y="500"/>
                    <a:pt x="830" y="499"/>
                    <a:pt x="829" y="499"/>
                  </a:cubicBezTo>
                  <a:cubicBezTo>
                    <a:pt x="829" y="498"/>
                    <a:pt x="828" y="498"/>
                    <a:pt x="829" y="497"/>
                  </a:cubicBezTo>
                  <a:cubicBezTo>
                    <a:pt x="828" y="497"/>
                    <a:pt x="827" y="497"/>
                    <a:pt x="827" y="498"/>
                  </a:cubicBezTo>
                  <a:cubicBezTo>
                    <a:pt x="827" y="497"/>
                    <a:pt x="826" y="494"/>
                    <a:pt x="825" y="494"/>
                  </a:cubicBezTo>
                  <a:cubicBezTo>
                    <a:pt x="824" y="495"/>
                    <a:pt x="825" y="496"/>
                    <a:pt x="824" y="497"/>
                  </a:cubicBezTo>
                  <a:cubicBezTo>
                    <a:pt x="823" y="496"/>
                    <a:pt x="822" y="493"/>
                    <a:pt x="821" y="493"/>
                  </a:cubicBezTo>
                  <a:cubicBezTo>
                    <a:pt x="819" y="491"/>
                    <a:pt x="822" y="491"/>
                    <a:pt x="822" y="489"/>
                  </a:cubicBezTo>
                  <a:cubicBezTo>
                    <a:pt x="822" y="489"/>
                    <a:pt x="820" y="491"/>
                    <a:pt x="819" y="490"/>
                  </a:cubicBezTo>
                  <a:cubicBezTo>
                    <a:pt x="818" y="489"/>
                    <a:pt x="820" y="489"/>
                    <a:pt x="821" y="488"/>
                  </a:cubicBezTo>
                  <a:cubicBezTo>
                    <a:pt x="816" y="489"/>
                    <a:pt x="819" y="484"/>
                    <a:pt x="821" y="483"/>
                  </a:cubicBezTo>
                  <a:cubicBezTo>
                    <a:pt x="821" y="483"/>
                    <a:pt x="822" y="483"/>
                    <a:pt x="822" y="483"/>
                  </a:cubicBezTo>
                  <a:cubicBezTo>
                    <a:pt x="822" y="482"/>
                    <a:pt x="822" y="482"/>
                    <a:pt x="822" y="481"/>
                  </a:cubicBezTo>
                  <a:cubicBezTo>
                    <a:pt x="821" y="482"/>
                    <a:pt x="812" y="485"/>
                    <a:pt x="815" y="481"/>
                  </a:cubicBezTo>
                  <a:cubicBezTo>
                    <a:pt x="815" y="481"/>
                    <a:pt x="815" y="481"/>
                    <a:pt x="815" y="481"/>
                  </a:cubicBezTo>
                  <a:cubicBezTo>
                    <a:pt x="815" y="481"/>
                    <a:pt x="815" y="481"/>
                    <a:pt x="815" y="481"/>
                  </a:cubicBezTo>
                  <a:cubicBezTo>
                    <a:pt x="814" y="481"/>
                    <a:pt x="814" y="481"/>
                    <a:pt x="814" y="481"/>
                  </a:cubicBezTo>
                  <a:cubicBezTo>
                    <a:pt x="813" y="481"/>
                    <a:pt x="814" y="480"/>
                    <a:pt x="813" y="480"/>
                  </a:cubicBezTo>
                  <a:cubicBezTo>
                    <a:pt x="813" y="480"/>
                    <a:pt x="812" y="479"/>
                    <a:pt x="812" y="479"/>
                  </a:cubicBezTo>
                  <a:cubicBezTo>
                    <a:pt x="811" y="478"/>
                    <a:pt x="811" y="478"/>
                    <a:pt x="811" y="477"/>
                  </a:cubicBezTo>
                  <a:cubicBezTo>
                    <a:pt x="811" y="477"/>
                    <a:pt x="812" y="476"/>
                    <a:pt x="811" y="476"/>
                  </a:cubicBezTo>
                  <a:cubicBezTo>
                    <a:pt x="810" y="476"/>
                    <a:pt x="808" y="479"/>
                    <a:pt x="807" y="476"/>
                  </a:cubicBezTo>
                  <a:cubicBezTo>
                    <a:pt x="808" y="476"/>
                    <a:pt x="808" y="477"/>
                    <a:pt x="808" y="477"/>
                  </a:cubicBezTo>
                  <a:cubicBezTo>
                    <a:pt x="808" y="476"/>
                    <a:pt x="808" y="476"/>
                    <a:pt x="808" y="476"/>
                  </a:cubicBezTo>
                  <a:cubicBezTo>
                    <a:pt x="808" y="475"/>
                    <a:pt x="810" y="478"/>
                    <a:pt x="809" y="475"/>
                  </a:cubicBezTo>
                  <a:cubicBezTo>
                    <a:pt x="809" y="475"/>
                    <a:pt x="809" y="475"/>
                    <a:pt x="809" y="475"/>
                  </a:cubicBezTo>
                  <a:cubicBezTo>
                    <a:pt x="809" y="475"/>
                    <a:pt x="809" y="475"/>
                    <a:pt x="809" y="475"/>
                  </a:cubicBezTo>
                  <a:cubicBezTo>
                    <a:pt x="809" y="475"/>
                    <a:pt x="809" y="475"/>
                    <a:pt x="809" y="475"/>
                  </a:cubicBezTo>
                  <a:cubicBezTo>
                    <a:pt x="808" y="475"/>
                    <a:pt x="807" y="475"/>
                    <a:pt x="806" y="475"/>
                  </a:cubicBezTo>
                  <a:cubicBezTo>
                    <a:pt x="807" y="476"/>
                    <a:pt x="807" y="477"/>
                    <a:pt x="806" y="476"/>
                  </a:cubicBezTo>
                  <a:cubicBezTo>
                    <a:pt x="807" y="480"/>
                    <a:pt x="802" y="475"/>
                    <a:pt x="801" y="474"/>
                  </a:cubicBezTo>
                  <a:cubicBezTo>
                    <a:pt x="802" y="476"/>
                    <a:pt x="803" y="481"/>
                    <a:pt x="806" y="481"/>
                  </a:cubicBezTo>
                  <a:cubicBezTo>
                    <a:pt x="806" y="481"/>
                    <a:pt x="806" y="481"/>
                    <a:pt x="806" y="481"/>
                  </a:cubicBezTo>
                  <a:cubicBezTo>
                    <a:pt x="806" y="481"/>
                    <a:pt x="806" y="482"/>
                    <a:pt x="806" y="482"/>
                  </a:cubicBezTo>
                  <a:cubicBezTo>
                    <a:pt x="806" y="483"/>
                    <a:pt x="806" y="484"/>
                    <a:pt x="805" y="484"/>
                  </a:cubicBezTo>
                  <a:cubicBezTo>
                    <a:pt x="804" y="484"/>
                    <a:pt x="802" y="483"/>
                    <a:pt x="802" y="484"/>
                  </a:cubicBezTo>
                  <a:cubicBezTo>
                    <a:pt x="802" y="484"/>
                    <a:pt x="802" y="484"/>
                    <a:pt x="802" y="484"/>
                  </a:cubicBezTo>
                  <a:cubicBezTo>
                    <a:pt x="802" y="485"/>
                    <a:pt x="801" y="484"/>
                    <a:pt x="801" y="485"/>
                  </a:cubicBezTo>
                  <a:cubicBezTo>
                    <a:pt x="801" y="485"/>
                    <a:pt x="801" y="485"/>
                    <a:pt x="801" y="485"/>
                  </a:cubicBezTo>
                  <a:cubicBezTo>
                    <a:pt x="801" y="485"/>
                    <a:pt x="803" y="486"/>
                    <a:pt x="801" y="487"/>
                  </a:cubicBezTo>
                  <a:cubicBezTo>
                    <a:pt x="801" y="487"/>
                    <a:pt x="801" y="487"/>
                    <a:pt x="801" y="487"/>
                  </a:cubicBezTo>
                  <a:cubicBezTo>
                    <a:pt x="801" y="487"/>
                    <a:pt x="801" y="490"/>
                    <a:pt x="801" y="490"/>
                  </a:cubicBezTo>
                  <a:cubicBezTo>
                    <a:pt x="802" y="490"/>
                    <a:pt x="802" y="489"/>
                    <a:pt x="803" y="489"/>
                  </a:cubicBezTo>
                  <a:cubicBezTo>
                    <a:pt x="803" y="489"/>
                    <a:pt x="803" y="489"/>
                    <a:pt x="803" y="489"/>
                  </a:cubicBezTo>
                  <a:cubicBezTo>
                    <a:pt x="803" y="488"/>
                    <a:pt x="804" y="488"/>
                    <a:pt x="805" y="488"/>
                  </a:cubicBezTo>
                  <a:cubicBezTo>
                    <a:pt x="805" y="488"/>
                    <a:pt x="805" y="489"/>
                    <a:pt x="806" y="489"/>
                  </a:cubicBezTo>
                  <a:cubicBezTo>
                    <a:pt x="806" y="489"/>
                    <a:pt x="806" y="489"/>
                    <a:pt x="806" y="489"/>
                  </a:cubicBezTo>
                  <a:cubicBezTo>
                    <a:pt x="806" y="489"/>
                    <a:pt x="807" y="490"/>
                    <a:pt x="805" y="490"/>
                  </a:cubicBezTo>
                  <a:cubicBezTo>
                    <a:pt x="805" y="490"/>
                    <a:pt x="805" y="490"/>
                    <a:pt x="805" y="490"/>
                  </a:cubicBezTo>
                  <a:cubicBezTo>
                    <a:pt x="805" y="490"/>
                    <a:pt x="805" y="491"/>
                    <a:pt x="805" y="491"/>
                  </a:cubicBezTo>
                  <a:cubicBezTo>
                    <a:pt x="805" y="491"/>
                    <a:pt x="805" y="491"/>
                    <a:pt x="805" y="491"/>
                  </a:cubicBezTo>
                  <a:cubicBezTo>
                    <a:pt x="806" y="491"/>
                    <a:pt x="807" y="491"/>
                    <a:pt x="808" y="492"/>
                  </a:cubicBezTo>
                  <a:cubicBezTo>
                    <a:pt x="807" y="492"/>
                    <a:pt x="807" y="492"/>
                    <a:pt x="807" y="493"/>
                  </a:cubicBezTo>
                  <a:cubicBezTo>
                    <a:pt x="807" y="493"/>
                    <a:pt x="807" y="493"/>
                    <a:pt x="807" y="493"/>
                  </a:cubicBezTo>
                  <a:cubicBezTo>
                    <a:pt x="807" y="494"/>
                    <a:pt x="806" y="494"/>
                    <a:pt x="807" y="495"/>
                  </a:cubicBezTo>
                  <a:cubicBezTo>
                    <a:pt x="807" y="495"/>
                    <a:pt x="808" y="496"/>
                    <a:pt x="808" y="496"/>
                  </a:cubicBezTo>
                  <a:cubicBezTo>
                    <a:pt x="808" y="496"/>
                    <a:pt x="808" y="497"/>
                    <a:pt x="808" y="497"/>
                  </a:cubicBezTo>
                  <a:cubicBezTo>
                    <a:pt x="808" y="499"/>
                    <a:pt x="809" y="500"/>
                    <a:pt x="810" y="501"/>
                  </a:cubicBezTo>
                  <a:cubicBezTo>
                    <a:pt x="810" y="501"/>
                    <a:pt x="810" y="500"/>
                    <a:pt x="810" y="499"/>
                  </a:cubicBezTo>
                  <a:cubicBezTo>
                    <a:pt x="810" y="499"/>
                    <a:pt x="813" y="501"/>
                    <a:pt x="813" y="501"/>
                  </a:cubicBezTo>
                  <a:cubicBezTo>
                    <a:pt x="813" y="501"/>
                    <a:pt x="812" y="504"/>
                    <a:pt x="814" y="503"/>
                  </a:cubicBezTo>
                  <a:cubicBezTo>
                    <a:pt x="814" y="503"/>
                    <a:pt x="814" y="502"/>
                    <a:pt x="814" y="501"/>
                  </a:cubicBezTo>
                  <a:cubicBezTo>
                    <a:pt x="814" y="502"/>
                    <a:pt x="814" y="502"/>
                    <a:pt x="814" y="503"/>
                  </a:cubicBezTo>
                  <a:cubicBezTo>
                    <a:pt x="814" y="503"/>
                    <a:pt x="815" y="501"/>
                    <a:pt x="815" y="501"/>
                  </a:cubicBezTo>
                  <a:cubicBezTo>
                    <a:pt x="816" y="501"/>
                    <a:pt x="816" y="502"/>
                    <a:pt x="816" y="503"/>
                  </a:cubicBezTo>
                  <a:cubicBezTo>
                    <a:pt x="819" y="504"/>
                    <a:pt x="816" y="505"/>
                    <a:pt x="817" y="506"/>
                  </a:cubicBezTo>
                  <a:cubicBezTo>
                    <a:pt x="818" y="507"/>
                    <a:pt x="820" y="506"/>
                    <a:pt x="820" y="508"/>
                  </a:cubicBezTo>
                  <a:cubicBezTo>
                    <a:pt x="820" y="508"/>
                    <a:pt x="819" y="510"/>
                    <a:pt x="820" y="509"/>
                  </a:cubicBezTo>
                  <a:cubicBezTo>
                    <a:pt x="819" y="510"/>
                    <a:pt x="818" y="509"/>
                    <a:pt x="817" y="510"/>
                  </a:cubicBezTo>
                  <a:cubicBezTo>
                    <a:pt x="818" y="511"/>
                    <a:pt x="819" y="512"/>
                    <a:pt x="820" y="513"/>
                  </a:cubicBezTo>
                  <a:cubicBezTo>
                    <a:pt x="821" y="514"/>
                    <a:pt x="822" y="514"/>
                    <a:pt x="822" y="515"/>
                  </a:cubicBezTo>
                  <a:cubicBezTo>
                    <a:pt x="823" y="515"/>
                    <a:pt x="823" y="515"/>
                    <a:pt x="823" y="515"/>
                  </a:cubicBezTo>
                  <a:cubicBezTo>
                    <a:pt x="823" y="515"/>
                    <a:pt x="822" y="516"/>
                    <a:pt x="822" y="516"/>
                  </a:cubicBezTo>
                  <a:cubicBezTo>
                    <a:pt x="822" y="515"/>
                    <a:pt x="824" y="517"/>
                    <a:pt x="824" y="517"/>
                  </a:cubicBezTo>
                  <a:cubicBezTo>
                    <a:pt x="824" y="517"/>
                    <a:pt x="826" y="518"/>
                    <a:pt x="826" y="517"/>
                  </a:cubicBezTo>
                  <a:cubicBezTo>
                    <a:pt x="826" y="518"/>
                    <a:pt x="826" y="519"/>
                    <a:pt x="826" y="520"/>
                  </a:cubicBezTo>
                  <a:cubicBezTo>
                    <a:pt x="825" y="522"/>
                    <a:pt x="826" y="524"/>
                    <a:pt x="827" y="525"/>
                  </a:cubicBezTo>
                  <a:cubicBezTo>
                    <a:pt x="826" y="524"/>
                    <a:pt x="826" y="523"/>
                    <a:pt x="825" y="521"/>
                  </a:cubicBezTo>
                  <a:cubicBezTo>
                    <a:pt x="824" y="522"/>
                    <a:pt x="825" y="524"/>
                    <a:pt x="824" y="525"/>
                  </a:cubicBezTo>
                  <a:cubicBezTo>
                    <a:pt x="823" y="526"/>
                    <a:pt x="824" y="525"/>
                    <a:pt x="823" y="525"/>
                  </a:cubicBezTo>
                  <a:cubicBezTo>
                    <a:pt x="823" y="525"/>
                    <a:pt x="821" y="522"/>
                    <a:pt x="822" y="525"/>
                  </a:cubicBezTo>
                  <a:cubicBezTo>
                    <a:pt x="822" y="526"/>
                    <a:pt x="821" y="526"/>
                    <a:pt x="821" y="527"/>
                  </a:cubicBezTo>
                  <a:cubicBezTo>
                    <a:pt x="823" y="529"/>
                    <a:pt x="824" y="533"/>
                    <a:pt x="820" y="530"/>
                  </a:cubicBezTo>
                  <a:cubicBezTo>
                    <a:pt x="820" y="531"/>
                    <a:pt x="823" y="538"/>
                    <a:pt x="820" y="536"/>
                  </a:cubicBezTo>
                  <a:cubicBezTo>
                    <a:pt x="819" y="536"/>
                    <a:pt x="819" y="534"/>
                    <a:pt x="819" y="533"/>
                  </a:cubicBezTo>
                  <a:cubicBezTo>
                    <a:pt x="818" y="532"/>
                    <a:pt x="817" y="532"/>
                    <a:pt x="816" y="530"/>
                  </a:cubicBezTo>
                  <a:cubicBezTo>
                    <a:pt x="816" y="531"/>
                    <a:pt x="814" y="530"/>
                    <a:pt x="813" y="529"/>
                  </a:cubicBezTo>
                  <a:cubicBezTo>
                    <a:pt x="813" y="529"/>
                    <a:pt x="814" y="530"/>
                    <a:pt x="812" y="530"/>
                  </a:cubicBezTo>
                  <a:cubicBezTo>
                    <a:pt x="812" y="530"/>
                    <a:pt x="811" y="528"/>
                    <a:pt x="811" y="527"/>
                  </a:cubicBezTo>
                  <a:cubicBezTo>
                    <a:pt x="811" y="528"/>
                    <a:pt x="810" y="529"/>
                    <a:pt x="810" y="529"/>
                  </a:cubicBezTo>
                  <a:cubicBezTo>
                    <a:pt x="809" y="529"/>
                    <a:pt x="809" y="526"/>
                    <a:pt x="809" y="526"/>
                  </a:cubicBezTo>
                  <a:cubicBezTo>
                    <a:pt x="809" y="526"/>
                    <a:pt x="809" y="527"/>
                    <a:pt x="808" y="527"/>
                  </a:cubicBezTo>
                  <a:cubicBezTo>
                    <a:pt x="808" y="525"/>
                    <a:pt x="806" y="525"/>
                    <a:pt x="805" y="524"/>
                  </a:cubicBezTo>
                  <a:cubicBezTo>
                    <a:pt x="804" y="523"/>
                    <a:pt x="803" y="521"/>
                    <a:pt x="802" y="519"/>
                  </a:cubicBezTo>
                  <a:cubicBezTo>
                    <a:pt x="802" y="520"/>
                    <a:pt x="803" y="522"/>
                    <a:pt x="803" y="524"/>
                  </a:cubicBezTo>
                  <a:cubicBezTo>
                    <a:pt x="800" y="521"/>
                    <a:pt x="798" y="519"/>
                    <a:pt x="794" y="518"/>
                  </a:cubicBezTo>
                  <a:cubicBezTo>
                    <a:pt x="795" y="519"/>
                    <a:pt x="796" y="520"/>
                    <a:pt x="796" y="521"/>
                  </a:cubicBezTo>
                  <a:cubicBezTo>
                    <a:pt x="796" y="521"/>
                    <a:pt x="796" y="521"/>
                    <a:pt x="796" y="521"/>
                  </a:cubicBezTo>
                  <a:cubicBezTo>
                    <a:pt x="798" y="523"/>
                    <a:pt x="798" y="525"/>
                    <a:pt x="800" y="527"/>
                  </a:cubicBezTo>
                  <a:cubicBezTo>
                    <a:pt x="801" y="527"/>
                    <a:pt x="802" y="527"/>
                    <a:pt x="802" y="528"/>
                  </a:cubicBezTo>
                  <a:cubicBezTo>
                    <a:pt x="803" y="529"/>
                    <a:pt x="802" y="529"/>
                    <a:pt x="802" y="530"/>
                  </a:cubicBezTo>
                  <a:cubicBezTo>
                    <a:pt x="803" y="530"/>
                    <a:pt x="803" y="530"/>
                    <a:pt x="804" y="529"/>
                  </a:cubicBezTo>
                  <a:cubicBezTo>
                    <a:pt x="804" y="530"/>
                    <a:pt x="814" y="539"/>
                    <a:pt x="812" y="540"/>
                  </a:cubicBezTo>
                  <a:cubicBezTo>
                    <a:pt x="814" y="538"/>
                    <a:pt x="816" y="545"/>
                    <a:pt x="813" y="546"/>
                  </a:cubicBezTo>
                  <a:cubicBezTo>
                    <a:pt x="810" y="546"/>
                    <a:pt x="807" y="543"/>
                    <a:pt x="804" y="542"/>
                  </a:cubicBezTo>
                  <a:cubicBezTo>
                    <a:pt x="801" y="541"/>
                    <a:pt x="789" y="539"/>
                    <a:pt x="791" y="533"/>
                  </a:cubicBezTo>
                  <a:cubicBezTo>
                    <a:pt x="790" y="533"/>
                    <a:pt x="789" y="533"/>
                    <a:pt x="787" y="533"/>
                  </a:cubicBezTo>
                  <a:cubicBezTo>
                    <a:pt x="787" y="533"/>
                    <a:pt x="786" y="533"/>
                    <a:pt x="786" y="533"/>
                  </a:cubicBezTo>
                  <a:cubicBezTo>
                    <a:pt x="785" y="533"/>
                    <a:pt x="785" y="533"/>
                    <a:pt x="784" y="532"/>
                  </a:cubicBezTo>
                  <a:cubicBezTo>
                    <a:pt x="783" y="532"/>
                    <a:pt x="779" y="530"/>
                    <a:pt x="779" y="529"/>
                  </a:cubicBezTo>
                  <a:cubicBezTo>
                    <a:pt x="777" y="528"/>
                    <a:pt x="776" y="523"/>
                    <a:pt x="773" y="523"/>
                  </a:cubicBezTo>
                  <a:cubicBezTo>
                    <a:pt x="774" y="522"/>
                    <a:pt x="777" y="524"/>
                    <a:pt x="778" y="523"/>
                  </a:cubicBezTo>
                  <a:cubicBezTo>
                    <a:pt x="780" y="521"/>
                    <a:pt x="776" y="519"/>
                    <a:pt x="775" y="518"/>
                  </a:cubicBezTo>
                  <a:cubicBezTo>
                    <a:pt x="775" y="519"/>
                    <a:pt x="775" y="520"/>
                    <a:pt x="774" y="519"/>
                  </a:cubicBezTo>
                  <a:cubicBezTo>
                    <a:pt x="773" y="519"/>
                    <a:pt x="773" y="519"/>
                    <a:pt x="772" y="519"/>
                  </a:cubicBezTo>
                  <a:cubicBezTo>
                    <a:pt x="772" y="518"/>
                    <a:pt x="773" y="517"/>
                    <a:pt x="772" y="517"/>
                  </a:cubicBezTo>
                  <a:cubicBezTo>
                    <a:pt x="772" y="516"/>
                    <a:pt x="771" y="518"/>
                    <a:pt x="770" y="517"/>
                  </a:cubicBezTo>
                  <a:cubicBezTo>
                    <a:pt x="770" y="517"/>
                    <a:pt x="769" y="514"/>
                    <a:pt x="768" y="513"/>
                  </a:cubicBezTo>
                  <a:cubicBezTo>
                    <a:pt x="767" y="512"/>
                    <a:pt x="764" y="509"/>
                    <a:pt x="765" y="506"/>
                  </a:cubicBezTo>
                  <a:cubicBezTo>
                    <a:pt x="764" y="507"/>
                    <a:pt x="763" y="509"/>
                    <a:pt x="762" y="510"/>
                  </a:cubicBezTo>
                  <a:cubicBezTo>
                    <a:pt x="762" y="510"/>
                    <a:pt x="761" y="508"/>
                    <a:pt x="763" y="509"/>
                  </a:cubicBezTo>
                  <a:cubicBezTo>
                    <a:pt x="762" y="505"/>
                    <a:pt x="761" y="509"/>
                    <a:pt x="760" y="509"/>
                  </a:cubicBezTo>
                  <a:cubicBezTo>
                    <a:pt x="760" y="509"/>
                    <a:pt x="760" y="508"/>
                    <a:pt x="760" y="508"/>
                  </a:cubicBezTo>
                  <a:cubicBezTo>
                    <a:pt x="758" y="508"/>
                    <a:pt x="758" y="505"/>
                    <a:pt x="757" y="506"/>
                  </a:cubicBezTo>
                  <a:cubicBezTo>
                    <a:pt x="756" y="507"/>
                    <a:pt x="757" y="509"/>
                    <a:pt x="754" y="508"/>
                  </a:cubicBezTo>
                  <a:cubicBezTo>
                    <a:pt x="754" y="508"/>
                    <a:pt x="747" y="505"/>
                    <a:pt x="749" y="507"/>
                  </a:cubicBezTo>
                  <a:cubicBezTo>
                    <a:pt x="748" y="507"/>
                    <a:pt x="748" y="508"/>
                    <a:pt x="749" y="509"/>
                  </a:cubicBezTo>
                  <a:cubicBezTo>
                    <a:pt x="747" y="508"/>
                    <a:pt x="746" y="509"/>
                    <a:pt x="744" y="510"/>
                  </a:cubicBezTo>
                  <a:cubicBezTo>
                    <a:pt x="744" y="510"/>
                    <a:pt x="743" y="509"/>
                    <a:pt x="742" y="510"/>
                  </a:cubicBezTo>
                  <a:cubicBezTo>
                    <a:pt x="743" y="510"/>
                    <a:pt x="743" y="511"/>
                    <a:pt x="743" y="511"/>
                  </a:cubicBezTo>
                  <a:cubicBezTo>
                    <a:pt x="740" y="513"/>
                    <a:pt x="733" y="507"/>
                    <a:pt x="733" y="504"/>
                  </a:cubicBezTo>
                  <a:cubicBezTo>
                    <a:pt x="732" y="502"/>
                    <a:pt x="732" y="499"/>
                    <a:pt x="734" y="498"/>
                  </a:cubicBezTo>
                  <a:cubicBezTo>
                    <a:pt x="735" y="497"/>
                    <a:pt x="737" y="497"/>
                    <a:pt x="737" y="496"/>
                  </a:cubicBezTo>
                  <a:cubicBezTo>
                    <a:pt x="737" y="494"/>
                    <a:pt x="737" y="493"/>
                    <a:pt x="737" y="492"/>
                  </a:cubicBezTo>
                  <a:cubicBezTo>
                    <a:pt x="739" y="490"/>
                    <a:pt x="742" y="492"/>
                    <a:pt x="743" y="493"/>
                  </a:cubicBezTo>
                  <a:cubicBezTo>
                    <a:pt x="746" y="494"/>
                    <a:pt x="749" y="495"/>
                    <a:pt x="751" y="495"/>
                  </a:cubicBezTo>
                  <a:cubicBezTo>
                    <a:pt x="753" y="494"/>
                    <a:pt x="753" y="493"/>
                    <a:pt x="755" y="493"/>
                  </a:cubicBezTo>
                  <a:cubicBezTo>
                    <a:pt x="756" y="493"/>
                    <a:pt x="756" y="493"/>
                    <a:pt x="757" y="493"/>
                  </a:cubicBezTo>
                  <a:cubicBezTo>
                    <a:pt x="759" y="493"/>
                    <a:pt x="759" y="491"/>
                    <a:pt x="760" y="491"/>
                  </a:cubicBezTo>
                  <a:cubicBezTo>
                    <a:pt x="761" y="490"/>
                    <a:pt x="762" y="491"/>
                    <a:pt x="764" y="492"/>
                  </a:cubicBezTo>
                  <a:cubicBezTo>
                    <a:pt x="763" y="489"/>
                    <a:pt x="762" y="487"/>
                    <a:pt x="760" y="485"/>
                  </a:cubicBezTo>
                  <a:cubicBezTo>
                    <a:pt x="759" y="483"/>
                    <a:pt x="757" y="482"/>
                    <a:pt x="758" y="479"/>
                  </a:cubicBezTo>
                  <a:cubicBezTo>
                    <a:pt x="759" y="477"/>
                    <a:pt x="762" y="476"/>
                    <a:pt x="763" y="474"/>
                  </a:cubicBezTo>
                  <a:cubicBezTo>
                    <a:pt x="763" y="474"/>
                    <a:pt x="767" y="470"/>
                    <a:pt x="767" y="470"/>
                  </a:cubicBezTo>
                  <a:cubicBezTo>
                    <a:pt x="766" y="469"/>
                    <a:pt x="768" y="467"/>
                    <a:pt x="769" y="466"/>
                  </a:cubicBezTo>
                  <a:cubicBezTo>
                    <a:pt x="771" y="464"/>
                    <a:pt x="772" y="463"/>
                    <a:pt x="772" y="460"/>
                  </a:cubicBezTo>
                  <a:cubicBezTo>
                    <a:pt x="772" y="457"/>
                    <a:pt x="770" y="454"/>
                    <a:pt x="769" y="451"/>
                  </a:cubicBezTo>
                  <a:cubicBezTo>
                    <a:pt x="768" y="448"/>
                    <a:pt x="768" y="445"/>
                    <a:pt x="766" y="444"/>
                  </a:cubicBezTo>
                  <a:cubicBezTo>
                    <a:pt x="764" y="442"/>
                    <a:pt x="761" y="443"/>
                    <a:pt x="761" y="440"/>
                  </a:cubicBezTo>
                  <a:cubicBezTo>
                    <a:pt x="761" y="438"/>
                    <a:pt x="763" y="436"/>
                    <a:pt x="761" y="435"/>
                  </a:cubicBezTo>
                  <a:cubicBezTo>
                    <a:pt x="758" y="434"/>
                    <a:pt x="761" y="438"/>
                    <a:pt x="761" y="438"/>
                  </a:cubicBezTo>
                  <a:cubicBezTo>
                    <a:pt x="759" y="440"/>
                    <a:pt x="756" y="436"/>
                    <a:pt x="755" y="435"/>
                  </a:cubicBezTo>
                  <a:cubicBezTo>
                    <a:pt x="755" y="434"/>
                    <a:pt x="756" y="432"/>
                    <a:pt x="756" y="432"/>
                  </a:cubicBezTo>
                  <a:cubicBezTo>
                    <a:pt x="755" y="430"/>
                    <a:pt x="754" y="432"/>
                    <a:pt x="753" y="431"/>
                  </a:cubicBezTo>
                  <a:cubicBezTo>
                    <a:pt x="751" y="431"/>
                    <a:pt x="751" y="429"/>
                    <a:pt x="749" y="431"/>
                  </a:cubicBezTo>
                  <a:cubicBezTo>
                    <a:pt x="748" y="433"/>
                    <a:pt x="747" y="435"/>
                    <a:pt x="745" y="435"/>
                  </a:cubicBezTo>
                  <a:cubicBezTo>
                    <a:pt x="742" y="436"/>
                    <a:pt x="743" y="434"/>
                    <a:pt x="743" y="432"/>
                  </a:cubicBezTo>
                  <a:cubicBezTo>
                    <a:pt x="743" y="429"/>
                    <a:pt x="743" y="429"/>
                    <a:pt x="746" y="429"/>
                  </a:cubicBezTo>
                  <a:cubicBezTo>
                    <a:pt x="748" y="429"/>
                    <a:pt x="750" y="429"/>
                    <a:pt x="750" y="426"/>
                  </a:cubicBezTo>
                  <a:cubicBezTo>
                    <a:pt x="750" y="422"/>
                    <a:pt x="743" y="422"/>
                    <a:pt x="742" y="419"/>
                  </a:cubicBezTo>
                  <a:cubicBezTo>
                    <a:pt x="741" y="418"/>
                    <a:pt x="740" y="418"/>
                    <a:pt x="740" y="417"/>
                  </a:cubicBezTo>
                  <a:cubicBezTo>
                    <a:pt x="739" y="416"/>
                    <a:pt x="741" y="417"/>
                    <a:pt x="742" y="416"/>
                  </a:cubicBezTo>
                  <a:cubicBezTo>
                    <a:pt x="741" y="415"/>
                    <a:pt x="741" y="415"/>
                    <a:pt x="742" y="414"/>
                  </a:cubicBezTo>
                  <a:cubicBezTo>
                    <a:pt x="740" y="415"/>
                    <a:pt x="739" y="413"/>
                    <a:pt x="738" y="413"/>
                  </a:cubicBezTo>
                  <a:cubicBezTo>
                    <a:pt x="738" y="413"/>
                    <a:pt x="737" y="415"/>
                    <a:pt x="737" y="415"/>
                  </a:cubicBezTo>
                  <a:cubicBezTo>
                    <a:pt x="733" y="413"/>
                    <a:pt x="738" y="408"/>
                    <a:pt x="734" y="406"/>
                  </a:cubicBezTo>
                  <a:cubicBezTo>
                    <a:pt x="731" y="405"/>
                    <a:pt x="730" y="405"/>
                    <a:pt x="728" y="402"/>
                  </a:cubicBezTo>
                  <a:cubicBezTo>
                    <a:pt x="726" y="400"/>
                    <a:pt x="728" y="400"/>
                    <a:pt x="728" y="398"/>
                  </a:cubicBezTo>
                  <a:cubicBezTo>
                    <a:pt x="727" y="398"/>
                    <a:pt x="727" y="398"/>
                    <a:pt x="727" y="398"/>
                  </a:cubicBezTo>
                  <a:cubicBezTo>
                    <a:pt x="727" y="398"/>
                    <a:pt x="727" y="397"/>
                    <a:pt x="726" y="397"/>
                  </a:cubicBezTo>
                  <a:cubicBezTo>
                    <a:pt x="726" y="397"/>
                    <a:pt x="726" y="397"/>
                    <a:pt x="726" y="397"/>
                  </a:cubicBezTo>
                  <a:cubicBezTo>
                    <a:pt x="726" y="397"/>
                    <a:pt x="726" y="398"/>
                    <a:pt x="726" y="398"/>
                  </a:cubicBezTo>
                  <a:cubicBezTo>
                    <a:pt x="728" y="399"/>
                    <a:pt x="725" y="402"/>
                    <a:pt x="724" y="402"/>
                  </a:cubicBezTo>
                  <a:cubicBezTo>
                    <a:pt x="724" y="402"/>
                    <a:pt x="724" y="402"/>
                    <a:pt x="724" y="402"/>
                  </a:cubicBezTo>
                  <a:cubicBezTo>
                    <a:pt x="724" y="402"/>
                    <a:pt x="724" y="402"/>
                    <a:pt x="724" y="402"/>
                  </a:cubicBezTo>
                  <a:cubicBezTo>
                    <a:pt x="722" y="402"/>
                    <a:pt x="727" y="404"/>
                    <a:pt x="727" y="405"/>
                  </a:cubicBezTo>
                  <a:cubicBezTo>
                    <a:pt x="730" y="407"/>
                    <a:pt x="730" y="411"/>
                    <a:pt x="727" y="412"/>
                  </a:cubicBezTo>
                  <a:cubicBezTo>
                    <a:pt x="723" y="414"/>
                    <a:pt x="719" y="411"/>
                    <a:pt x="716" y="410"/>
                  </a:cubicBezTo>
                  <a:cubicBezTo>
                    <a:pt x="715" y="410"/>
                    <a:pt x="709" y="409"/>
                    <a:pt x="708" y="408"/>
                  </a:cubicBezTo>
                  <a:cubicBezTo>
                    <a:pt x="709" y="410"/>
                    <a:pt x="712" y="410"/>
                    <a:pt x="712" y="411"/>
                  </a:cubicBezTo>
                  <a:cubicBezTo>
                    <a:pt x="713" y="412"/>
                    <a:pt x="714" y="413"/>
                    <a:pt x="714" y="414"/>
                  </a:cubicBezTo>
                  <a:cubicBezTo>
                    <a:pt x="715" y="415"/>
                    <a:pt x="716" y="415"/>
                    <a:pt x="717" y="416"/>
                  </a:cubicBezTo>
                  <a:cubicBezTo>
                    <a:pt x="717" y="414"/>
                    <a:pt x="721" y="414"/>
                    <a:pt x="722" y="415"/>
                  </a:cubicBezTo>
                  <a:cubicBezTo>
                    <a:pt x="724" y="415"/>
                    <a:pt x="725" y="415"/>
                    <a:pt x="724" y="417"/>
                  </a:cubicBezTo>
                  <a:cubicBezTo>
                    <a:pt x="724" y="418"/>
                    <a:pt x="721" y="418"/>
                    <a:pt x="720" y="418"/>
                  </a:cubicBezTo>
                  <a:cubicBezTo>
                    <a:pt x="720" y="418"/>
                    <a:pt x="720" y="420"/>
                    <a:pt x="720" y="420"/>
                  </a:cubicBezTo>
                  <a:cubicBezTo>
                    <a:pt x="719" y="420"/>
                    <a:pt x="718" y="418"/>
                    <a:pt x="717" y="417"/>
                  </a:cubicBezTo>
                  <a:cubicBezTo>
                    <a:pt x="716" y="416"/>
                    <a:pt x="715" y="416"/>
                    <a:pt x="714" y="415"/>
                  </a:cubicBezTo>
                  <a:cubicBezTo>
                    <a:pt x="712" y="414"/>
                    <a:pt x="710" y="411"/>
                    <a:pt x="708" y="411"/>
                  </a:cubicBezTo>
                  <a:cubicBezTo>
                    <a:pt x="709" y="417"/>
                    <a:pt x="699" y="411"/>
                    <a:pt x="697" y="411"/>
                  </a:cubicBezTo>
                  <a:cubicBezTo>
                    <a:pt x="696" y="411"/>
                    <a:pt x="687" y="412"/>
                    <a:pt x="688" y="409"/>
                  </a:cubicBezTo>
                  <a:cubicBezTo>
                    <a:pt x="685" y="410"/>
                    <a:pt x="683" y="408"/>
                    <a:pt x="681" y="409"/>
                  </a:cubicBezTo>
                  <a:cubicBezTo>
                    <a:pt x="682" y="409"/>
                    <a:pt x="684" y="409"/>
                    <a:pt x="684" y="411"/>
                  </a:cubicBezTo>
                  <a:cubicBezTo>
                    <a:pt x="682" y="410"/>
                    <a:pt x="680" y="410"/>
                    <a:pt x="678" y="409"/>
                  </a:cubicBezTo>
                  <a:cubicBezTo>
                    <a:pt x="676" y="407"/>
                    <a:pt x="675" y="404"/>
                    <a:pt x="677" y="401"/>
                  </a:cubicBezTo>
                  <a:cubicBezTo>
                    <a:pt x="677" y="401"/>
                    <a:pt x="674" y="405"/>
                    <a:pt x="674" y="404"/>
                  </a:cubicBezTo>
                  <a:cubicBezTo>
                    <a:pt x="674" y="403"/>
                    <a:pt x="674" y="403"/>
                    <a:pt x="674" y="403"/>
                  </a:cubicBezTo>
                  <a:cubicBezTo>
                    <a:pt x="672" y="402"/>
                    <a:pt x="672" y="402"/>
                    <a:pt x="670" y="403"/>
                  </a:cubicBezTo>
                  <a:cubicBezTo>
                    <a:pt x="670" y="404"/>
                    <a:pt x="668" y="405"/>
                    <a:pt x="668" y="405"/>
                  </a:cubicBezTo>
                  <a:cubicBezTo>
                    <a:pt x="667" y="405"/>
                    <a:pt x="665" y="405"/>
                    <a:pt x="665" y="404"/>
                  </a:cubicBezTo>
                  <a:cubicBezTo>
                    <a:pt x="666" y="404"/>
                    <a:pt x="666" y="405"/>
                    <a:pt x="667" y="404"/>
                  </a:cubicBezTo>
                  <a:cubicBezTo>
                    <a:pt x="667" y="404"/>
                    <a:pt x="667" y="404"/>
                    <a:pt x="667" y="404"/>
                  </a:cubicBezTo>
                  <a:cubicBezTo>
                    <a:pt x="664" y="402"/>
                    <a:pt x="661" y="401"/>
                    <a:pt x="659" y="397"/>
                  </a:cubicBezTo>
                  <a:cubicBezTo>
                    <a:pt x="658" y="396"/>
                    <a:pt x="655" y="392"/>
                    <a:pt x="658" y="392"/>
                  </a:cubicBezTo>
                  <a:cubicBezTo>
                    <a:pt x="658" y="391"/>
                    <a:pt x="656" y="390"/>
                    <a:pt x="657" y="389"/>
                  </a:cubicBezTo>
                  <a:cubicBezTo>
                    <a:pt x="657" y="388"/>
                    <a:pt x="659" y="389"/>
                    <a:pt x="660" y="389"/>
                  </a:cubicBezTo>
                  <a:cubicBezTo>
                    <a:pt x="662" y="390"/>
                    <a:pt x="663" y="390"/>
                    <a:pt x="665" y="391"/>
                  </a:cubicBezTo>
                  <a:cubicBezTo>
                    <a:pt x="667" y="392"/>
                    <a:pt x="669" y="391"/>
                    <a:pt x="671" y="390"/>
                  </a:cubicBezTo>
                  <a:cubicBezTo>
                    <a:pt x="671" y="389"/>
                    <a:pt x="669" y="389"/>
                    <a:pt x="668" y="388"/>
                  </a:cubicBezTo>
                  <a:cubicBezTo>
                    <a:pt x="668" y="387"/>
                    <a:pt x="668" y="386"/>
                    <a:pt x="667" y="385"/>
                  </a:cubicBezTo>
                  <a:cubicBezTo>
                    <a:pt x="667" y="385"/>
                    <a:pt x="665" y="386"/>
                    <a:pt x="665" y="386"/>
                  </a:cubicBezTo>
                  <a:cubicBezTo>
                    <a:pt x="663" y="385"/>
                    <a:pt x="662" y="385"/>
                    <a:pt x="661" y="385"/>
                  </a:cubicBezTo>
                  <a:cubicBezTo>
                    <a:pt x="659" y="385"/>
                    <a:pt x="656" y="385"/>
                    <a:pt x="654" y="383"/>
                  </a:cubicBezTo>
                  <a:cubicBezTo>
                    <a:pt x="652" y="381"/>
                    <a:pt x="654" y="378"/>
                    <a:pt x="654" y="375"/>
                  </a:cubicBezTo>
                  <a:cubicBezTo>
                    <a:pt x="654" y="373"/>
                    <a:pt x="652" y="370"/>
                    <a:pt x="653" y="368"/>
                  </a:cubicBezTo>
                  <a:cubicBezTo>
                    <a:pt x="654" y="367"/>
                    <a:pt x="655" y="367"/>
                    <a:pt x="655" y="366"/>
                  </a:cubicBezTo>
                  <a:cubicBezTo>
                    <a:pt x="656" y="365"/>
                    <a:pt x="655" y="366"/>
                    <a:pt x="655" y="365"/>
                  </a:cubicBezTo>
                  <a:cubicBezTo>
                    <a:pt x="654" y="363"/>
                    <a:pt x="653" y="361"/>
                    <a:pt x="654" y="358"/>
                  </a:cubicBezTo>
                  <a:cubicBezTo>
                    <a:pt x="654" y="356"/>
                    <a:pt x="656" y="352"/>
                    <a:pt x="658" y="352"/>
                  </a:cubicBezTo>
                  <a:cubicBezTo>
                    <a:pt x="657" y="352"/>
                    <a:pt x="657" y="351"/>
                    <a:pt x="657" y="351"/>
                  </a:cubicBezTo>
                  <a:cubicBezTo>
                    <a:pt x="658" y="347"/>
                    <a:pt x="658" y="344"/>
                    <a:pt x="660" y="341"/>
                  </a:cubicBezTo>
                  <a:cubicBezTo>
                    <a:pt x="661" y="338"/>
                    <a:pt x="663" y="335"/>
                    <a:pt x="665" y="332"/>
                  </a:cubicBezTo>
                  <a:cubicBezTo>
                    <a:pt x="668" y="330"/>
                    <a:pt x="670" y="329"/>
                    <a:pt x="673" y="328"/>
                  </a:cubicBezTo>
                  <a:cubicBezTo>
                    <a:pt x="676" y="327"/>
                    <a:pt x="679" y="327"/>
                    <a:pt x="683" y="327"/>
                  </a:cubicBezTo>
                  <a:cubicBezTo>
                    <a:pt x="684" y="327"/>
                    <a:pt x="686" y="327"/>
                    <a:pt x="687" y="329"/>
                  </a:cubicBezTo>
                  <a:cubicBezTo>
                    <a:pt x="687" y="329"/>
                    <a:pt x="687" y="329"/>
                    <a:pt x="687" y="329"/>
                  </a:cubicBezTo>
                  <a:cubicBezTo>
                    <a:pt x="688" y="329"/>
                    <a:pt x="688" y="330"/>
                    <a:pt x="687" y="331"/>
                  </a:cubicBezTo>
                  <a:cubicBezTo>
                    <a:pt x="687" y="331"/>
                    <a:pt x="686" y="332"/>
                    <a:pt x="686" y="332"/>
                  </a:cubicBezTo>
                  <a:cubicBezTo>
                    <a:pt x="686" y="332"/>
                    <a:pt x="686" y="332"/>
                    <a:pt x="686" y="332"/>
                  </a:cubicBezTo>
                  <a:cubicBezTo>
                    <a:pt x="684" y="334"/>
                    <a:pt x="682" y="336"/>
                    <a:pt x="681" y="337"/>
                  </a:cubicBezTo>
                  <a:cubicBezTo>
                    <a:pt x="680" y="338"/>
                    <a:pt x="680" y="338"/>
                    <a:pt x="680" y="338"/>
                  </a:cubicBezTo>
                  <a:cubicBezTo>
                    <a:pt x="680" y="338"/>
                    <a:pt x="680" y="338"/>
                    <a:pt x="680" y="338"/>
                  </a:cubicBezTo>
                  <a:cubicBezTo>
                    <a:pt x="679" y="340"/>
                    <a:pt x="679" y="343"/>
                    <a:pt x="678" y="345"/>
                  </a:cubicBezTo>
                  <a:cubicBezTo>
                    <a:pt x="677" y="347"/>
                    <a:pt x="675" y="349"/>
                    <a:pt x="675" y="351"/>
                  </a:cubicBezTo>
                  <a:cubicBezTo>
                    <a:pt x="674" y="354"/>
                    <a:pt x="678" y="357"/>
                    <a:pt x="678" y="361"/>
                  </a:cubicBezTo>
                  <a:cubicBezTo>
                    <a:pt x="678" y="363"/>
                    <a:pt x="677" y="365"/>
                    <a:pt x="677" y="368"/>
                  </a:cubicBezTo>
                  <a:cubicBezTo>
                    <a:pt x="677" y="370"/>
                    <a:pt x="678" y="372"/>
                    <a:pt x="679" y="374"/>
                  </a:cubicBezTo>
                  <a:cubicBezTo>
                    <a:pt x="680" y="376"/>
                    <a:pt x="682" y="378"/>
                    <a:pt x="683" y="379"/>
                  </a:cubicBezTo>
                  <a:cubicBezTo>
                    <a:pt x="684" y="380"/>
                    <a:pt x="686" y="382"/>
                    <a:pt x="687" y="383"/>
                  </a:cubicBezTo>
                  <a:cubicBezTo>
                    <a:pt x="688" y="383"/>
                    <a:pt x="688" y="383"/>
                    <a:pt x="689" y="381"/>
                  </a:cubicBezTo>
                  <a:cubicBezTo>
                    <a:pt x="689" y="380"/>
                    <a:pt x="690" y="379"/>
                    <a:pt x="689" y="377"/>
                  </a:cubicBezTo>
                  <a:cubicBezTo>
                    <a:pt x="688" y="375"/>
                    <a:pt x="687" y="377"/>
                    <a:pt x="685" y="376"/>
                  </a:cubicBezTo>
                  <a:cubicBezTo>
                    <a:pt x="683" y="376"/>
                    <a:pt x="683" y="374"/>
                    <a:pt x="683" y="372"/>
                  </a:cubicBezTo>
                  <a:cubicBezTo>
                    <a:pt x="682" y="371"/>
                    <a:pt x="680" y="370"/>
                    <a:pt x="681" y="369"/>
                  </a:cubicBezTo>
                  <a:cubicBezTo>
                    <a:pt x="681" y="367"/>
                    <a:pt x="683" y="367"/>
                    <a:pt x="683" y="366"/>
                  </a:cubicBezTo>
                  <a:cubicBezTo>
                    <a:pt x="684" y="364"/>
                    <a:pt x="684" y="363"/>
                    <a:pt x="686" y="364"/>
                  </a:cubicBezTo>
                  <a:cubicBezTo>
                    <a:pt x="687" y="364"/>
                    <a:pt x="688" y="366"/>
                    <a:pt x="689" y="366"/>
                  </a:cubicBezTo>
                  <a:cubicBezTo>
                    <a:pt x="690" y="366"/>
                    <a:pt x="688" y="363"/>
                    <a:pt x="687" y="362"/>
                  </a:cubicBezTo>
                  <a:cubicBezTo>
                    <a:pt x="687" y="362"/>
                    <a:pt x="687" y="362"/>
                    <a:pt x="687" y="362"/>
                  </a:cubicBezTo>
                  <a:cubicBezTo>
                    <a:pt x="687" y="362"/>
                    <a:pt x="686" y="362"/>
                    <a:pt x="686" y="361"/>
                  </a:cubicBezTo>
                  <a:cubicBezTo>
                    <a:pt x="686" y="361"/>
                    <a:pt x="686" y="361"/>
                    <a:pt x="686" y="361"/>
                  </a:cubicBezTo>
                  <a:cubicBezTo>
                    <a:pt x="686" y="361"/>
                    <a:pt x="686" y="361"/>
                    <a:pt x="686" y="361"/>
                  </a:cubicBezTo>
                  <a:cubicBezTo>
                    <a:pt x="684" y="360"/>
                    <a:pt x="684" y="359"/>
                    <a:pt x="683" y="357"/>
                  </a:cubicBezTo>
                  <a:cubicBezTo>
                    <a:pt x="683" y="357"/>
                    <a:pt x="683" y="357"/>
                    <a:pt x="683" y="357"/>
                  </a:cubicBezTo>
                  <a:cubicBezTo>
                    <a:pt x="683" y="356"/>
                    <a:pt x="683" y="356"/>
                    <a:pt x="682" y="356"/>
                  </a:cubicBezTo>
                  <a:cubicBezTo>
                    <a:pt x="682" y="355"/>
                    <a:pt x="682" y="355"/>
                    <a:pt x="682" y="354"/>
                  </a:cubicBezTo>
                  <a:cubicBezTo>
                    <a:pt x="682" y="354"/>
                    <a:pt x="682" y="354"/>
                    <a:pt x="682" y="354"/>
                  </a:cubicBezTo>
                  <a:cubicBezTo>
                    <a:pt x="682" y="354"/>
                    <a:pt x="682" y="353"/>
                    <a:pt x="682" y="353"/>
                  </a:cubicBezTo>
                  <a:cubicBezTo>
                    <a:pt x="682" y="351"/>
                    <a:pt x="681" y="348"/>
                    <a:pt x="684" y="347"/>
                  </a:cubicBezTo>
                  <a:cubicBezTo>
                    <a:pt x="685" y="347"/>
                    <a:pt x="688" y="351"/>
                    <a:pt x="689" y="349"/>
                  </a:cubicBezTo>
                  <a:cubicBezTo>
                    <a:pt x="688" y="348"/>
                    <a:pt x="686" y="348"/>
                    <a:pt x="686" y="346"/>
                  </a:cubicBezTo>
                  <a:cubicBezTo>
                    <a:pt x="685" y="347"/>
                    <a:pt x="683" y="346"/>
                    <a:pt x="683" y="345"/>
                  </a:cubicBezTo>
                  <a:cubicBezTo>
                    <a:pt x="683" y="343"/>
                    <a:pt x="685" y="346"/>
                    <a:pt x="685" y="345"/>
                  </a:cubicBezTo>
                  <a:cubicBezTo>
                    <a:pt x="685" y="342"/>
                    <a:pt x="692" y="346"/>
                    <a:pt x="692" y="345"/>
                  </a:cubicBezTo>
                  <a:cubicBezTo>
                    <a:pt x="691" y="343"/>
                    <a:pt x="685" y="344"/>
                    <a:pt x="686" y="340"/>
                  </a:cubicBezTo>
                  <a:cubicBezTo>
                    <a:pt x="686" y="334"/>
                    <a:pt x="690" y="342"/>
                    <a:pt x="691" y="341"/>
                  </a:cubicBezTo>
                  <a:cubicBezTo>
                    <a:pt x="691" y="341"/>
                    <a:pt x="691" y="341"/>
                    <a:pt x="691" y="341"/>
                  </a:cubicBezTo>
                  <a:cubicBezTo>
                    <a:pt x="690" y="340"/>
                    <a:pt x="689" y="339"/>
                    <a:pt x="689" y="337"/>
                  </a:cubicBezTo>
                  <a:cubicBezTo>
                    <a:pt x="689" y="337"/>
                    <a:pt x="689" y="337"/>
                    <a:pt x="689" y="337"/>
                  </a:cubicBezTo>
                  <a:cubicBezTo>
                    <a:pt x="689" y="337"/>
                    <a:pt x="689" y="337"/>
                    <a:pt x="689" y="337"/>
                  </a:cubicBezTo>
                  <a:cubicBezTo>
                    <a:pt x="690" y="337"/>
                    <a:pt x="691" y="337"/>
                    <a:pt x="691" y="336"/>
                  </a:cubicBezTo>
                  <a:cubicBezTo>
                    <a:pt x="691" y="336"/>
                    <a:pt x="691" y="336"/>
                    <a:pt x="691" y="336"/>
                  </a:cubicBezTo>
                  <a:cubicBezTo>
                    <a:pt x="695" y="335"/>
                    <a:pt x="694" y="338"/>
                    <a:pt x="695" y="339"/>
                  </a:cubicBezTo>
                  <a:cubicBezTo>
                    <a:pt x="696" y="340"/>
                    <a:pt x="695" y="337"/>
                    <a:pt x="695" y="337"/>
                  </a:cubicBezTo>
                  <a:cubicBezTo>
                    <a:pt x="695" y="336"/>
                    <a:pt x="693" y="336"/>
                    <a:pt x="694" y="334"/>
                  </a:cubicBezTo>
                  <a:cubicBezTo>
                    <a:pt x="694" y="332"/>
                    <a:pt x="698" y="332"/>
                    <a:pt x="699" y="331"/>
                  </a:cubicBezTo>
                  <a:cubicBezTo>
                    <a:pt x="702" y="330"/>
                    <a:pt x="703" y="329"/>
                    <a:pt x="707" y="329"/>
                  </a:cubicBezTo>
                  <a:cubicBezTo>
                    <a:pt x="709" y="330"/>
                    <a:pt x="712" y="333"/>
                    <a:pt x="712" y="335"/>
                  </a:cubicBezTo>
                  <a:cubicBezTo>
                    <a:pt x="712" y="336"/>
                    <a:pt x="713" y="339"/>
                    <a:pt x="711" y="340"/>
                  </a:cubicBezTo>
                  <a:cubicBezTo>
                    <a:pt x="713" y="342"/>
                    <a:pt x="719" y="343"/>
                    <a:pt x="716" y="347"/>
                  </a:cubicBezTo>
                  <a:cubicBezTo>
                    <a:pt x="716" y="347"/>
                    <a:pt x="715" y="347"/>
                    <a:pt x="715" y="348"/>
                  </a:cubicBezTo>
                  <a:cubicBezTo>
                    <a:pt x="716" y="348"/>
                    <a:pt x="716" y="349"/>
                    <a:pt x="716" y="349"/>
                  </a:cubicBezTo>
                  <a:cubicBezTo>
                    <a:pt x="716" y="349"/>
                    <a:pt x="716" y="349"/>
                    <a:pt x="716" y="349"/>
                  </a:cubicBezTo>
                  <a:cubicBezTo>
                    <a:pt x="717" y="350"/>
                    <a:pt x="718" y="351"/>
                    <a:pt x="718" y="352"/>
                  </a:cubicBezTo>
                  <a:cubicBezTo>
                    <a:pt x="718" y="354"/>
                    <a:pt x="717" y="355"/>
                    <a:pt x="716" y="357"/>
                  </a:cubicBezTo>
                  <a:cubicBezTo>
                    <a:pt x="715" y="359"/>
                    <a:pt x="713" y="362"/>
                    <a:pt x="711" y="363"/>
                  </a:cubicBezTo>
                  <a:cubicBezTo>
                    <a:pt x="712" y="364"/>
                    <a:pt x="715" y="358"/>
                    <a:pt x="716" y="358"/>
                  </a:cubicBezTo>
                  <a:cubicBezTo>
                    <a:pt x="718" y="359"/>
                    <a:pt x="716" y="361"/>
                    <a:pt x="716" y="362"/>
                  </a:cubicBezTo>
                  <a:cubicBezTo>
                    <a:pt x="715" y="363"/>
                    <a:pt x="715" y="363"/>
                    <a:pt x="715" y="364"/>
                  </a:cubicBezTo>
                  <a:cubicBezTo>
                    <a:pt x="715" y="366"/>
                    <a:pt x="716" y="366"/>
                    <a:pt x="716" y="368"/>
                  </a:cubicBezTo>
                  <a:cubicBezTo>
                    <a:pt x="715" y="367"/>
                    <a:pt x="714" y="367"/>
                    <a:pt x="713" y="368"/>
                  </a:cubicBezTo>
                  <a:cubicBezTo>
                    <a:pt x="715" y="368"/>
                    <a:pt x="715" y="370"/>
                    <a:pt x="714" y="371"/>
                  </a:cubicBezTo>
                  <a:cubicBezTo>
                    <a:pt x="715" y="371"/>
                    <a:pt x="715" y="370"/>
                    <a:pt x="716" y="369"/>
                  </a:cubicBezTo>
                  <a:cubicBezTo>
                    <a:pt x="716" y="369"/>
                    <a:pt x="717" y="368"/>
                    <a:pt x="718" y="368"/>
                  </a:cubicBezTo>
                  <a:cubicBezTo>
                    <a:pt x="718" y="367"/>
                    <a:pt x="717" y="366"/>
                    <a:pt x="717" y="365"/>
                  </a:cubicBezTo>
                  <a:cubicBezTo>
                    <a:pt x="718" y="365"/>
                    <a:pt x="718" y="365"/>
                    <a:pt x="718" y="365"/>
                  </a:cubicBezTo>
                  <a:cubicBezTo>
                    <a:pt x="718" y="364"/>
                    <a:pt x="718" y="363"/>
                    <a:pt x="719" y="363"/>
                  </a:cubicBezTo>
                  <a:cubicBezTo>
                    <a:pt x="720" y="364"/>
                    <a:pt x="720" y="366"/>
                    <a:pt x="722" y="366"/>
                  </a:cubicBezTo>
                  <a:cubicBezTo>
                    <a:pt x="720" y="365"/>
                    <a:pt x="718" y="361"/>
                    <a:pt x="720" y="359"/>
                  </a:cubicBezTo>
                  <a:cubicBezTo>
                    <a:pt x="721" y="359"/>
                    <a:pt x="720" y="360"/>
                    <a:pt x="721" y="360"/>
                  </a:cubicBezTo>
                  <a:cubicBezTo>
                    <a:pt x="721" y="359"/>
                    <a:pt x="721" y="359"/>
                    <a:pt x="722" y="358"/>
                  </a:cubicBezTo>
                  <a:cubicBezTo>
                    <a:pt x="722" y="359"/>
                    <a:pt x="722" y="360"/>
                    <a:pt x="722" y="361"/>
                  </a:cubicBezTo>
                  <a:cubicBezTo>
                    <a:pt x="722" y="361"/>
                    <a:pt x="722" y="361"/>
                    <a:pt x="722" y="361"/>
                  </a:cubicBezTo>
                  <a:cubicBezTo>
                    <a:pt x="722" y="361"/>
                    <a:pt x="722" y="361"/>
                    <a:pt x="722" y="361"/>
                  </a:cubicBezTo>
                  <a:cubicBezTo>
                    <a:pt x="722" y="361"/>
                    <a:pt x="722" y="361"/>
                    <a:pt x="722" y="361"/>
                  </a:cubicBezTo>
                  <a:cubicBezTo>
                    <a:pt x="723" y="362"/>
                    <a:pt x="723" y="363"/>
                    <a:pt x="722" y="363"/>
                  </a:cubicBezTo>
                  <a:cubicBezTo>
                    <a:pt x="722" y="363"/>
                    <a:pt x="722" y="363"/>
                    <a:pt x="722" y="363"/>
                  </a:cubicBezTo>
                  <a:cubicBezTo>
                    <a:pt x="722" y="363"/>
                    <a:pt x="722" y="364"/>
                    <a:pt x="722" y="364"/>
                  </a:cubicBezTo>
                  <a:cubicBezTo>
                    <a:pt x="723" y="363"/>
                    <a:pt x="724" y="363"/>
                    <a:pt x="724" y="362"/>
                  </a:cubicBezTo>
                  <a:cubicBezTo>
                    <a:pt x="725" y="361"/>
                    <a:pt x="726" y="362"/>
                    <a:pt x="727" y="363"/>
                  </a:cubicBezTo>
                  <a:cubicBezTo>
                    <a:pt x="728" y="364"/>
                    <a:pt x="727" y="365"/>
                    <a:pt x="726" y="367"/>
                  </a:cubicBezTo>
                  <a:cubicBezTo>
                    <a:pt x="726" y="370"/>
                    <a:pt x="729" y="369"/>
                    <a:pt x="729" y="372"/>
                  </a:cubicBezTo>
                  <a:cubicBezTo>
                    <a:pt x="731" y="370"/>
                    <a:pt x="725" y="367"/>
                    <a:pt x="728" y="365"/>
                  </a:cubicBezTo>
                  <a:cubicBezTo>
                    <a:pt x="728" y="363"/>
                    <a:pt x="729" y="362"/>
                    <a:pt x="730" y="361"/>
                  </a:cubicBezTo>
                  <a:cubicBezTo>
                    <a:pt x="730" y="361"/>
                    <a:pt x="730" y="361"/>
                    <a:pt x="730" y="361"/>
                  </a:cubicBezTo>
                  <a:cubicBezTo>
                    <a:pt x="730" y="361"/>
                    <a:pt x="730" y="361"/>
                    <a:pt x="730" y="361"/>
                  </a:cubicBezTo>
                  <a:cubicBezTo>
                    <a:pt x="730" y="362"/>
                    <a:pt x="731" y="362"/>
                    <a:pt x="731" y="362"/>
                  </a:cubicBezTo>
                  <a:cubicBezTo>
                    <a:pt x="732" y="363"/>
                    <a:pt x="732" y="363"/>
                    <a:pt x="733" y="363"/>
                  </a:cubicBezTo>
                  <a:cubicBezTo>
                    <a:pt x="735" y="363"/>
                    <a:pt x="736" y="366"/>
                    <a:pt x="738" y="365"/>
                  </a:cubicBezTo>
                  <a:cubicBezTo>
                    <a:pt x="735" y="364"/>
                    <a:pt x="727" y="360"/>
                    <a:pt x="731" y="356"/>
                  </a:cubicBezTo>
                  <a:cubicBezTo>
                    <a:pt x="733" y="353"/>
                    <a:pt x="739" y="351"/>
                    <a:pt x="742" y="353"/>
                  </a:cubicBezTo>
                  <a:cubicBezTo>
                    <a:pt x="743" y="355"/>
                    <a:pt x="745" y="355"/>
                    <a:pt x="746" y="356"/>
                  </a:cubicBezTo>
                  <a:cubicBezTo>
                    <a:pt x="747" y="358"/>
                    <a:pt x="745" y="359"/>
                    <a:pt x="744" y="360"/>
                  </a:cubicBezTo>
                  <a:cubicBezTo>
                    <a:pt x="746" y="360"/>
                    <a:pt x="745" y="359"/>
                    <a:pt x="746" y="360"/>
                  </a:cubicBezTo>
                  <a:cubicBezTo>
                    <a:pt x="746" y="360"/>
                    <a:pt x="747" y="357"/>
                    <a:pt x="748" y="357"/>
                  </a:cubicBezTo>
                  <a:cubicBezTo>
                    <a:pt x="750" y="356"/>
                    <a:pt x="751" y="358"/>
                    <a:pt x="752" y="359"/>
                  </a:cubicBezTo>
                  <a:cubicBezTo>
                    <a:pt x="753" y="360"/>
                    <a:pt x="754" y="362"/>
                    <a:pt x="754" y="363"/>
                  </a:cubicBezTo>
                  <a:cubicBezTo>
                    <a:pt x="754" y="364"/>
                    <a:pt x="753" y="365"/>
                    <a:pt x="752" y="366"/>
                  </a:cubicBezTo>
                  <a:cubicBezTo>
                    <a:pt x="752" y="366"/>
                    <a:pt x="752" y="366"/>
                    <a:pt x="752" y="366"/>
                  </a:cubicBezTo>
                  <a:cubicBezTo>
                    <a:pt x="752" y="367"/>
                    <a:pt x="752" y="367"/>
                    <a:pt x="751" y="367"/>
                  </a:cubicBezTo>
                  <a:cubicBezTo>
                    <a:pt x="752" y="367"/>
                    <a:pt x="752" y="367"/>
                    <a:pt x="752" y="367"/>
                  </a:cubicBezTo>
                  <a:cubicBezTo>
                    <a:pt x="752" y="367"/>
                    <a:pt x="752" y="367"/>
                    <a:pt x="752" y="367"/>
                  </a:cubicBezTo>
                  <a:cubicBezTo>
                    <a:pt x="752" y="367"/>
                    <a:pt x="752" y="368"/>
                    <a:pt x="753" y="368"/>
                  </a:cubicBezTo>
                  <a:cubicBezTo>
                    <a:pt x="753" y="368"/>
                    <a:pt x="753" y="368"/>
                    <a:pt x="753" y="368"/>
                  </a:cubicBezTo>
                  <a:cubicBezTo>
                    <a:pt x="754" y="365"/>
                    <a:pt x="760" y="368"/>
                    <a:pt x="760" y="371"/>
                  </a:cubicBezTo>
                  <a:cubicBezTo>
                    <a:pt x="759" y="374"/>
                    <a:pt x="754" y="375"/>
                    <a:pt x="752" y="376"/>
                  </a:cubicBezTo>
                  <a:cubicBezTo>
                    <a:pt x="752" y="376"/>
                    <a:pt x="753" y="376"/>
                    <a:pt x="754" y="376"/>
                  </a:cubicBezTo>
                  <a:cubicBezTo>
                    <a:pt x="755" y="377"/>
                    <a:pt x="751" y="378"/>
                    <a:pt x="751" y="379"/>
                  </a:cubicBezTo>
                  <a:cubicBezTo>
                    <a:pt x="752" y="379"/>
                    <a:pt x="752" y="379"/>
                    <a:pt x="752" y="379"/>
                  </a:cubicBezTo>
                  <a:cubicBezTo>
                    <a:pt x="753" y="378"/>
                    <a:pt x="755" y="375"/>
                    <a:pt x="756" y="376"/>
                  </a:cubicBezTo>
                  <a:cubicBezTo>
                    <a:pt x="757" y="377"/>
                    <a:pt x="754" y="379"/>
                    <a:pt x="754" y="379"/>
                  </a:cubicBezTo>
                  <a:cubicBezTo>
                    <a:pt x="756" y="379"/>
                    <a:pt x="754" y="381"/>
                    <a:pt x="755" y="381"/>
                  </a:cubicBezTo>
                  <a:cubicBezTo>
                    <a:pt x="757" y="382"/>
                    <a:pt x="753" y="386"/>
                    <a:pt x="754" y="386"/>
                  </a:cubicBezTo>
                  <a:cubicBezTo>
                    <a:pt x="755" y="385"/>
                    <a:pt x="756" y="383"/>
                    <a:pt x="756" y="382"/>
                  </a:cubicBezTo>
                  <a:cubicBezTo>
                    <a:pt x="754" y="379"/>
                    <a:pt x="759" y="373"/>
                    <a:pt x="760" y="376"/>
                  </a:cubicBezTo>
                  <a:cubicBezTo>
                    <a:pt x="760" y="374"/>
                    <a:pt x="762" y="374"/>
                    <a:pt x="763" y="375"/>
                  </a:cubicBezTo>
                  <a:cubicBezTo>
                    <a:pt x="762" y="376"/>
                    <a:pt x="759" y="379"/>
                    <a:pt x="761" y="381"/>
                  </a:cubicBezTo>
                  <a:cubicBezTo>
                    <a:pt x="762" y="380"/>
                    <a:pt x="762" y="377"/>
                    <a:pt x="763" y="380"/>
                  </a:cubicBezTo>
                  <a:cubicBezTo>
                    <a:pt x="764" y="382"/>
                    <a:pt x="763" y="386"/>
                    <a:pt x="762" y="389"/>
                  </a:cubicBezTo>
                  <a:cubicBezTo>
                    <a:pt x="763" y="389"/>
                    <a:pt x="763" y="388"/>
                    <a:pt x="763" y="387"/>
                  </a:cubicBezTo>
                  <a:cubicBezTo>
                    <a:pt x="763" y="386"/>
                    <a:pt x="763" y="385"/>
                    <a:pt x="764" y="384"/>
                  </a:cubicBezTo>
                  <a:cubicBezTo>
                    <a:pt x="764" y="383"/>
                    <a:pt x="765" y="383"/>
                    <a:pt x="765" y="382"/>
                  </a:cubicBezTo>
                  <a:cubicBezTo>
                    <a:pt x="765" y="382"/>
                    <a:pt x="765" y="382"/>
                    <a:pt x="765" y="381"/>
                  </a:cubicBezTo>
                  <a:cubicBezTo>
                    <a:pt x="764" y="379"/>
                    <a:pt x="767" y="378"/>
                    <a:pt x="766" y="381"/>
                  </a:cubicBezTo>
                  <a:cubicBezTo>
                    <a:pt x="767" y="381"/>
                    <a:pt x="767" y="380"/>
                    <a:pt x="768" y="380"/>
                  </a:cubicBezTo>
                  <a:cubicBezTo>
                    <a:pt x="770" y="379"/>
                    <a:pt x="769" y="377"/>
                    <a:pt x="771" y="377"/>
                  </a:cubicBezTo>
                  <a:cubicBezTo>
                    <a:pt x="772" y="376"/>
                    <a:pt x="775" y="379"/>
                    <a:pt x="776" y="379"/>
                  </a:cubicBezTo>
                  <a:cubicBezTo>
                    <a:pt x="777" y="381"/>
                    <a:pt x="779" y="382"/>
                    <a:pt x="779" y="385"/>
                  </a:cubicBezTo>
                  <a:cubicBezTo>
                    <a:pt x="779" y="386"/>
                    <a:pt x="778" y="389"/>
                    <a:pt x="776" y="388"/>
                  </a:cubicBezTo>
                  <a:cubicBezTo>
                    <a:pt x="773" y="388"/>
                    <a:pt x="772" y="391"/>
                    <a:pt x="772" y="393"/>
                  </a:cubicBezTo>
                  <a:cubicBezTo>
                    <a:pt x="772" y="393"/>
                    <a:pt x="774" y="388"/>
                    <a:pt x="777" y="390"/>
                  </a:cubicBezTo>
                  <a:cubicBezTo>
                    <a:pt x="780" y="391"/>
                    <a:pt x="776" y="393"/>
                    <a:pt x="775" y="394"/>
                  </a:cubicBezTo>
                  <a:cubicBezTo>
                    <a:pt x="776" y="394"/>
                    <a:pt x="777" y="393"/>
                    <a:pt x="778" y="393"/>
                  </a:cubicBezTo>
                  <a:cubicBezTo>
                    <a:pt x="778" y="393"/>
                    <a:pt x="779" y="394"/>
                    <a:pt x="780" y="393"/>
                  </a:cubicBezTo>
                  <a:cubicBezTo>
                    <a:pt x="777" y="390"/>
                    <a:pt x="783" y="386"/>
                    <a:pt x="784" y="391"/>
                  </a:cubicBezTo>
                  <a:cubicBezTo>
                    <a:pt x="784" y="395"/>
                    <a:pt x="780" y="399"/>
                    <a:pt x="777" y="398"/>
                  </a:cubicBezTo>
                  <a:cubicBezTo>
                    <a:pt x="777" y="399"/>
                    <a:pt x="777" y="399"/>
                    <a:pt x="777" y="400"/>
                  </a:cubicBezTo>
                  <a:cubicBezTo>
                    <a:pt x="777" y="400"/>
                    <a:pt x="777" y="400"/>
                    <a:pt x="777" y="400"/>
                  </a:cubicBezTo>
                  <a:cubicBezTo>
                    <a:pt x="777" y="400"/>
                    <a:pt x="777" y="400"/>
                    <a:pt x="777" y="400"/>
                  </a:cubicBezTo>
                  <a:cubicBezTo>
                    <a:pt x="777" y="400"/>
                    <a:pt x="777" y="400"/>
                    <a:pt x="777" y="400"/>
                  </a:cubicBezTo>
                  <a:cubicBezTo>
                    <a:pt x="777" y="400"/>
                    <a:pt x="777" y="400"/>
                    <a:pt x="777" y="400"/>
                  </a:cubicBezTo>
                  <a:cubicBezTo>
                    <a:pt x="777" y="400"/>
                    <a:pt x="777" y="400"/>
                    <a:pt x="777" y="400"/>
                  </a:cubicBezTo>
                  <a:cubicBezTo>
                    <a:pt x="777" y="400"/>
                    <a:pt x="777" y="399"/>
                    <a:pt x="778" y="399"/>
                  </a:cubicBezTo>
                  <a:cubicBezTo>
                    <a:pt x="778" y="399"/>
                    <a:pt x="778" y="399"/>
                    <a:pt x="778" y="399"/>
                  </a:cubicBezTo>
                  <a:cubicBezTo>
                    <a:pt x="781" y="400"/>
                    <a:pt x="778" y="403"/>
                    <a:pt x="779" y="405"/>
                  </a:cubicBezTo>
                  <a:cubicBezTo>
                    <a:pt x="779" y="405"/>
                    <a:pt x="779" y="405"/>
                    <a:pt x="779" y="404"/>
                  </a:cubicBezTo>
                  <a:cubicBezTo>
                    <a:pt x="779" y="404"/>
                    <a:pt x="779" y="404"/>
                    <a:pt x="779" y="404"/>
                  </a:cubicBezTo>
                  <a:cubicBezTo>
                    <a:pt x="779" y="404"/>
                    <a:pt x="779" y="404"/>
                    <a:pt x="779" y="404"/>
                  </a:cubicBezTo>
                  <a:cubicBezTo>
                    <a:pt x="779" y="404"/>
                    <a:pt x="779" y="404"/>
                    <a:pt x="780" y="404"/>
                  </a:cubicBezTo>
                  <a:cubicBezTo>
                    <a:pt x="779" y="400"/>
                    <a:pt x="783" y="395"/>
                    <a:pt x="787" y="394"/>
                  </a:cubicBezTo>
                  <a:cubicBezTo>
                    <a:pt x="789" y="393"/>
                    <a:pt x="789" y="395"/>
                    <a:pt x="787" y="396"/>
                  </a:cubicBezTo>
                  <a:cubicBezTo>
                    <a:pt x="787" y="397"/>
                    <a:pt x="786" y="397"/>
                    <a:pt x="785" y="398"/>
                  </a:cubicBezTo>
                  <a:cubicBezTo>
                    <a:pt x="784" y="399"/>
                    <a:pt x="785" y="400"/>
                    <a:pt x="784" y="401"/>
                  </a:cubicBezTo>
                  <a:cubicBezTo>
                    <a:pt x="785" y="401"/>
                    <a:pt x="785" y="401"/>
                    <a:pt x="785" y="400"/>
                  </a:cubicBezTo>
                  <a:cubicBezTo>
                    <a:pt x="785" y="400"/>
                    <a:pt x="785" y="400"/>
                    <a:pt x="785" y="400"/>
                  </a:cubicBezTo>
                  <a:cubicBezTo>
                    <a:pt x="785" y="399"/>
                    <a:pt x="784" y="399"/>
                    <a:pt x="785" y="398"/>
                  </a:cubicBezTo>
                  <a:cubicBezTo>
                    <a:pt x="785" y="398"/>
                    <a:pt x="785" y="398"/>
                    <a:pt x="785" y="398"/>
                  </a:cubicBezTo>
                  <a:cubicBezTo>
                    <a:pt x="785" y="398"/>
                    <a:pt x="785" y="398"/>
                    <a:pt x="785" y="398"/>
                  </a:cubicBezTo>
                  <a:cubicBezTo>
                    <a:pt x="786" y="398"/>
                    <a:pt x="786" y="398"/>
                    <a:pt x="787" y="398"/>
                  </a:cubicBezTo>
                  <a:cubicBezTo>
                    <a:pt x="787" y="398"/>
                    <a:pt x="787" y="398"/>
                    <a:pt x="787" y="398"/>
                  </a:cubicBezTo>
                  <a:cubicBezTo>
                    <a:pt x="787" y="398"/>
                    <a:pt x="787" y="398"/>
                    <a:pt x="787" y="398"/>
                  </a:cubicBezTo>
                  <a:cubicBezTo>
                    <a:pt x="790" y="395"/>
                    <a:pt x="793" y="395"/>
                    <a:pt x="796" y="398"/>
                  </a:cubicBezTo>
                  <a:cubicBezTo>
                    <a:pt x="797" y="398"/>
                    <a:pt x="799" y="399"/>
                    <a:pt x="799" y="401"/>
                  </a:cubicBezTo>
                  <a:cubicBezTo>
                    <a:pt x="798" y="402"/>
                    <a:pt x="797" y="404"/>
                    <a:pt x="797" y="402"/>
                  </a:cubicBezTo>
                  <a:cubicBezTo>
                    <a:pt x="797" y="405"/>
                    <a:pt x="793" y="405"/>
                    <a:pt x="791" y="406"/>
                  </a:cubicBezTo>
                  <a:cubicBezTo>
                    <a:pt x="790" y="406"/>
                    <a:pt x="788" y="408"/>
                    <a:pt x="787" y="409"/>
                  </a:cubicBezTo>
                  <a:cubicBezTo>
                    <a:pt x="789" y="409"/>
                    <a:pt x="785" y="413"/>
                    <a:pt x="785" y="414"/>
                  </a:cubicBezTo>
                  <a:cubicBezTo>
                    <a:pt x="785" y="413"/>
                    <a:pt x="786" y="413"/>
                    <a:pt x="786" y="413"/>
                  </a:cubicBezTo>
                  <a:cubicBezTo>
                    <a:pt x="786" y="412"/>
                    <a:pt x="787" y="412"/>
                    <a:pt x="788" y="412"/>
                  </a:cubicBezTo>
                  <a:cubicBezTo>
                    <a:pt x="788" y="411"/>
                    <a:pt x="788" y="411"/>
                    <a:pt x="789" y="410"/>
                  </a:cubicBezTo>
                  <a:cubicBezTo>
                    <a:pt x="789" y="409"/>
                    <a:pt x="790" y="408"/>
                    <a:pt x="791" y="407"/>
                  </a:cubicBezTo>
                  <a:cubicBezTo>
                    <a:pt x="792" y="407"/>
                    <a:pt x="796" y="406"/>
                    <a:pt x="796" y="408"/>
                  </a:cubicBezTo>
                  <a:cubicBezTo>
                    <a:pt x="796" y="409"/>
                    <a:pt x="793" y="412"/>
                    <a:pt x="792" y="413"/>
                  </a:cubicBezTo>
                  <a:cubicBezTo>
                    <a:pt x="791" y="414"/>
                    <a:pt x="789" y="413"/>
                    <a:pt x="788" y="414"/>
                  </a:cubicBezTo>
                  <a:cubicBezTo>
                    <a:pt x="788" y="415"/>
                    <a:pt x="787" y="417"/>
                    <a:pt x="787" y="418"/>
                  </a:cubicBezTo>
                  <a:cubicBezTo>
                    <a:pt x="788" y="417"/>
                    <a:pt x="788" y="416"/>
                    <a:pt x="789" y="415"/>
                  </a:cubicBezTo>
                  <a:cubicBezTo>
                    <a:pt x="789" y="414"/>
                    <a:pt x="790" y="414"/>
                    <a:pt x="791" y="414"/>
                  </a:cubicBezTo>
                  <a:cubicBezTo>
                    <a:pt x="792" y="414"/>
                    <a:pt x="792" y="414"/>
                    <a:pt x="793" y="413"/>
                  </a:cubicBezTo>
                  <a:cubicBezTo>
                    <a:pt x="794" y="412"/>
                    <a:pt x="795" y="412"/>
                    <a:pt x="797" y="411"/>
                  </a:cubicBezTo>
                  <a:cubicBezTo>
                    <a:pt x="798" y="410"/>
                    <a:pt x="799" y="409"/>
                    <a:pt x="799" y="407"/>
                  </a:cubicBezTo>
                  <a:cubicBezTo>
                    <a:pt x="799" y="406"/>
                    <a:pt x="799" y="404"/>
                    <a:pt x="801" y="405"/>
                  </a:cubicBezTo>
                  <a:cubicBezTo>
                    <a:pt x="804" y="405"/>
                    <a:pt x="806" y="410"/>
                    <a:pt x="807" y="413"/>
                  </a:cubicBezTo>
                  <a:cubicBezTo>
                    <a:pt x="807" y="417"/>
                    <a:pt x="802" y="414"/>
                    <a:pt x="800" y="416"/>
                  </a:cubicBezTo>
                  <a:cubicBezTo>
                    <a:pt x="799" y="416"/>
                    <a:pt x="799" y="417"/>
                    <a:pt x="798" y="417"/>
                  </a:cubicBezTo>
                  <a:cubicBezTo>
                    <a:pt x="798" y="417"/>
                    <a:pt x="797" y="418"/>
                    <a:pt x="797" y="417"/>
                  </a:cubicBezTo>
                  <a:cubicBezTo>
                    <a:pt x="796" y="418"/>
                    <a:pt x="791" y="419"/>
                    <a:pt x="790" y="420"/>
                  </a:cubicBezTo>
                  <a:cubicBezTo>
                    <a:pt x="790" y="420"/>
                    <a:pt x="790" y="420"/>
                    <a:pt x="790" y="420"/>
                  </a:cubicBezTo>
                  <a:cubicBezTo>
                    <a:pt x="792" y="420"/>
                    <a:pt x="793" y="419"/>
                    <a:pt x="795" y="419"/>
                  </a:cubicBezTo>
                  <a:cubicBezTo>
                    <a:pt x="796" y="419"/>
                    <a:pt x="798" y="419"/>
                    <a:pt x="799" y="420"/>
                  </a:cubicBezTo>
                  <a:cubicBezTo>
                    <a:pt x="802" y="421"/>
                    <a:pt x="806" y="420"/>
                    <a:pt x="808" y="422"/>
                  </a:cubicBezTo>
                  <a:cubicBezTo>
                    <a:pt x="810" y="424"/>
                    <a:pt x="810" y="427"/>
                    <a:pt x="807" y="427"/>
                  </a:cubicBezTo>
                  <a:cubicBezTo>
                    <a:pt x="806" y="427"/>
                    <a:pt x="801" y="424"/>
                    <a:pt x="800" y="425"/>
                  </a:cubicBezTo>
                  <a:cubicBezTo>
                    <a:pt x="800" y="426"/>
                    <a:pt x="799" y="425"/>
                    <a:pt x="798" y="426"/>
                  </a:cubicBezTo>
                  <a:cubicBezTo>
                    <a:pt x="798" y="426"/>
                    <a:pt x="797" y="426"/>
                    <a:pt x="797" y="426"/>
                  </a:cubicBezTo>
                  <a:cubicBezTo>
                    <a:pt x="797" y="426"/>
                    <a:pt x="797" y="426"/>
                    <a:pt x="797" y="426"/>
                  </a:cubicBezTo>
                  <a:cubicBezTo>
                    <a:pt x="797" y="426"/>
                    <a:pt x="797" y="426"/>
                    <a:pt x="797" y="426"/>
                  </a:cubicBezTo>
                  <a:cubicBezTo>
                    <a:pt x="797" y="426"/>
                    <a:pt x="797" y="426"/>
                    <a:pt x="797" y="426"/>
                  </a:cubicBezTo>
                  <a:cubicBezTo>
                    <a:pt x="797" y="426"/>
                    <a:pt x="797" y="426"/>
                    <a:pt x="798" y="426"/>
                  </a:cubicBezTo>
                  <a:cubicBezTo>
                    <a:pt x="798" y="427"/>
                    <a:pt x="798" y="427"/>
                    <a:pt x="799" y="427"/>
                  </a:cubicBezTo>
                  <a:cubicBezTo>
                    <a:pt x="800" y="427"/>
                    <a:pt x="801" y="428"/>
                    <a:pt x="802" y="429"/>
                  </a:cubicBezTo>
                  <a:cubicBezTo>
                    <a:pt x="802" y="430"/>
                    <a:pt x="801" y="430"/>
                    <a:pt x="801" y="430"/>
                  </a:cubicBezTo>
                  <a:cubicBezTo>
                    <a:pt x="801" y="430"/>
                    <a:pt x="800" y="430"/>
                    <a:pt x="800" y="431"/>
                  </a:cubicBezTo>
                  <a:cubicBezTo>
                    <a:pt x="801" y="431"/>
                    <a:pt x="801" y="432"/>
                    <a:pt x="800" y="432"/>
                  </a:cubicBezTo>
                  <a:cubicBezTo>
                    <a:pt x="799" y="432"/>
                    <a:pt x="799" y="431"/>
                    <a:pt x="798" y="432"/>
                  </a:cubicBezTo>
                  <a:cubicBezTo>
                    <a:pt x="798" y="432"/>
                    <a:pt x="802" y="433"/>
                    <a:pt x="801" y="434"/>
                  </a:cubicBezTo>
                  <a:cubicBezTo>
                    <a:pt x="800" y="433"/>
                    <a:pt x="798" y="433"/>
                    <a:pt x="797" y="433"/>
                  </a:cubicBezTo>
                  <a:cubicBezTo>
                    <a:pt x="797" y="433"/>
                    <a:pt x="797" y="434"/>
                    <a:pt x="796" y="434"/>
                  </a:cubicBezTo>
                  <a:cubicBezTo>
                    <a:pt x="796" y="434"/>
                    <a:pt x="795" y="433"/>
                    <a:pt x="795" y="434"/>
                  </a:cubicBezTo>
                  <a:cubicBezTo>
                    <a:pt x="795" y="434"/>
                    <a:pt x="796" y="434"/>
                    <a:pt x="796" y="434"/>
                  </a:cubicBezTo>
                  <a:cubicBezTo>
                    <a:pt x="796" y="434"/>
                    <a:pt x="796" y="434"/>
                    <a:pt x="796" y="434"/>
                  </a:cubicBezTo>
                  <a:cubicBezTo>
                    <a:pt x="796" y="434"/>
                    <a:pt x="796" y="434"/>
                    <a:pt x="796" y="435"/>
                  </a:cubicBezTo>
                  <a:cubicBezTo>
                    <a:pt x="796" y="435"/>
                    <a:pt x="796" y="435"/>
                    <a:pt x="796" y="435"/>
                  </a:cubicBezTo>
                  <a:cubicBezTo>
                    <a:pt x="797" y="435"/>
                    <a:pt x="799" y="434"/>
                    <a:pt x="800" y="436"/>
                  </a:cubicBezTo>
                  <a:cubicBezTo>
                    <a:pt x="800" y="436"/>
                    <a:pt x="795" y="436"/>
                    <a:pt x="796" y="437"/>
                  </a:cubicBezTo>
                  <a:cubicBezTo>
                    <a:pt x="796" y="437"/>
                    <a:pt x="796" y="437"/>
                    <a:pt x="797" y="437"/>
                  </a:cubicBezTo>
                  <a:cubicBezTo>
                    <a:pt x="797" y="437"/>
                    <a:pt x="796" y="437"/>
                    <a:pt x="796" y="437"/>
                  </a:cubicBezTo>
                  <a:cubicBezTo>
                    <a:pt x="797" y="438"/>
                    <a:pt x="799" y="437"/>
                    <a:pt x="800" y="438"/>
                  </a:cubicBezTo>
                  <a:cubicBezTo>
                    <a:pt x="800" y="438"/>
                    <a:pt x="800" y="438"/>
                    <a:pt x="800" y="438"/>
                  </a:cubicBezTo>
                  <a:cubicBezTo>
                    <a:pt x="800" y="438"/>
                    <a:pt x="801" y="438"/>
                    <a:pt x="801" y="438"/>
                  </a:cubicBezTo>
                  <a:cubicBezTo>
                    <a:pt x="802" y="439"/>
                    <a:pt x="805" y="437"/>
                    <a:pt x="803" y="440"/>
                  </a:cubicBezTo>
                  <a:cubicBezTo>
                    <a:pt x="805" y="439"/>
                    <a:pt x="807" y="441"/>
                    <a:pt x="809" y="440"/>
                  </a:cubicBezTo>
                  <a:cubicBezTo>
                    <a:pt x="809" y="443"/>
                    <a:pt x="801" y="440"/>
                    <a:pt x="802" y="443"/>
                  </a:cubicBezTo>
                  <a:cubicBezTo>
                    <a:pt x="802" y="443"/>
                    <a:pt x="803" y="442"/>
                    <a:pt x="804" y="443"/>
                  </a:cubicBezTo>
                  <a:cubicBezTo>
                    <a:pt x="804" y="443"/>
                    <a:pt x="804" y="443"/>
                    <a:pt x="804" y="442"/>
                  </a:cubicBezTo>
                  <a:cubicBezTo>
                    <a:pt x="805" y="442"/>
                    <a:pt x="805" y="441"/>
                    <a:pt x="806" y="442"/>
                  </a:cubicBezTo>
                  <a:cubicBezTo>
                    <a:pt x="806" y="442"/>
                    <a:pt x="806" y="442"/>
                    <a:pt x="806" y="442"/>
                  </a:cubicBezTo>
                  <a:cubicBezTo>
                    <a:pt x="806" y="442"/>
                    <a:pt x="807" y="442"/>
                    <a:pt x="807" y="442"/>
                  </a:cubicBezTo>
                  <a:cubicBezTo>
                    <a:pt x="807" y="443"/>
                    <a:pt x="804" y="444"/>
                    <a:pt x="806" y="445"/>
                  </a:cubicBezTo>
                  <a:cubicBezTo>
                    <a:pt x="807" y="442"/>
                    <a:pt x="809" y="444"/>
                    <a:pt x="808" y="446"/>
                  </a:cubicBezTo>
                  <a:cubicBezTo>
                    <a:pt x="809" y="446"/>
                    <a:pt x="809" y="446"/>
                    <a:pt x="809" y="446"/>
                  </a:cubicBezTo>
                  <a:cubicBezTo>
                    <a:pt x="810" y="446"/>
                    <a:pt x="810" y="445"/>
                    <a:pt x="811" y="445"/>
                  </a:cubicBezTo>
                  <a:cubicBezTo>
                    <a:pt x="812" y="446"/>
                    <a:pt x="812" y="446"/>
                    <a:pt x="812" y="447"/>
                  </a:cubicBezTo>
                  <a:cubicBezTo>
                    <a:pt x="813" y="448"/>
                    <a:pt x="812" y="448"/>
                    <a:pt x="812" y="449"/>
                  </a:cubicBezTo>
                  <a:cubicBezTo>
                    <a:pt x="812" y="449"/>
                    <a:pt x="812" y="450"/>
                    <a:pt x="812" y="450"/>
                  </a:cubicBezTo>
                  <a:cubicBezTo>
                    <a:pt x="812" y="449"/>
                    <a:pt x="813" y="449"/>
                    <a:pt x="814" y="448"/>
                  </a:cubicBezTo>
                  <a:cubicBezTo>
                    <a:pt x="815" y="449"/>
                    <a:pt x="815" y="451"/>
                    <a:pt x="814" y="452"/>
                  </a:cubicBezTo>
                  <a:cubicBezTo>
                    <a:pt x="814" y="452"/>
                    <a:pt x="815" y="452"/>
                    <a:pt x="815" y="452"/>
                  </a:cubicBezTo>
                  <a:cubicBezTo>
                    <a:pt x="815" y="451"/>
                    <a:pt x="815" y="451"/>
                    <a:pt x="816" y="450"/>
                  </a:cubicBezTo>
                  <a:cubicBezTo>
                    <a:pt x="816" y="450"/>
                    <a:pt x="816" y="450"/>
                    <a:pt x="816" y="449"/>
                  </a:cubicBezTo>
                  <a:cubicBezTo>
                    <a:pt x="816" y="447"/>
                    <a:pt x="818" y="449"/>
                    <a:pt x="818" y="450"/>
                  </a:cubicBezTo>
                  <a:cubicBezTo>
                    <a:pt x="818" y="450"/>
                    <a:pt x="819" y="450"/>
                    <a:pt x="819" y="449"/>
                  </a:cubicBezTo>
                  <a:cubicBezTo>
                    <a:pt x="819" y="449"/>
                    <a:pt x="819" y="449"/>
                    <a:pt x="819" y="449"/>
                  </a:cubicBezTo>
                  <a:cubicBezTo>
                    <a:pt x="819" y="449"/>
                    <a:pt x="819" y="449"/>
                    <a:pt x="819" y="449"/>
                  </a:cubicBezTo>
                  <a:cubicBezTo>
                    <a:pt x="821" y="447"/>
                    <a:pt x="822" y="447"/>
                    <a:pt x="822" y="449"/>
                  </a:cubicBezTo>
                  <a:cubicBezTo>
                    <a:pt x="822" y="450"/>
                    <a:pt x="820" y="453"/>
                    <a:pt x="820" y="453"/>
                  </a:cubicBezTo>
                  <a:cubicBezTo>
                    <a:pt x="820" y="453"/>
                    <a:pt x="823" y="452"/>
                    <a:pt x="823" y="452"/>
                  </a:cubicBezTo>
                  <a:cubicBezTo>
                    <a:pt x="824" y="452"/>
                    <a:pt x="827" y="453"/>
                    <a:pt x="826" y="455"/>
                  </a:cubicBezTo>
                  <a:cubicBezTo>
                    <a:pt x="827" y="455"/>
                    <a:pt x="828" y="458"/>
                    <a:pt x="828" y="458"/>
                  </a:cubicBezTo>
                  <a:cubicBezTo>
                    <a:pt x="828" y="459"/>
                    <a:pt x="828" y="460"/>
                    <a:pt x="828" y="460"/>
                  </a:cubicBezTo>
                  <a:cubicBezTo>
                    <a:pt x="827" y="460"/>
                    <a:pt x="826" y="460"/>
                    <a:pt x="826" y="461"/>
                  </a:cubicBezTo>
                  <a:cubicBezTo>
                    <a:pt x="827" y="461"/>
                    <a:pt x="828" y="461"/>
                    <a:pt x="828" y="461"/>
                  </a:cubicBezTo>
                  <a:cubicBezTo>
                    <a:pt x="828" y="461"/>
                    <a:pt x="828" y="462"/>
                    <a:pt x="828" y="462"/>
                  </a:cubicBezTo>
                  <a:cubicBezTo>
                    <a:pt x="828" y="462"/>
                    <a:pt x="829" y="462"/>
                    <a:pt x="829" y="462"/>
                  </a:cubicBezTo>
                  <a:cubicBezTo>
                    <a:pt x="831" y="462"/>
                    <a:pt x="831" y="462"/>
                    <a:pt x="831" y="464"/>
                  </a:cubicBezTo>
                  <a:cubicBezTo>
                    <a:pt x="832" y="463"/>
                    <a:pt x="831" y="462"/>
                    <a:pt x="832" y="461"/>
                  </a:cubicBezTo>
                  <a:cubicBezTo>
                    <a:pt x="834" y="460"/>
                    <a:pt x="834" y="461"/>
                    <a:pt x="834" y="462"/>
                  </a:cubicBezTo>
                  <a:cubicBezTo>
                    <a:pt x="834" y="465"/>
                    <a:pt x="830" y="466"/>
                    <a:pt x="831" y="469"/>
                  </a:cubicBezTo>
                  <a:cubicBezTo>
                    <a:pt x="831" y="469"/>
                    <a:pt x="831" y="468"/>
                    <a:pt x="832" y="468"/>
                  </a:cubicBezTo>
                  <a:cubicBezTo>
                    <a:pt x="832" y="469"/>
                    <a:pt x="831" y="470"/>
                    <a:pt x="832" y="471"/>
                  </a:cubicBezTo>
                  <a:cubicBezTo>
                    <a:pt x="832" y="470"/>
                    <a:pt x="832" y="469"/>
                    <a:pt x="833" y="468"/>
                  </a:cubicBezTo>
                  <a:cubicBezTo>
                    <a:pt x="833" y="467"/>
                    <a:pt x="835" y="467"/>
                    <a:pt x="835" y="466"/>
                  </a:cubicBezTo>
                  <a:cubicBezTo>
                    <a:pt x="837" y="467"/>
                    <a:pt x="835" y="470"/>
                    <a:pt x="835" y="471"/>
                  </a:cubicBezTo>
                  <a:cubicBezTo>
                    <a:pt x="836" y="470"/>
                    <a:pt x="836" y="465"/>
                    <a:pt x="838" y="468"/>
                  </a:cubicBezTo>
                  <a:cubicBezTo>
                    <a:pt x="838" y="468"/>
                    <a:pt x="839" y="465"/>
                    <a:pt x="841" y="465"/>
                  </a:cubicBezTo>
                  <a:cubicBezTo>
                    <a:pt x="841" y="465"/>
                    <a:pt x="841" y="466"/>
                    <a:pt x="841" y="466"/>
                  </a:cubicBezTo>
                  <a:cubicBezTo>
                    <a:pt x="843" y="465"/>
                    <a:pt x="843" y="469"/>
                    <a:pt x="844" y="469"/>
                  </a:cubicBezTo>
                  <a:cubicBezTo>
                    <a:pt x="844" y="469"/>
                    <a:pt x="844" y="469"/>
                    <a:pt x="844" y="469"/>
                  </a:cubicBezTo>
                  <a:cubicBezTo>
                    <a:pt x="845" y="470"/>
                    <a:pt x="844" y="469"/>
                    <a:pt x="844" y="469"/>
                  </a:cubicBezTo>
                  <a:cubicBezTo>
                    <a:pt x="846" y="471"/>
                    <a:pt x="844" y="469"/>
                    <a:pt x="844" y="469"/>
                  </a:cubicBezTo>
                  <a:cubicBezTo>
                    <a:pt x="845" y="471"/>
                    <a:pt x="844" y="469"/>
                    <a:pt x="844" y="469"/>
                  </a:cubicBezTo>
                  <a:cubicBezTo>
                    <a:pt x="845" y="471"/>
                    <a:pt x="844" y="469"/>
                    <a:pt x="844" y="469"/>
                  </a:cubicBezTo>
                  <a:close/>
                  <a:moveTo>
                    <a:pt x="712" y="335"/>
                  </a:moveTo>
                  <a:cubicBezTo>
                    <a:pt x="712" y="335"/>
                    <a:pt x="712" y="335"/>
                    <a:pt x="712" y="335"/>
                  </a:cubicBezTo>
                  <a:cubicBezTo>
                    <a:pt x="712" y="335"/>
                    <a:pt x="712" y="335"/>
                    <a:pt x="712" y="335"/>
                  </a:cubicBezTo>
                  <a:cubicBezTo>
                    <a:pt x="712" y="335"/>
                    <a:pt x="712" y="335"/>
                    <a:pt x="712" y="335"/>
                  </a:cubicBezTo>
                  <a:close/>
                  <a:moveTo>
                    <a:pt x="770" y="471"/>
                  </a:moveTo>
                  <a:cubicBezTo>
                    <a:pt x="769" y="471"/>
                    <a:pt x="769" y="471"/>
                    <a:pt x="769" y="471"/>
                  </a:cubicBezTo>
                  <a:cubicBezTo>
                    <a:pt x="769" y="471"/>
                    <a:pt x="769" y="471"/>
                    <a:pt x="769" y="471"/>
                  </a:cubicBezTo>
                  <a:cubicBezTo>
                    <a:pt x="769" y="471"/>
                    <a:pt x="769" y="471"/>
                    <a:pt x="770" y="471"/>
                  </a:cubicBezTo>
                  <a:close/>
                  <a:moveTo>
                    <a:pt x="777" y="398"/>
                  </a:moveTo>
                  <a:cubicBezTo>
                    <a:pt x="777" y="398"/>
                    <a:pt x="777" y="398"/>
                    <a:pt x="777" y="398"/>
                  </a:cubicBezTo>
                  <a:cubicBezTo>
                    <a:pt x="777" y="398"/>
                    <a:pt x="777" y="398"/>
                    <a:pt x="777" y="398"/>
                  </a:cubicBezTo>
                  <a:close/>
                  <a:moveTo>
                    <a:pt x="788" y="419"/>
                  </a:moveTo>
                  <a:cubicBezTo>
                    <a:pt x="788" y="419"/>
                    <a:pt x="788" y="419"/>
                    <a:pt x="788" y="419"/>
                  </a:cubicBezTo>
                  <a:cubicBezTo>
                    <a:pt x="788" y="419"/>
                    <a:pt x="788" y="419"/>
                    <a:pt x="788" y="419"/>
                  </a:cubicBezTo>
                  <a:close/>
                  <a:moveTo>
                    <a:pt x="826" y="455"/>
                  </a:moveTo>
                  <a:cubicBezTo>
                    <a:pt x="826" y="455"/>
                    <a:pt x="826" y="455"/>
                    <a:pt x="826" y="455"/>
                  </a:cubicBezTo>
                  <a:cubicBezTo>
                    <a:pt x="826" y="455"/>
                    <a:pt x="826" y="455"/>
                    <a:pt x="826" y="455"/>
                  </a:cubicBezTo>
                  <a:close/>
                  <a:moveTo>
                    <a:pt x="727" y="427"/>
                  </a:moveTo>
                  <a:cubicBezTo>
                    <a:pt x="725" y="428"/>
                    <a:pt x="723" y="432"/>
                    <a:pt x="725" y="432"/>
                  </a:cubicBezTo>
                  <a:cubicBezTo>
                    <a:pt x="728" y="433"/>
                    <a:pt x="729" y="429"/>
                    <a:pt x="730" y="427"/>
                  </a:cubicBezTo>
                  <a:cubicBezTo>
                    <a:pt x="731" y="427"/>
                    <a:pt x="733" y="422"/>
                    <a:pt x="730" y="423"/>
                  </a:cubicBezTo>
                  <a:cubicBezTo>
                    <a:pt x="728" y="423"/>
                    <a:pt x="728" y="427"/>
                    <a:pt x="726" y="428"/>
                  </a:cubicBezTo>
                  <a:cubicBezTo>
                    <a:pt x="726" y="428"/>
                    <a:pt x="727" y="428"/>
                    <a:pt x="727" y="427"/>
                  </a:cubicBezTo>
                  <a:cubicBezTo>
                    <a:pt x="727" y="428"/>
                    <a:pt x="726" y="428"/>
                    <a:pt x="726" y="428"/>
                  </a:cubicBezTo>
                  <a:cubicBezTo>
                    <a:pt x="726" y="428"/>
                    <a:pt x="727" y="428"/>
                    <a:pt x="727" y="427"/>
                  </a:cubicBezTo>
                  <a:close/>
                  <a:moveTo>
                    <a:pt x="732" y="331"/>
                  </a:moveTo>
                  <a:cubicBezTo>
                    <a:pt x="729" y="332"/>
                    <a:pt x="726" y="332"/>
                    <a:pt x="723" y="331"/>
                  </a:cubicBezTo>
                  <a:cubicBezTo>
                    <a:pt x="722" y="331"/>
                    <a:pt x="720" y="329"/>
                    <a:pt x="718" y="329"/>
                  </a:cubicBezTo>
                  <a:cubicBezTo>
                    <a:pt x="716" y="329"/>
                    <a:pt x="715" y="329"/>
                    <a:pt x="714" y="331"/>
                  </a:cubicBezTo>
                  <a:cubicBezTo>
                    <a:pt x="714" y="333"/>
                    <a:pt x="715" y="334"/>
                    <a:pt x="715" y="335"/>
                  </a:cubicBezTo>
                  <a:cubicBezTo>
                    <a:pt x="712" y="335"/>
                    <a:pt x="715" y="340"/>
                    <a:pt x="716" y="341"/>
                  </a:cubicBezTo>
                  <a:cubicBezTo>
                    <a:pt x="718" y="341"/>
                    <a:pt x="719" y="341"/>
                    <a:pt x="719" y="343"/>
                  </a:cubicBezTo>
                  <a:cubicBezTo>
                    <a:pt x="719" y="345"/>
                    <a:pt x="719" y="346"/>
                    <a:pt x="720" y="348"/>
                  </a:cubicBezTo>
                  <a:cubicBezTo>
                    <a:pt x="722" y="353"/>
                    <a:pt x="725" y="352"/>
                    <a:pt x="728" y="351"/>
                  </a:cubicBezTo>
                  <a:cubicBezTo>
                    <a:pt x="733" y="349"/>
                    <a:pt x="735" y="349"/>
                    <a:pt x="740" y="350"/>
                  </a:cubicBezTo>
                  <a:cubicBezTo>
                    <a:pt x="742" y="350"/>
                    <a:pt x="747" y="352"/>
                    <a:pt x="746" y="348"/>
                  </a:cubicBezTo>
                  <a:cubicBezTo>
                    <a:pt x="746" y="347"/>
                    <a:pt x="745" y="346"/>
                    <a:pt x="744" y="345"/>
                  </a:cubicBezTo>
                  <a:cubicBezTo>
                    <a:pt x="744" y="344"/>
                    <a:pt x="743" y="344"/>
                    <a:pt x="743" y="344"/>
                  </a:cubicBezTo>
                  <a:cubicBezTo>
                    <a:pt x="742" y="343"/>
                    <a:pt x="743" y="342"/>
                    <a:pt x="743" y="341"/>
                  </a:cubicBezTo>
                  <a:cubicBezTo>
                    <a:pt x="742" y="341"/>
                    <a:pt x="742" y="341"/>
                    <a:pt x="742" y="340"/>
                  </a:cubicBezTo>
                  <a:cubicBezTo>
                    <a:pt x="742" y="339"/>
                    <a:pt x="740" y="339"/>
                    <a:pt x="739" y="339"/>
                  </a:cubicBezTo>
                  <a:cubicBezTo>
                    <a:pt x="740" y="337"/>
                    <a:pt x="739" y="335"/>
                    <a:pt x="738" y="335"/>
                  </a:cubicBezTo>
                  <a:cubicBezTo>
                    <a:pt x="737" y="334"/>
                    <a:pt x="737" y="334"/>
                    <a:pt x="736" y="334"/>
                  </a:cubicBezTo>
                  <a:cubicBezTo>
                    <a:pt x="734" y="332"/>
                    <a:pt x="733" y="331"/>
                    <a:pt x="730" y="332"/>
                  </a:cubicBezTo>
                  <a:cubicBezTo>
                    <a:pt x="730" y="331"/>
                    <a:pt x="732" y="331"/>
                    <a:pt x="732" y="331"/>
                  </a:cubicBezTo>
                  <a:close/>
                  <a:moveTo>
                    <a:pt x="732" y="527"/>
                  </a:moveTo>
                  <a:cubicBezTo>
                    <a:pt x="734" y="530"/>
                    <a:pt x="738" y="526"/>
                    <a:pt x="735" y="523"/>
                  </a:cubicBezTo>
                  <a:cubicBezTo>
                    <a:pt x="734" y="523"/>
                    <a:pt x="731" y="522"/>
                    <a:pt x="731" y="523"/>
                  </a:cubicBezTo>
                  <a:cubicBezTo>
                    <a:pt x="730" y="525"/>
                    <a:pt x="732" y="526"/>
                    <a:pt x="733" y="527"/>
                  </a:cubicBezTo>
                  <a:cubicBezTo>
                    <a:pt x="733" y="527"/>
                    <a:pt x="732" y="527"/>
                    <a:pt x="732" y="527"/>
                  </a:cubicBezTo>
                  <a:cubicBezTo>
                    <a:pt x="732" y="527"/>
                    <a:pt x="732" y="527"/>
                    <a:pt x="733" y="527"/>
                  </a:cubicBezTo>
                  <a:cubicBezTo>
                    <a:pt x="732" y="527"/>
                    <a:pt x="732" y="527"/>
                    <a:pt x="732" y="527"/>
                  </a:cubicBezTo>
                  <a:cubicBezTo>
                    <a:pt x="733" y="527"/>
                    <a:pt x="733" y="527"/>
                    <a:pt x="733" y="528"/>
                  </a:cubicBezTo>
                  <a:cubicBezTo>
                    <a:pt x="733" y="528"/>
                    <a:pt x="732" y="527"/>
                    <a:pt x="732" y="527"/>
                  </a:cubicBezTo>
                  <a:close/>
                  <a:moveTo>
                    <a:pt x="695" y="484"/>
                  </a:moveTo>
                  <a:cubicBezTo>
                    <a:pt x="694" y="482"/>
                    <a:pt x="692" y="481"/>
                    <a:pt x="690" y="481"/>
                  </a:cubicBezTo>
                  <a:cubicBezTo>
                    <a:pt x="690" y="482"/>
                    <a:pt x="691" y="483"/>
                    <a:pt x="692" y="484"/>
                  </a:cubicBezTo>
                  <a:cubicBezTo>
                    <a:pt x="692" y="486"/>
                    <a:pt x="692" y="487"/>
                    <a:pt x="694" y="486"/>
                  </a:cubicBezTo>
                  <a:cubicBezTo>
                    <a:pt x="695" y="487"/>
                    <a:pt x="695" y="488"/>
                    <a:pt x="696" y="488"/>
                  </a:cubicBezTo>
                  <a:cubicBezTo>
                    <a:pt x="697" y="489"/>
                    <a:pt x="698" y="489"/>
                    <a:pt x="698" y="488"/>
                  </a:cubicBezTo>
                  <a:cubicBezTo>
                    <a:pt x="698" y="487"/>
                    <a:pt x="697" y="487"/>
                    <a:pt x="696" y="487"/>
                  </a:cubicBezTo>
                  <a:cubicBezTo>
                    <a:pt x="695" y="486"/>
                    <a:pt x="696" y="484"/>
                    <a:pt x="695" y="483"/>
                  </a:cubicBezTo>
                  <a:cubicBezTo>
                    <a:pt x="695" y="483"/>
                    <a:pt x="695" y="484"/>
                    <a:pt x="695" y="484"/>
                  </a:cubicBezTo>
                  <a:cubicBezTo>
                    <a:pt x="695" y="484"/>
                    <a:pt x="695" y="483"/>
                    <a:pt x="695" y="483"/>
                  </a:cubicBezTo>
                  <a:cubicBezTo>
                    <a:pt x="695" y="483"/>
                    <a:pt x="695" y="484"/>
                    <a:pt x="695" y="484"/>
                  </a:cubicBezTo>
                  <a:cubicBezTo>
                    <a:pt x="695" y="484"/>
                    <a:pt x="695" y="483"/>
                    <a:pt x="695" y="483"/>
                  </a:cubicBezTo>
                  <a:cubicBezTo>
                    <a:pt x="695" y="483"/>
                    <a:pt x="695" y="484"/>
                    <a:pt x="695" y="484"/>
                  </a:cubicBezTo>
                  <a:close/>
                  <a:moveTo>
                    <a:pt x="740" y="427"/>
                  </a:moveTo>
                  <a:cubicBezTo>
                    <a:pt x="740" y="427"/>
                    <a:pt x="740" y="427"/>
                    <a:pt x="741" y="427"/>
                  </a:cubicBezTo>
                  <a:cubicBezTo>
                    <a:pt x="740" y="427"/>
                    <a:pt x="742" y="424"/>
                    <a:pt x="742" y="424"/>
                  </a:cubicBezTo>
                  <a:cubicBezTo>
                    <a:pt x="743" y="422"/>
                    <a:pt x="740" y="421"/>
                    <a:pt x="738" y="422"/>
                  </a:cubicBezTo>
                  <a:cubicBezTo>
                    <a:pt x="737" y="424"/>
                    <a:pt x="738" y="427"/>
                    <a:pt x="740" y="427"/>
                  </a:cubicBezTo>
                  <a:cubicBezTo>
                    <a:pt x="739" y="427"/>
                    <a:pt x="739" y="427"/>
                    <a:pt x="739" y="427"/>
                  </a:cubicBezTo>
                  <a:cubicBezTo>
                    <a:pt x="739" y="427"/>
                    <a:pt x="740" y="427"/>
                    <a:pt x="740" y="427"/>
                  </a:cubicBezTo>
                  <a:cubicBezTo>
                    <a:pt x="739" y="427"/>
                    <a:pt x="739" y="427"/>
                    <a:pt x="739" y="427"/>
                  </a:cubicBezTo>
                  <a:cubicBezTo>
                    <a:pt x="739" y="427"/>
                    <a:pt x="740" y="427"/>
                    <a:pt x="740" y="427"/>
                  </a:cubicBezTo>
                  <a:close/>
                  <a:moveTo>
                    <a:pt x="818" y="550"/>
                  </a:moveTo>
                  <a:cubicBezTo>
                    <a:pt x="819" y="551"/>
                    <a:pt x="820" y="553"/>
                    <a:pt x="822" y="553"/>
                  </a:cubicBezTo>
                  <a:cubicBezTo>
                    <a:pt x="823" y="553"/>
                    <a:pt x="824" y="551"/>
                    <a:pt x="823" y="550"/>
                  </a:cubicBezTo>
                  <a:cubicBezTo>
                    <a:pt x="822" y="547"/>
                    <a:pt x="818" y="550"/>
                    <a:pt x="819" y="551"/>
                  </a:cubicBezTo>
                  <a:cubicBezTo>
                    <a:pt x="819" y="551"/>
                    <a:pt x="818" y="550"/>
                    <a:pt x="818" y="550"/>
                  </a:cubicBezTo>
                  <a:close/>
                  <a:moveTo>
                    <a:pt x="752" y="435"/>
                  </a:moveTo>
                  <a:cubicBezTo>
                    <a:pt x="749" y="436"/>
                    <a:pt x="752" y="443"/>
                    <a:pt x="754" y="442"/>
                  </a:cubicBezTo>
                  <a:cubicBezTo>
                    <a:pt x="758" y="440"/>
                    <a:pt x="751" y="434"/>
                    <a:pt x="751" y="436"/>
                  </a:cubicBezTo>
                  <a:cubicBezTo>
                    <a:pt x="751" y="436"/>
                    <a:pt x="752" y="436"/>
                    <a:pt x="752" y="435"/>
                  </a:cubicBezTo>
                  <a:cubicBezTo>
                    <a:pt x="752" y="435"/>
                    <a:pt x="751" y="436"/>
                    <a:pt x="751" y="436"/>
                  </a:cubicBezTo>
                  <a:cubicBezTo>
                    <a:pt x="751" y="436"/>
                    <a:pt x="752" y="436"/>
                    <a:pt x="752" y="435"/>
                  </a:cubicBezTo>
                  <a:close/>
                  <a:moveTo>
                    <a:pt x="687" y="488"/>
                  </a:moveTo>
                  <a:cubicBezTo>
                    <a:pt x="689" y="489"/>
                    <a:pt x="689" y="491"/>
                    <a:pt x="689" y="488"/>
                  </a:cubicBezTo>
                  <a:cubicBezTo>
                    <a:pt x="689" y="487"/>
                    <a:pt x="689" y="485"/>
                    <a:pt x="688" y="484"/>
                  </a:cubicBezTo>
                  <a:cubicBezTo>
                    <a:pt x="685" y="480"/>
                    <a:pt x="685" y="487"/>
                    <a:pt x="687" y="488"/>
                  </a:cubicBezTo>
                  <a:cubicBezTo>
                    <a:pt x="687" y="488"/>
                    <a:pt x="687" y="488"/>
                    <a:pt x="686" y="488"/>
                  </a:cubicBezTo>
                  <a:cubicBezTo>
                    <a:pt x="687" y="488"/>
                    <a:pt x="687" y="488"/>
                    <a:pt x="687" y="488"/>
                  </a:cubicBezTo>
                  <a:cubicBezTo>
                    <a:pt x="687" y="488"/>
                    <a:pt x="687" y="488"/>
                    <a:pt x="686" y="488"/>
                  </a:cubicBezTo>
                  <a:cubicBezTo>
                    <a:pt x="687" y="488"/>
                    <a:pt x="687" y="488"/>
                    <a:pt x="687" y="488"/>
                  </a:cubicBezTo>
                  <a:cubicBezTo>
                    <a:pt x="687" y="488"/>
                    <a:pt x="687" y="488"/>
                    <a:pt x="686" y="488"/>
                  </a:cubicBezTo>
                  <a:cubicBezTo>
                    <a:pt x="687" y="488"/>
                    <a:pt x="687" y="488"/>
                    <a:pt x="687" y="488"/>
                  </a:cubicBezTo>
                  <a:close/>
                  <a:moveTo>
                    <a:pt x="739" y="519"/>
                  </a:moveTo>
                  <a:cubicBezTo>
                    <a:pt x="736" y="519"/>
                    <a:pt x="740" y="524"/>
                    <a:pt x="741" y="524"/>
                  </a:cubicBezTo>
                  <a:cubicBezTo>
                    <a:pt x="745" y="524"/>
                    <a:pt x="741" y="520"/>
                    <a:pt x="739" y="519"/>
                  </a:cubicBezTo>
                  <a:close/>
                  <a:moveTo>
                    <a:pt x="783" y="532"/>
                  </a:moveTo>
                  <a:cubicBezTo>
                    <a:pt x="782" y="532"/>
                    <a:pt x="781" y="531"/>
                    <a:pt x="779" y="531"/>
                  </a:cubicBezTo>
                  <a:cubicBezTo>
                    <a:pt x="781" y="533"/>
                    <a:pt x="782" y="537"/>
                    <a:pt x="784" y="537"/>
                  </a:cubicBezTo>
                  <a:cubicBezTo>
                    <a:pt x="787" y="536"/>
                    <a:pt x="784" y="533"/>
                    <a:pt x="783" y="532"/>
                  </a:cubicBezTo>
                  <a:cubicBezTo>
                    <a:pt x="783" y="532"/>
                    <a:pt x="783" y="533"/>
                    <a:pt x="784" y="533"/>
                  </a:cubicBezTo>
                  <a:cubicBezTo>
                    <a:pt x="783" y="533"/>
                    <a:pt x="783" y="532"/>
                    <a:pt x="783" y="532"/>
                  </a:cubicBezTo>
                  <a:cubicBezTo>
                    <a:pt x="783" y="532"/>
                    <a:pt x="783" y="533"/>
                    <a:pt x="784" y="533"/>
                  </a:cubicBezTo>
                  <a:cubicBezTo>
                    <a:pt x="784" y="533"/>
                    <a:pt x="783" y="533"/>
                    <a:pt x="783" y="532"/>
                  </a:cubicBezTo>
                  <a:close/>
                  <a:moveTo>
                    <a:pt x="732" y="417"/>
                  </a:moveTo>
                  <a:cubicBezTo>
                    <a:pt x="732" y="418"/>
                    <a:pt x="726" y="420"/>
                    <a:pt x="729" y="421"/>
                  </a:cubicBezTo>
                  <a:cubicBezTo>
                    <a:pt x="730" y="421"/>
                    <a:pt x="733" y="420"/>
                    <a:pt x="733" y="419"/>
                  </a:cubicBezTo>
                  <a:cubicBezTo>
                    <a:pt x="734" y="417"/>
                    <a:pt x="732" y="415"/>
                    <a:pt x="732" y="417"/>
                  </a:cubicBezTo>
                  <a:cubicBezTo>
                    <a:pt x="732" y="416"/>
                    <a:pt x="732" y="416"/>
                    <a:pt x="732" y="416"/>
                  </a:cubicBezTo>
                  <a:cubicBezTo>
                    <a:pt x="732" y="416"/>
                    <a:pt x="732" y="416"/>
                    <a:pt x="732" y="417"/>
                  </a:cubicBezTo>
                  <a:cubicBezTo>
                    <a:pt x="732" y="416"/>
                    <a:pt x="732" y="416"/>
                    <a:pt x="732" y="416"/>
                  </a:cubicBezTo>
                  <a:cubicBezTo>
                    <a:pt x="732" y="416"/>
                    <a:pt x="732" y="416"/>
                    <a:pt x="732" y="417"/>
                  </a:cubicBezTo>
                  <a:close/>
                  <a:moveTo>
                    <a:pt x="676" y="409"/>
                  </a:moveTo>
                  <a:cubicBezTo>
                    <a:pt x="675" y="407"/>
                    <a:pt x="670" y="407"/>
                    <a:pt x="671" y="410"/>
                  </a:cubicBezTo>
                  <a:cubicBezTo>
                    <a:pt x="672" y="411"/>
                    <a:pt x="677" y="411"/>
                    <a:pt x="676" y="409"/>
                  </a:cubicBezTo>
                  <a:cubicBezTo>
                    <a:pt x="676" y="409"/>
                    <a:pt x="676" y="409"/>
                    <a:pt x="676" y="410"/>
                  </a:cubicBezTo>
                  <a:cubicBezTo>
                    <a:pt x="676" y="409"/>
                    <a:pt x="676" y="409"/>
                    <a:pt x="676" y="409"/>
                  </a:cubicBezTo>
                  <a:cubicBezTo>
                    <a:pt x="676" y="409"/>
                    <a:pt x="676" y="409"/>
                    <a:pt x="676" y="410"/>
                  </a:cubicBezTo>
                  <a:cubicBezTo>
                    <a:pt x="676" y="409"/>
                    <a:pt x="676" y="409"/>
                    <a:pt x="676" y="409"/>
                  </a:cubicBezTo>
                  <a:cubicBezTo>
                    <a:pt x="676" y="409"/>
                    <a:pt x="677" y="410"/>
                    <a:pt x="676" y="409"/>
                  </a:cubicBezTo>
                  <a:close/>
                  <a:moveTo>
                    <a:pt x="825" y="537"/>
                  </a:moveTo>
                  <a:cubicBezTo>
                    <a:pt x="824" y="535"/>
                    <a:pt x="821" y="537"/>
                    <a:pt x="822" y="539"/>
                  </a:cubicBezTo>
                  <a:cubicBezTo>
                    <a:pt x="823" y="540"/>
                    <a:pt x="825" y="537"/>
                    <a:pt x="825" y="536"/>
                  </a:cubicBezTo>
                  <a:cubicBezTo>
                    <a:pt x="825" y="537"/>
                    <a:pt x="825" y="537"/>
                    <a:pt x="825" y="537"/>
                  </a:cubicBezTo>
                  <a:cubicBezTo>
                    <a:pt x="824" y="536"/>
                    <a:pt x="825" y="537"/>
                    <a:pt x="825" y="537"/>
                  </a:cubicBezTo>
                  <a:close/>
                  <a:moveTo>
                    <a:pt x="799" y="418"/>
                  </a:moveTo>
                  <a:cubicBezTo>
                    <a:pt x="800" y="420"/>
                    <a:pt x="802" y="420"/>
                    <a:pt x="802" y="418"/>
                  </a:cubicBezTo>
                  <a:cubicBezTo>
                    <a:pt x="802" y="415"/>
                    <a:pt x="799" y="418"/>
                    <a:pt x="799" y="418"/>
                  </a:cubicBezTo>
                  <a:close/>
                  <a:moveTo>
                    <a:pt x="727" y="442"/>
                  </a:moveTo>
                  <a:cubicBezTo>
                    <a:pt x="725" y="442"/>
                    <a:pt x="726" y="443"/>
                    <a:pt x="726" y="443"/>
                  </a:cubicBezTo>
                  <a:cubicBezTo>
                    <a:pt x="726" y="447"/>
                    <a:pt x="729" y="442"/>
                    <a:pt x="726" y="442"/>
                  </a:cubicBezTo>
                  <a:cubicBezTo>
                    <a:pt x="726" y="442"/>
                    <a:pt x="727" y="442"/>
                    <a:pt x="727" y="442"/>
                  </a:cubicBezTo>
                  <a:cubicBezTo>
                    <a:pt x="727" y="442"/>
                    <a:pt x="726" y="442"/>
                    <a:pt x="726" y="442"/>
                  </a:cubicBezTo>
                  <a:cubicBezTo>
                    <a:pt x="726" y="442"/>
                    <a:pt x="727" y="442"/>
                    <a:pt x="727" y="442"/>
                  </a:cubicBezTo>
                  <a:cubicBezTo>
                    <a:pt x="727" y="442"/>
                    <a:pt x="726" y="442"/>
                    <a:pt x="726" y="442"/>
                  </a:cubicBezTo>
                  <a:cubicBezTo>
                    <a:pt x="726" y="442"/>
                    <a:pt x="727" y="442"/>
                    <a:pt x="727" y="442"/>
                  </a:cubicBezTo>
                  <a:close/>
                  <a:moveTo>
                    <a:pt x="768" y="379"/>
                  </a:moveTo>
                  <a:cubicBezTo>
                    <a:pt x="769" y="379"/>
                    <a:pt x="769" y="378"/>
                    <a:pt x="769" y="378"/>
                  </a:cubicBezTo>
                  <a:cubicBezTo>
                    <a:pt x="769" y="374"/>
                    <a:pt x="765" y="379"/>
                    <a:pt x="768" y="379"/>
                  </a:cubicBezTo>
                  <a:close/>
                  <a:moveTo>
                    <a:pt x="838" y="463"/>
                  </a:moveTo>
                  <a:cubicBezTo>
                    <a:pt x="838" y="463"/>
                    <a:pt x="836" y="462"/>
                    <a:pt x="836" y="464"/>
                  </a:cubicBezTo>
                  <a:cubicBezTo>
                    <a:pt x="835" y="467"/>
                    <a:pt x="838" y="464"/>
                    <a:pt x="838" y="463"/>
                  </a:cubicBezTo>
                  <a:cubicBezTo>
                    <a:pt x="838" y="464"/>
                    <a:pt x="839" y="463"/>
                    <a:pt x="839" y="463"/>
                  </a:cubicBezTo>
                  <a:cubicBezTo>
                    <a:pt x="839" y="463"/>
                    <a:pt x="838" y="463"/>
                    <a:pt x="838" y="463"/>
                  </a:cubicBezTo>
                  <a:cubicBezTo>
                    <a:pt x="838" y="463"/>
                    <a:pt x="839" y="463"/>
                    <a:pt x="839" y="463"/>
                  </a:cubicBezTo>
                  <a:cubicBezTo>
                    <a:pt x="839" y="463"/>
                    <a:pt x="838" y="464"/>
                    <a:pt x="838" y="463"/>
                  </a:cubicBezTo>
                  <a:close/>
                  <a:moveTo>
                    <a:pt x="760" y="443"/>
                  </a:moveTo>
                  <a:cubicBezTo>
                    <a:pt x="760" y="441"/>
                    <a:pt x="759" y="441"/>
                    <a:pt x="758" y="439"/>
                  </a:cubicBezTo>
                  <a:cubicBezTo>
                    <a:pt x="758" y="440"/>
                    <a:pt x="759" y="444"/>
                    <a:pt x="760" y="442"/>
                  </a:cubicBezTo>
                  <a:cubicBezTo>
                    <a:pt x="760" y="442"/>
                    <a:pt x="760" y="443"/>
                    <a:pt x="760" y="443"/>
                  </a:cubicBezTo>
                  <a:cubicBezTo>
                    <a:pt x="760" y="441"/>
                    <a:pt x="759" y="444"/>
                    <a:pt x="760" y="442"/>
                  </a:cubicBezTo>
                  <a:cubicBezTo>
                    <a:pt x="760" y="442"/>
                    <a:pt x="759" y="443"/>
                    <a:pt x="760" y="443"/>
                  </a:cubicBezTo>
                  <a:close/>
                  <a:moveTo>
                    <a:pt x="822" y="548"/>
                  </a:moveTo>
                  <a:cubicBezTo>
                    <a:pt x="822" y="547"/>
                    <a:pt x="820" y="545"/>
                    <a:pt x="820" y="545"/>
                  </a:cubicBezTo>
                  <a:cubicBezTo>
                    <a:pt x="819" y="546"/>
                    <a:pt x="821" y="549"/>
                    <a:pt x="822" y="548"/>
                  </a:cubicBezTo>
                  <a:close/>
                  <a:moveTo>
                    <a:pt x="735" y="514"/>
                  </a:moveTo>
                  <a:cubicBezTo>
                    <a:pt x="735" y="514"/>
                    <a:pt x="734" y="516"/>
                    <a:pt x="734" y="516"/>
                  </a:cubicBezTo>
                  <a:cubicBezTo>
                    <a:pt x="735" y="516"/>
                    <a:pt x="736" y="515"/>
                    <a:pt x="736" y="514"/>
                  </a:cubicBezTo>
                  <a:cubicBezTo>
                    <a:pt x="736" y="514"/>
                    <a:pt x="736" y="514"/>
                    <a:pt x="735" y="514"/>
                  </a:cubicBezTo>
                  <a:close/>
                  <a:moveTo>
                    <a:pt x="730" y="437"/>
                  </a:moveTo>
                  <a:cubicBezTo>
                    <a:pt x="730" y="437"/>
                    <a:pt x="729" y="435"/>
                    <a:pt x="728" y="436"/>
                  </a:cubicBezTo>
                  <a:cubicBezTo>
                    <a:pt x="727" y="437"/>
                    <a:pt x="729" y="437"/>
                    <a:pt x="729" y="438"/>
                  </a:cubicBezTo>
                  <a:cubicBezTo>
                    <a:pt x="729" y="438"/>
                    <a:pt x="730" y="438"/>
                    <a:pt x="730" y="437"/>
                  </a:cubicBezTo>
                  <a:close/>
                  <a:moveTo>
                    <a:pt x="803" y="488"/>
                  </a:moveTo>
                  <a:cubicBezTo>
                    <a:pt x="804" y="488"/>
                    <a:pt x="806" y="487"/>
                    <a:pt x="805" y="486"/>
                  </a:cubicBezTo>
                  <a:cubicBezTo>
                    <a:pt x="805" y="486"/>
                    <a:pt x="804" y="487"/>
                    <a:pt x="803" y="486"/>
                  </a:cubicBezTo>
                  <a:cubicBezTo>
                    <a:pt x="803" y="487"/>
                    <a:pt x="802" y="487"/>
                    <a:pt x="804" y="488"/>
                  </a:cubicBezTo>
                  <a:cubicBezTo>
                    <a:pt x="803" y="488"/>
                    <a:pt x="803" y="488"/>
                    <a:pt x="803" y="488"/>
                  </a:cubicBezTo>
                  <a:cubicBezTo>
                    <a:pt x="803" y="488"/>
                    <a:pt x="803" y="488"/>
                    <a:pt x="804" y="488"/>
                  </a:cubicBezTo>
                  <a:cubicBezTo>
                    <a:pt x="803" y="488"/>
                    <a:pt x="803" y="488"/>
                    <a:pt x="803" y="488"/>
                  </a:cubicBezTo>
                  <a:cubicBezTo>
                    <a:pt x="803" y="488"/>
                    <a:pt x="803" y="488"/>
                    <a:pt x="803" y="488"/>
                  </a:cubicBezTo>
                  <a:cubicBezTo>
                    <a:pt x="803" y="488"/>
                    <a:pt x="803" y="487"/>
                    <a:pt x="803" y="488"/>
                  </a:cubicBezTo>
                  <a:close/>
                  <a:moveTo>
                    <a:pt x="813" y="444"/>
                  </a:moveTo>
                  <a:cubicBezTo>
                    <a:pt x="811" y="444"/>
                    <a:pt x="811" y="444"/>
                    <a:pt x="810" y="445"/>
                  </a:cubicBezTo>
                  <a:cubicBezTo>
                    <a:pt x="810" y="445"/>
                    <a:pt x="811" y="445"/>
                    <a:pt x="811" y="445"/>
                  </a:cubicBezTo>
                  <a:cubicBezTo>
                    <a:pt x="813" y="446"/>
                    <a:pt x="812" y="444"/>
                    <a:pt x="813" y="444"/>
                  </a:cubicBezTo>
                  <a:close/>
                  <a:moveTo>
                    <a:pt x="728" y="438"/>
                  </a:moveTo>
                  <a:cubicBezTo>
                    <a:pt x="727" y="439"/>
                    <a:pt x="728" y="441"/>
                    <a:pt x="729" y="440"/>
                  </a:cubicBezTo>
                  <a:cubicBezTo>
                    <a:pt x="729" y="439"/>
                    <a:pt x="729" y="437"/>
                    <a:pt x="728" y="438"/>
                  </a:cubicBezTo>
                  <a:close/>
                  <a:moveTo>
                    <a:pt x="726" y="360"/>
                  </a:moveTo>
                  <a:cubicBezTo>
                    <a:pt x="726" y="362"/>
                    <a:pt x="728" y="362"/>
                    <a:pt x="728" y="360"/>
                  </a:cubicBezTo>
                  <a:cubicBezTo>
                    <a:pt x="728" y="359"/>
                    <a:pt x="727" y="361"/>
                    <a:pt x="726" y="361"/>
                  </a:cubicBezTo>
                  <a:cubicBezTo>
                    <a:pt x="726" y="361"/>
                    <a:pt x="726" y="361"/>
                    <a:pt x="726" y="361"/>
                  </a:cubicBezTo>
                  <a:cubicBezTo>
                    <a:pt x="726" y="361"/>
                    <a:pt x="726" y="361"/>
                    <a:pt x="726" y="360"/>
                  </a:cubicBezTo>
                  <a:close/>
                  <a:moveTo>
                    <a:pt x="673" y="405"/>
                  </a:moveTo>
                  <a:cubicBezTo>
                    <a:pt x="674" y="405"/>
                    <a:pt x="672" y="403"/>
                    <a:pt x="671" y="403"/>
                  </a:cubicBezTo>
                  <a:cubicBezTo>
                    <a:pt x="671" y="404"/>
                    <a:pt x="672" y="405"/>
                    <a:pt x="673" y="405"/>
                  </a:cubicBezTo>
                  <a:cubicBezTo>
                    <a:pt x="672" y="405"/>
                    <a:pt x="672" y="405"/>
                    <a:pt x="672" y="405"/>
                  </a:cubicBezTo>
                  <a:cubicBezTo>
                    <a:pt x="672" y="405"/>
                    <a:pt x="673" y="405"/>
                    <a:pt x="673" y="405"/>
                  </a:cubicBezTo>
                  <a:cubicBezTo>
                    <a:pt x="673" y="405"/>
                    <a:pt x="672" y="405"/>
                    <a:pt x="672" y="405"/>
                  </a:cubicBezTo>
                  <a:cubicBezTo>
                    <a:pt x="672" y="405"/>
                    <a:pt x="673" y="405"/>
                    <a:pt x="673" y="405"/>
                  </a:cubicBezTo>
                  <a:cubicBezTo>
                    <a:pt x="673" y="405"/>
                    <a:pt x="672" y="405"/>
                    <a:pt x="673" y="405"/>
                  </a:cubicBezTo>
                  <a:close/>
                  <a:moveTo>
                    <a:pt x="755" y="436"/>
                  </a:moveTo>
                  <a:cubicBezTo>
                    <a:pt x="754" y="436"/>
                    <a:pt x="755" y="437"/>
                    <a:pt x="755" y="437"/>
                  </a:cubicBezTo>
                  <a:cubicBezTo>
                    <a:pt x="755" y="438"/>
                    <a:pt x="756" y="438"/>
                    <a:pt x="757" y="438"/>
                  </a:cubicBezTo>
                  <a:cubicBezTo>
                    <a:pt x="756" y="437"/>
                    <a:pt x="756" y="436"/>
                    <a:pt x="755" y="436"/>
                  </a:cubicBezTo>
                  <a:cubicBezTo>
                    <a:pt x="755" y="436"/>
                    <a:pt x="755" y="436"/>
                    <a:pt x="755" y="436"/>
                  </a:cubicBezTo>
                  <a:cubicBezTo>
                    <a:pt x="755" y="436"/>
                    <a:pt x="755" y="436"/>
                    <a:pt x="755" y="436"/>
                  </a:cubicBezTo>
                  <a:close/>
                  <a:moveTo>
                    <a:pt x="839" y="489"/>
                  </a:moveTo>
                  <a:cubicBezTo>
                    <a:pt x="840" y="489"/>
                    <a:pt x="840" y="489"/>
                    <a:pt x="840" y="488"/>
                  </a:cubicBezTo>
                  <a:cubicBezTo>
                    <a:pt x="840" y="486"/>
                    <a:pt x="836" y="488"/>
                    <a:pt x="839" y="489"/>
                  </a:cubicBezTo>
                  <a:close/>
                  <a:moveTo>
                    <a:pt x="701" y="415"/>
                  </a:moveTo>
                  <a:cubicBezTo>
                    <a:pt x="701" y="415"/>
                    <a:pt x="704" y="416"/>
                    <a:pt x="704" y="415"/>
                  </a:cubicBezTo>
                  <a:cubicBezTo>
                    <a:pt x="704" y="414"/>
                    <a:pt x="702" y="415"/>
                    <a:pt x="701" y="415"/>
                  </a:cubicBezTo>
                  <a:close/>
                  <a:moveTo>
                    <a:pt x="831" y="461"/>
                  </a:moveTo>
                  <a:cubicBezTo>
                    <a:pt x="831" y="461"/>
                    <a:pt x="832" y="461"/>
                    <a:pt x="832" y="461"/>
                  </a:cubicBezTo>
                  <a:cubicBezTo>
                    <a:pt x="831" y="459"/>
                    <a:pt x="828" y="460"/>
                    <a:pt x="831" y="461"/>
                  </a:cubicBezTo>
                  <a:close/>
                  <a:moveTo>
                    <a:pt x="765" y="378"/>
                  </a:moveTo>
                  <a:cubicBezTo>
                    <a:pt x="765" y="378"/>
                    <a:pt x="766" y="376"/>
                    <a:pt x="766" y="376"/>
                  </a:cubicBezTo>
                  <a:cubicBezTo>
                    <a:pt x="765" y="376"/>
                    <a:pt x="764" y="379"/>
                    <a:pt x="765" y="378"/>
                  </a:cubicBezTo>
                  <a:close/>
                  <a:moveTo>
                    <a:pt x="798" y="434"/>
                  </a:moveTo>
                  <a:cubicBezTo>
                    <a:pt x="800" y="434"/>
                    <a:pt x="801" y="435"/>
                    <a:pt x="802" y="435"/>
                  </a:cubicBezTo>
                  <a:cubicBezTo>
                    <a:pt x="801" y="435"/>
                    <a:pt x="800" y="433"/>
                    <a:pt x="798" y="434"/>
                  </a:cubicBezTo>
                  <a:close/>
                  <a:moveTo>
                    <a:pt x="722" y="360"/>
                  </a:moveTo>
                  <a:cubicBezTo>
                    <a:pt x="723" y="361"/>
                    <a:pt x="723" y="361"/>
                    <a:pt x="723" y="361"/>
                  </a:cubicBezTo>
                  <a:cubicBezTo>
                    <a:pt x="725" y="361"/>
                    <a:pt x="722" y="359"/>
                    <a:pt x="722" y="360"/>
                  </a:cubicBezTo>
                  <a:close/>
                  <a:moveTo>
                    <a:pt x="680" y="363"/>
                  </a:moveTo>
                  <a:cubicBezTo>
                    <a:pt x="679" y="363"/>
                    <a:pt x="680" y="364"/>
                    <a:pt x="681" y="363"/>
                  </a:cubicBezTo>
                  <a:cubicBezTo>
                    <a:pt x="681" y="363"/>
                    <a:pt x="680" y="362"/>
                    <a:pt x="679" y="363"/>
                  </a:cubicBezTo>
                  <a:cubicBezTo>
                    <a:pt x="679" y="363"/>
                    <a:pt x="680" y="363"/>
                    <a:pt x="680" y="363"/>
                  </a:cubicBezTo>
                  <a:close/>
                  <a:moveTo>
                    <a:pt x="803" y="420"/>
                  </a:moveTo>
                  <a:cubicBezTo>
                    <a:pt x="803" y="420"/>
                    <a:pt x="803" y="420"/>
                    <a:pt x="803" y="420"/>
                  </a:cubicBezTo>
                  <a:cubicBezTo>
                    <a:pt x="804" y="420"/>
                    <a:pt x="804" y="419"/>
                    <a:pt x="805" y="419"/>
                  </a:cubicBezTo>
                  <a:cubicBezTo>
                    <a:pt x="804" y="420"/>
                    <a:pt x="803" y="419"/>
                    <a:pt x="803" y="420"/>
                  </a:cubicBezTo>
                  <a:close/>
                  <a:moveTo>
                    <a:pt x="834" y="465"/>
                  </a:moveTo>
                  <a:cubicBezTo>
                    <a:pt x="833" y="465"/>
                    <a:pt x="834" y="467"/>
                    <a:pt x="835" y="466"/>
                  </a:cubicBezTo>
                  <a:cubicBezTo>
                    <a:pt x="835" y="466"/>
                    <a:pt x="835" y="465"/>
                    <a:pt x="834" y="465"/>
                  </a:cubicBezTo>
                  <a:close/>
                  <a:moveTo>
                    <a:pt x="698" y="485"/>
                  </a:moveTo>
                  <a:cubicBezTo>
                    <a:pt x="698" y="484"/>
                    <a:pt x="696" y="485"/>
                    <a:pt x="696" y="485"/>
                  </a:cubicBezTo>
                  <a:cubicBezTo>
                    <a:pt x="697" y="485"/>
                    <a:pt x="698" y="486"/>
                    <a:pt x="698" y="485"/>
                  </a:cubicBezTo>
                  <a:cubicBezTo>
                    <a:pt x="698" y="485"/>
                    <a:pt x="698" y="486"/>
                    <a:pt x="698" y="485"/>
                  </a:cubicBezTo>
                  <a:close/>
                  <a:moveTo>
                    <a:pt x="754" y="365"/>
                  </a:moveTo>
                  <a:cubicBezTo>
                    <a:pt x="754" y="366"/>
                    <a:pt x="755" y="365"/>
                    <a:pt x="756" y="365"/>
                  </a:cubicBezTo>
                  <a:cubicBezTo>
                    <a:pt x="756" y="364"/>
                    <a:pt x="754" y="365"/>
                    <a:pt x="754" y="365"/>
                  </a:cubicBezTo>
                  <a:close/>
                  <a:moveTo>
                    <a:pt x="802" y="437"/>
                  </a:moveTo>
                  <a:cubicBezTo>
                    <a:pt x="803" y="437"/>
                    <a:pt x="801" y="437"/>
                    <a:pt x="801" y="437"/>
                  </a:cubicBezTo>
                  <a:cubicBezTo>
                    <a:pt x="801" y="437"/>
                    <a:pt x="802" y="438"/>
                    <a:pt x="802" y="437"/>
                  </a:cubicBezTo>
                  <a:close/>
                  <a:moveTo>
                    <a:pt x="769" y="518"/>
                  </a:moveTo>
                  <a:cubicBezTo>
                    <a:pt x="768" y="519"/>
                    <a:pt x="770" y="520"/>
                    <a:pt x="770" y="520"/>
                  </a:cubicBezTo>
                  <a:cubicBezTo>
                    <a:pt x="770" y="519"/>
                    <a:pt x="770" y="519"/>
                    <a:pt x="769" y="518"/>
                  </a:cubicBezTo>
                  <a:cubicBezTo>
                    <a:pt x="770" y="518"/>
                    <a:pt x="769" y="519"/>
                    <a:pt x="769" y="519"/>
                  </a:cubicBezTo>
                  <a:cubicBezTo>
                    <a:pt x="769" y="519"/>
                    <a:pt x="769" y="519"/>
                    <a:pt x="769" y="518"/>
                  </a:cubicBezTo>
                  <a:cubicBezTo>
                    <a:pt x="769" y="518"/>
                    <a:pt x="769" y="518"/>
                    <a:pt x="769" y="519"/>
                  </a:cubicBezTo>
                  <a:cubicBezTo>
                    <a:pt x="769" y="519"/>
                    <a:pt x="770" y="518"/>
                    <a:pt x="769" y="518"/>
                  </a:cubicBezTo>
                  <a:close/>
                  <a:moveTo>
                    <a:pt x="780" y="387"/>
                  </a:moveTo>
                  <a:cubicBezTo>
                    <a:pt x="779" y="388"/>
                    <a:pt x="779" y="388"/>
                    <a:pt x="779" y="389"/>
                  </a:cubicBezTo>
                  <a:cubicBezTo>
                    <a:pt x="780" y="389"/>
                    <a:pt x="780" y="388"/>
                    <a:pt x="780" y="387"/>
                  </a:cubicBezTo>
                  <a:close/>
                  <a:moveTo>
                    <a:pt x="808" y="498"/>
                  </a:moveTo>
                  <a:cubicBezTo>
                    <a:pt x="809" y="497"/>
                    <a:pt x="809" y="497"/>
                    <a:pt x="809" y="496"/>
                  </a:cubicBezTo>
                  <a:cubicBezTo>
                    <a:pt x="808" y="497"/>
                    <a:pt x="808" y="497"/>
                    <a:pt x="808" y="498"/>
                  </a:cubicBezTo>
                  <a:close/>
                  <a:moveTo>
                    <a:pt x="840" y="484"/>
                  </a:moveTo>
                  <a:cubicBezTo>
                    <a:pt x="839" y="484"/>
                    <a:pt x="840" y="485"/>
                    <a:pt x="840" y="485"/>
                  </a:cubicBezTo>
                  <a:cubicBezTo>
                    <a:pt x="841" y="485"/>
                    <a:pt x="840" y="484"/>
                    <a:pt x="840" y="484"/>
                  </a:cubicBezTo>
                  <a:close/>
                  <a:moveTo>
                    <a:pt x="838" y="479"/>
                  </a:moveTo>
                  <a:cubicBezTo>
                    <a:pt x="840" y="480"/>
                    <a:pt x="839" y="477"/>
                    <a:pt x="838" y="479"/>
                  </a:cubicBezTo>
                  <a:cubicBezTo>
                    <a:pt x="839" y="479"/>
                    <a:pt x="839" y="478"/>
                    <a:pt x="838" y="479"/>
                  </a:cubicBezTo>
                  <a:close/>
                  <a:moveTo>
                    <a:pt x="828" y="455"/>
                  </a:moveTo>
                  <a:cubicBezTo>
                    <a:pt x="828" y="456"/>
                    <a:pt x="828" y="456"/>
                    <a:pt x="828" y="457"/>
                  </a:cubicBezTo>
                  <a:cubicBezTo>
                    <a:pt x="828" y="457"/>
                    <a:pt x="829" y="457"/>
                    <a:pt x="828" y="455"/>
                  </a:cubicBezTo>
                  <a:cubicBezTo>
                    <a:pt x="828" y="455"/>
                    <a:pt x="828" y="455"/>
                    <a:pt x="828" y="455"/>
                  </a:cubicBezTo>
                  <a:close/>
                  <a:moveTo>
                    <a:pt x="765" y="512"/>
                  </a:moveTo>
                  <a:cubicBezTo>
                    <a:pt x="764" y="512"/>
                    <a:pt x="765" y="512"/>
                    <a:pt x="766" y="512"/>
                  </a:cubicBezTo>
                  <a:cubicBezTo>
                    <a:pt x="765" y="511"/>
                    <a:pt x="765" y="512"/>
                    <a:pt x="765" y="512"/>
                  </a:cubicBezTo>
                  <a:close/>
                  <a:moveTo>
                    <a:pt x="815" y="446"/>
                  </a:moveTo>
                  <a:cubicBezTo>
                    <a:pt x="814" y="447"/>
                    <a:pt x="814" y="447"/>
                    <a:pt x="815" y="447"/>
                  </a:cubicBezTo>
                  <a:cubicBezTo>
                    <a:pt x="815" y="447"/>
                    <a:pt x="815" y="447"/>
                    <a:pt x="815" y="446"/>
                  </a:cubicBezTo>
                  <a:close/>
                  <a:moveTo>
                    <a:pt x="729" y="444"/>
                  </a:moveTo>
                  <a:cubicBezTo>
                    <a:pt x="729" y="445"/>
                    <a:pt x="731" y="444"/>
                    <a:pt x="729" y="443"/>
                  </a:cubicBezTo>
                  <a:cubicBezTo>
                    <a:pt x="729" y="443"/>
                    <a:pt x="729" y="443"/>
                    <a:pt x="729" y="444"/>
                  </a:cubicBezTo>
                  <a:close/>
                  <a:moveTo>
                    <a:pt x="817" y="446"/>
                  </a:moveTo>
                  <a:cubicBezTo>
                    <a:pt x="817" y="445"/>
                    <a:pt x="816" y="446"/>
                    <a:pt x="817" y="446"/>
                  </a:cubicBezTo>
                  <a:cubicBezTo>
                    <a:pt x="817" y="446"/>
                    <a:pt x="817" y="446"/>
                    <a:pt x="817" y="446"/>
                  </a:cubicBezTo>
                  <a:close/>
                  <a:moveTo>
                    <a:pt x="733" y="412"/>
                  </a:moveTo>
                  <a:cubicBezTo>
                    <a:pt x="732" y="413"/>
                    <a:pt x="732" y="413"/>
                    <a:pt x="733" y="414"/>
                  </a:cubicBezTo>
                  <a:cubicBezTo>
                    <a:pt x="733" y="413"/>
                    <a:pt x="733" y="413"/>
                    <a:pt x="733" y="412"/>
                  </a:cubicBezTo>
                  <a:close/>
                  <a:moveTo>
                    <a:pt x="809" y="442"/>
                  </a:moveTo>
                  <a:cubicBezTo>
                    <a:pt x="809" y="442"/>
                    <a:pt x="809" y="441"/>
                    <a:pt x="808" y="441"/>
                  </a:cubicBezTo>
                  <a:cubicBezTo>
                    <a:pt x="808" y="442"/>
                    <a:pt x="808" y="442"/>
                    <a:pt x="809" y="442"/>
                  </a:cubicBezTo>
                  <a:close/>
                  <a:moveTo>
                    <a:pt x="817" y="485"/>
                  </a:moveTo>
                  <a:cubicBezTo>
                    <a:pt x="816" y="486"/>
                    <a:pt x="817" y="485"/>
                    <a:pt x="817" y="485"/>
                  </a:cubicBezTo>
                  <a:cubicBezTo>
                    <a:pt x="818" y="484"/>
                    <a:pt x="817" y="485"/>
                    <a:pt x="817" y="485"/>
                  </a:cubicBezTo>
                  <a:close/>
                  <a:moveTo>
                    <a:pt x="808" y="494"/>
                  </a:moveTo>
                  <a:cubicBezTo>
                    <a:pt x="809" y="494"/>
                    <a:pt x="808" y="493"/>
                    <a:pt x="808" y="493"/>
                  </a:cubicBezTo>
                  <a:cubicBezTo>
                    <a:pt x="807" y="494"/>
                    <a:pt x="807" y="494"/>
                    <a:pt x="808" y="494"/>
                  </a:cubicBezTo>
                  <a:close/>
                  <a:moveTo>
                    <a:pt x="818" y="447"/>
                  </a:moveTo>
                  <a:cubicBezTo>
                    <a:pt x="818" y="447"/>
                    <a:pt x="818" y="447"/>
                    <a:pt x="818" y="447"/>
                  </a:cubicBezTo>
                  <a:cubicBezTo>
                    <a:pt x="817" y="447"/>
                    <a:pt x="817" y="447"/>
                    <a:pt x="818" y="448"/>
                  </a:cubicBezTo>
                  <a:cubicBezTo>
                    <a:pt x="818" y="447"/>
                    <a:pt x="818" y="447"/>
                    <a:pt x="818" y="447"/>
                  </a:cubicBezTo>
                  <a:close/>
                  <a:moveTo>
                    <a:pt x="682" y="364"/>
                  </a:moveTo>
                  <a:cubicBezTo>
                    <a:pt x="682" y="364"/>
                    <a:pt x="681" y="365"/>
                    <a:pt x="682" y="365"/>
                  </a:cubicBezTo>
                  <a:cubicBezTo>
                    <a:pt x="682" y="365"/>
                    <a:pt x="682" y="365"/>
                    <a:pt x="682" y="364"/>
                  </a:cubicBezTo>
                  <a:close/>
                  <a:moveTo>
                    <a:pt x="819" y="449"/>
                  </a:moveTo>
                  <a:cubicBezTo>
                    <a:pt x="819" y="448"/>
                    <a:pt x="818" y="449"/>
                    <a:pt x="819" y="449"/>
                  </a:cubicBezTo>
                  <a:cubicBezTo>
                    <a:pt x="819" y="449"/>
                    <a:pt x="819" y="449"/>
                    <a:pt x="819" y="449"/>
                  </a:cubicBezTo>
                  <a:close/>
                  <a:moveTo>
                    <a:pt x="815" y="548"/>
                  </a:moveTo>
                  <a:cubicBezTo>
                    <a:pt x="816" y="548"/>
                    <a:pt x="815" y="547"/>
                    <a:pt x="815" y="547"/>
                  </a:cubicBezTo>
                  <a:cubicBezTo>
                    <a:pt x="815" y="547"/>
                    <a:pt x="815" y="547"/>
                    <a:pt x="815" y="548"/>
                  </a:cubicBezTo>
                  <a:close/>
                  <a:moveTo>
                    <a:pt x="815" y="542"/>
                  </a:moveTo>
                  <a:cubicBezTo>
                    <a:pt x="814" y="542"/>
                    <a:pt x="815" y="543"/>
                    <a:pt x="815" y="543"/>
                  </a:cubicBezTo>
                  <a:cubicBezTo>
                    <a:pt x="815" y="542"/>
                    <a:pt x="815" y="542"/>
                    <a:pt x="815" y="542"/>
                  </a:cubicBezTo>
                  <a:close/>
                  <a:moveTo>
                    <a:pt x="763" y="510"/>
                  </a:moveTo>
                  <a:cubicBezTo>
                    <a:pt x="764" y="511"/>
                    <a:pt x="764" y="511"/>
                    <a:pt x="764" y="510"/>
                  </a:cubicBezTo>
                  <a:cubicBezTo>
                    <a:pt x="764" y="510"/>
                    <a:pt x="764" y="510"/>
                    <a:pt x="763" y="510"/>
                  </a:cubicBezTo>
                  <a:close/>
                  <a:moveTo>
                    <a:pt x="828" y="521"/>
                  </a:moveTo>
                  <a:cubicBezTo>
                    <a:pt x="828" y="521"/>
                    <a:pt x="828" y="520"/>
                    <a:pt x="828" y="520"/>
                  </a:cubicBezTo>
                  <a:cubicBezTo>
                    <a:pt x="828" y="520"/>
                    <a:pt x="827" y="520"/>
                    <a:pt x="827" y="520"/>
                  </a:cubicBezTo>
                  <a:cubicBezTo>
                    <a:pt x="827" y="521"/>
                    <a:pt x="828" y="521"/>
                    <a:pt x="828" y="521"/>
                  </a:cubicBezTo>
                  <a:close/>
                  <a:moveTo>
                    <a:pt x="838" y="489"/>
                  </a:moveTo>
                  <a:cubicBezTo>
                    <a:pt x="838" y="489"/>
                    <a:pt x="838" y="490"/>
                    <a:pt x="838" y="490"/>
                  </a:cubicBezTo>
                  <a:cubicBezTo>
                    <a:pt x="839" y="490"/>
                    <a:pt x="838" y="489"/>
                    <a:pt x="838" y="489"/>
                  </a:cubicBezTo>
                  <a:close/>
                  <a:moveTo>
                    <a:pt x="829" y="458"/>
                  </a:moveTo>
                  <a:cubicBezTo>
                    <a:pt x="829" y="458"/>
                    <a:pt x="829" y="458"/>
                    <a:pt x="829" y="458"/>
                  </a:cubicBezTo>
                  <a:cubicBezTo>
                    <a:pt x="830" y="458"/>
                    <a:pt x="829" y="457"/>
                    <a:pt x="829" y="458"/>
                  </a:cubicBezTo>
                  <a:close/>
                  <a:moveTo>
                    <a:pt x="611" y="358"/>
                  </a:moveTo>
                  <a:cubicBezTo>
                    <a:pt x="610" y="357"/>
                    <a:pt x="610" y="355"/>
                    <a:pt x="609" y="353"/>
                  </a:cubicBezTo>
                  <a:cubicBezTo>
                    <a:pt x="609" y="353"/>
                    <a:pt x="605" y="356"/>
                    <a:pt x="605" y="356"/>
                  </a:cubicBezTo>
                  <a:cubicBezTo>
                    <a:pt x="604" y="355"/>
                    <a:pt x="606" y="354"/>
                    <a:pt x="606" y="353"/>
                  </a:cubicBezTo>
                  <a:cubicBezTo>
                    <a:pt x="606" y="352"/>
                    <a:pt x="605" y="350"/>
                    <a:pt x="603" y="350"/>
                  </a:cubicBezTo>
                  <a:cubicBezTo>
                    <a:pt x="606" y="349"/>
                    <a:pt x="603" y="347"/>
                    <a:pt x="602" y="346"/>
                  </a:cubicBezTo>
                  <a:cubicBezTo>
                    <a:pt x="600" y="346"/>
                    <a:pt x="598" y="348"/>
                    <a:pt x="597" y="350"/>
                  </a:cubicBezTo>
                  <a:cubicBezTo>
                    <a:pt x="597" y="347"/>
                    <a:pt x="598" y="344"/>
                    <a:pt x="600" y="342"/>
                  </a:cubicBezTo>
                  <a:cubicBezTo>
                    <a:pt x="601" y="341"/>
                    <a:pt x="604" y="340"/>
                    <a:pt x="605" y="338"/>
                  </a:cubicBezTo>
                  <a:cubicBezTo>
                    <a:pt x="605" y="336"/>
                    <a:pt x="603" y="337"/>
                    <a:pt x="602" y="335"/>
                  </a:cubicBezTo>
                  <a:cubicBezTo>
                    <a:pt x="601" y="334"/>
                    <a:pt x="602" y="335"/>
                    <a:pt x="603" y="334"/>
                  </a:cubicBezTo>
                  <a:cubicBezTo>
                    <a:pt x="605" y="333"/>
                    <a:pt x="607" y="332"/>
                    <a:pt x="606" y="330"/>
                  </a:cubicBezTo>
                  <a:cubicBezTo>
                    <a:pt x="606" y="328"/>
                    <a:pt x="604" y="326"/>
                    <a:pt x="602" y="326"/>
                  </a:cubicBezTo>
                  <a:cubicBezTo>
                    <a:pt x="600" y="326"/>
                    <a:pt x="598" y="328"/>
                    <a:pt x="596" y="328"/>
                  </a:cubicBezTo>
                  <a:cubicBezTo>
                    <a:pt x="594" y="329"/>
                    <a:pt x="592" y="329"/>
                    <a:pt x="592" y="331"/>
                  </a:cubicBezTo>
                  <a:cubicBezTo>
                    <a:pt x="591" y="329"/>
                    <a:pt x="589" y="326"/>
                    <a:pt x="587" y="325"/>
                  </a:cubicBezTo>
                  <a:cubicBezTo>
                    <a:pt x="584" y="324"/>
                    <a:pt x="584" y="328"/>
                    <a:pt x="587" y="326"/>
                  </a:cubicBezTo>
                  <a:cubicBezTo>
                    <a:pt x="587" y="330"/>
                    <a:pt x="582" y="327"/>
                    <a:pt x="581" y="327"/>
                  </a:cubicBezTo>
                  <a:cubicBezTo>
                    <a:pt x="579" y="328"/>
                    <a:pt x="579" y="330"/>
                    <a:pt x="580" y="331"/>
                  </a:cubicBezTo>
                  <a:cubicBezTo>
                    <a:pt x="580" y="332"/>
                    <a:pt x="581" y="332"/>
                    <a:pt x="582" y="333"/>
                  </a:cubicBezTo>
                  <a:cubicBezTo>
                    <a:pt x="582" y="334"/>
                    <a:pt x="582" y="335"/>
                    <a:pt x="582" y="336"/>
                  </a:cubicBezTo>
                  <a:cubicBezTo>
                    <a:pt x="582" y="337"/>
                    <a:pt x="580" y="333"/>
                    <a:pt x="578" y="333"/>
                  </a:cubicBezTo>
                  <a:cubicBezTo>
                    <a:pt x="576" y="333"/>
                    <a:pt x="576" y="336"/>
                    <a:pt x="577" y="338"/>
                  </a:cubicBezTo>
                  <a:cubicBezTo>
                    <a:pt x="579" y="340"/>
                    <a:pt x="580" y="339"/>
                    <a:pt x="583" y="339"/>
                  </a:cubicBezTo>
                  <a:cubicBezTo>
                    <a:pt x="584" y="339"/>
                    <a:pt x="584" y="339"/>
                    <a:pt x="585" y="340"/>
                  </a:cubicBezTo>
                  <a:cubicBezTo>
                    <a:pt x="586" y="340"/>
                    <a:pt x="586" y="342"/>
                    <a:pt x="587" y="342"/>
                  </a:cubicBezTo>
                  <a:cubicBezTo>
                    <a:pt x="586" y="343"/>
                    <a:pt x="586" y="341"/>
                    <a:pt x="585" y="341"/>
                  </a:cubicBezTo>
                  <a:cubicBezTo>
                    <a:pt x="583" y="340"/>
                    <a:pt x="582" y="342"/>
                    <a:pt x="582" y="344"/>
                  </a:cubicBezTo>
                  <a:cubicBezTo>
                    <a:pt x="583" y="345"/>
                    <a:pt x="585" y="345"/>
                    <a:pt x="585" y="346"/>
                  </a:cubicBezTo>
                  <a:cubicBezTo>
                    <a:pt x="586" y="348"/>
                    <a:pt x="586" y="349"/>
                    <a:pt x="584" y="350"/>
                  </a:cubicBezTo>
                  <a:cubicBezTo>
                    <a:pt x="584" y="349"/>
                    <a:pt x="584" y="346"/>
                    <a:pt x="584" y="346"/>
                  </a:cubicBezTo>
                  <a:cubicBezTo>
                    <a:pt x="582" y="346"/>
                    <a:pt x="584" y="351"/>
                    <a:pt x="583" y="352"/>
                  </a:cubicBezTo>
                  <a:cubicBezTo>
                    <a:pt x="581" y="355"/>
                    <a:pt x="577" y="353"/>
                    <a:pt x="576" y="351"/>
                  </a:cubicBezTo>
                  <a:cubicBezTo>
                    <a:pt x="575" y="349"/>
                    <a:pt x="574" y="345"/>
                    <a:pt x="572" y="345"/>
                  </a:cubicBezTo>
                  <a:cubicBezTo>
                    <a:pt x="569" y="345"/>
                    <a:pt x="568" y="351"/>
                    <a:pt x="569" y="353"/>
                  </a:cubicBezTo>
                  <a:cubicBezTo>
                    <a:pt x="569" y="355"/>
                    <a:pt x="570" y="356"/>
                    <a:pt x="571" y="357"/>
                  </a:cubicBezTo>
                  <a:cubicBezTo>
                    <a:pt x="572" y="358"/>
                    <a:pt x="573" y="360"/>
                    <a:pt x="574" y="362"/>
                  </a:cubicBezTo>
                  <a:cubicBezTo>
                    <a:pt x="576" y="363"/>
                    <a:pt x="577" y="362"/>
                    <a:pt x="578" y="363"/>
                  </a:cubicBezTo>
                  <a:cubicBezTo>
                    <a:pt x="579" y="363"/>
                    <a:pt x="580" y="364"/>
                    <a:pt x="581" y="364"/>
                  </a:cubicBezTo>
                  <a:cubicBezTo>
                    <a:pt x="583" y="367"/>
                    <a:pt x="585" y="370"/>
                    <a:pt x="587" y="373"/>
                  </a:cubicBezTo>
                  <a:cubicBezTo>
                    <a:pt x="588" y="375"/>
                    <a:pt x="589" y="377"/>
                    <a:pt x="590" y="379"/>
                  </a:cubicBezTo>
                  <a:cubicBezTo>
                    <a:pt x="591" y="381"/>
                    <a:pt x="592" y="381"/>
                    <a:pt x="593" y="383"/>
                  </a:cubicBezTo>
                  <a:cubicBezTo>
                    <a:pt x="593" y="383"/>
                    <a:pt x="593" y="384"/>
                    <a:pt x="593" y="384"/>
                  </a:cubicBezTo>
                  <a:cubicBezTo>
                    <a:pt x="593" y="384"/>
                    <a:pt x="596" y="384"/>
                    <a:pt x="596" y="383"/>
                  </a:cubicBezTo>
                  <a:cubicBezTo>
                    <a:pt x="598" y="383"/>
                    <a:pt x="599" y="381"/>
                    <a:pt x="598" y="380"/>
                  </a:cubicBezTo>
                  <a:cubicBezTo>
                    <a:pt x="598" y="377"/>
                    <a:pt x="595" y="374"/>
                    <a:pt x="598" y="372"/>
                  </a:cubicBezTo>
                  <a:cubicBezTo>
                    <a:pt x="596" y="377"/>
                    <a:pt x="603" y="378"/>
                    <a:pt x="606" y="376"/>
                  </a:cubicBezTo>
                  <a:cubicBezTo>
                    <a:pt x="607" y="375"/>
                    <a:pt x="607" y="373"/>
                    <a:pt x="608" y="373"/>
                  </a:cubicBezTo>
                  <a:cubicBezTo>
                    <a:pt x="608" y="373"/>
                    <a:pt x="609" y="374"/>
                    <a:pt x="610" y="373"/>
                  </a:cubicBezTo>
                  <a:cubicBezTo>
                    <a:pt x="610" y="372"/>
                    <a:pt x="609" y="372"/>
                    <a:pt x="608" y="371"/>
                  </a:cubicBezTo>
                  <a:cubicBezTo>
                    <a:pt x="608" y="370"/>
                    <a:pt x="610" y="370"/>
                    <a:pt x="610" y="369"/>
                  </a:cubicBezTo>
                  <a:cubicBezTo>
                    <a:pt x="610" y="368"/>
                    <a:pt x="608" y="369"/>
                    <a:pt x="607" y="368"/>
                  </a:cubicBezTo>
                  <a:cubicBezTo>
                    <a:pt x="610" y="367"/>
                    <a:pt x="610" y="364"/>
                    <a:pt x="608" y="362"/>
                  </a:cubicBezTo>
                  <a:cubicBezTo>
                    <a:pt x="609" y="362"/>
                    <a:pt x="611" y="360"/>
                    <a:pt x="611" y="358"/>
                  </a:cubicBezTo>
                  <a:close/>
                  <a:moveTo>
                    <a:pt x="415" y="370"/>
                  </a:moveTo>
                  <a:cubicBezTo>
                    <a:pt x="415" y="370"/>
                    <a:pt x="416" y="370"/>
                    <a:pt x="416" y="370"/>
                  </a:cubicBezTo>
                  <a:cubicBezTo>
                    <a:pt x="418" y="369"/>
                    <a:pt x="418" y="369"/>
                    <a:pt x="418" y="371"/>
                  </a:cubicBezTo>
                  <a:cubicBezTo>
                    <a:pt x="419" y="373"/>
                    <a:pt x="422" y="373"/>
                    <a:pt x="424" y="375"/>
                  </a:cubicBezTo>
                  <a:cubicBezTo>
                    <a:pt x="427" y="377"/>
                    <a:pt x="428" y="380"/>
                    <a:pt x="429" y="383"/>
                  </a:cubicBezTo>
                  <a:cubicBezTo>
                    <a:pt x="430" y="384"/>
                    <a:pt x="430" y="388"/>
                    <a:pt x="432" y="388"/>
                  </a:cubicBezTo>
                  <a:cubicBezTo>
                    <a:pt x="434" y="389"/>
                    <a:pt x="437" y="386"/>
                    <a:pt x="438" y="385"/>
                  </a:cubicBezTo>
                  <a:cubicBezTo>
                    <a:pt x="439" y="384"/>
                    <a:pt x="440" y="380"/>
                    <a:pt x="441" y="380"/>
                  </a:cubicBezTo>
                  <a:cubicBezTo>
                    <a:pt x="442" y="380"/>
                    <a:pt x="443" y="382"/>
                    <a:pt x="444" y="382"/>
                  </a:cubicBezTo>
                  <a:cubicBezTo>
                    <a:pt x="445" y="382"/>
                    <a:pt x="446" y="381"/>
                    <a:pt x="447" y="381"/>
                  </a:cubicBezTo>
                  <a:cubicBezTo>
                    <a:pt x="452" y="377"/>
                    <a:pt x="450" y="369"/>
                    <a:pt x="451" y="364"/>
                  </a:cubicBezTo>
                  <a:cubicBezTo>
                    <a:pt x="451" y="365"/>
                    <a:pt x="455" y="363"/>
                    <a:pt x="455" y="363"/>
                  </a:cubicBezTo>
                  <a:cubicBezTo>
                    <a:pt x="457" y="362"/>
                    <a:pt x="457" y="360"/>
                    <a:pt x="458" y="358"/>
                  </a:cubicBezTo>
                  <a:cubicBezTo>
                    <a:pt x="460" y="353"/>
                    <a:pt x="464" y="350"/>
                    <a:pt x="468" y="347"/>
                  </a:cubicBezTo>
                  <a:cubicBezTo>
                    <a:pt x="470" y="346"/>
                    <a:pt x="472" y="344"/>
                    <a:pt x="474" y="343"/>
                  </a:cubicBezTo>
                  <a:cubicBezTo>
                    <a:pt x="477" y="341"/>
                    <a:pt x="479" y="340"/>
                    <a:pt x="482" y="338"/>
                  </a:cubicBezTo>
                  <a:cubicBezTo>
                    <a:pt x="486" y="335"/>
                    <a:pt x="482" y="331"/>
                    <a:pt x="479" y="328"/>
                  </a:cubicBezTo>
                  <a:cubicBezTo>
                    <a:pt x="476" y="325"/>
                    <a:pt x="474" y="320"/>
                    <a:pt x="470" y="318"/>
                  </a:cubicBezTo>
                  <a:cubicBezTo>
                    <a:pt x="466" y="316"/>
                    <a:pt x="462" y="316"/>
                    <a:pt x="461" y="320"/>
                  </a:cubicBezTo>
                  <a:cubicBezTo>
                    <a:pt x="460" y="321"/>
                    <a:pt x="460" y="324"/>
                    <a:pt x="459" y="323"/>
                  </a:cubicBezTo>
                  <a:cubicBezTo>
                    <a:pt x="457" y="323"/>
                    <a:pt x="459" y="321"/>
                    <a:pt x="459" y="320"/>
                  </a:cubicBezTo>
                  <a:cubicBezTo>
                    <a:pt x="458" y="316"/>
                    <a:pt x="453" y="320"/>
                    <a:pt x="455" y="323"/>
                  </a:cubicBezTo>
                  <a:cubicBezTo>
                    <a:pt x="454" y="322"/>
                    <a:pt x="454" y="320"/>
                    <a:pt x="454" y="319"/>
                  </a:cubicBezTo>
                  <a:cubicBezTo>
                    <a:pt x="454" y="318"/>
                    <a:pt x="453" y="318"/>
                    <a:pt x="452" y="317"/>
                  </a:cubicBezTo>
                  <a:cubicBezTo>
                    <a:pt x="450" y="315"/>
                    <a:pt x="447" y="312"/>
                    <a:pt x="445" y="311"/>
                  </a:cubicBezTo>
                  <a:cubicBezTo>
                    <a:pt x="442" y="309"/>
                    <a:pt x="431" y="311"/>
                    <a:pt x="432" y="316"/>
                  </a:cubicBezTo>
                  <a:cubicBezTo>
                    <a:pt x="431" y="314"/>
                    <a:pt x="430" y="313"/>
                    <a:pt x="428" y="313"/>
                  </a:cubicBezTo>
                  <a:cubicBezTo>
                    <a:pt x="426" y="313"/>
                    <a:pt x="423" y="313"/>
                    <a:pt x="423" y="315"/>
                  </a:cubicBezTo>
                  <a:cubicBezTo>
                    <a:pt x="422" y="316"/>
                    <a:pt x="423" y="322"/>
                    <a:pt x="425" y="321"/>
                  </a:cubicBezTo>
                  <a:cubicBezTo>
                    <a:pt x="425" y="321"/>
                    <a:pt x="424" y="322"/>
                    <a:pt x="424" y="322"/>
                  </a:cubicBezTo>
                  <a:cubicBezTo>
                    <a:pt x="424" y="322"/>
                    <a:pt x="425" y="323"/>
                    <a:pt x="425" y="323"/>
                  </a:cubicBezTo>
                  <a:cubicBezTo>
                    <a:pt x="424" y="324"/>
                    <a:pt x="424" y="323"/>
                    <a:pt x="425" y="325"/>
                  </a:cubicBezTo>
                  <a:cubicBezTo>
                    <a:pt x="425" y="327"/>
                    <a:pt x="427" y="327"/>
                    <a:pt x="427" y="329"/>
                  </a:cubicBezTo>
                  <a:cubicBezTo>
                    <a:pt x="427" y="331"/>
                    <a:pt x="426" y="331"/>
                    <a:pt x="426" y="333"/>
                  </a:cubicBezTo>
                  <a:cubicBezTo>
                    <a:pt x="427" y="334"/>
                    <a:pt x="429" y="334"/>
                    <a:pt x="430" y="335"/>
                  </a:cubicBezTo>
                  <a:cubicBezTo>
                    <a:pt x="428" y="336"/>
                    <a:pt x="426" y="334"/>
                    <a:pt x="424" y="336"/>
                  </a:cubicBezTo>
                  <a:cubicBezTo>
                    <a:pt x="422" y="338"/>
                    <a:pt x="422" y="341"/>
                    <a:pt x="422" y="342"/>
                  </a:cubicBezTo>
                  <a:cubicBezTo>
                    <a:pt x="421" y="344"/>
                    <a:pt x="422" y="345"/>
                    <a:pt x="422" y="347"/>
                  </a:cubicBezTo>
                  <a:cubicBezTo>
                    <a:pt x="423" y="350"/>
                    <a:pt x="421" y="349"/>
                    <a:pt x="419" y="350"/>
                  </a:cubicBezTo>
                  <a:cubicBezTo>
                    <a:pt x="420" y="353"/>
                    <a:pt x="419" y="354"/>
                    <a:pt x="419" y="357"/>
                  </a:cubicBezTo>
                  <a:cubicBezTo>
                    <a:pt x="419" y="359"/>
                    <a:pt x="419" y="358"/>
                    <a:pt x="418" y="360"/>
                  </a:cubicBezTo>
                  <a:cubicBezTo>
                    <a:pt x="417" y="361"/>
                    <a:pt x="417" y="361"/>
                    <a:pt x="416" y="362"/>
                  </a:cubicBezTo>
                  <a:cubicBezTo>
                    <a:pt x="416" y="363"/>
                    <a:pt x="414" y="370"/>
                    <a:pt x="415" y="370"/>
                  </a:cubicBezTo>
                  <a:cubicBezTo>
                    <a:pt x="415" y="370"/>
                    <a:pt x="415" y="370"/>
                    <a:pt x="414" y="370"/>
                  </a:cubicBezTo>
                  <a:cubicBezTo>
                    <a:pt x="415" y="370"/>
                    <a:pt x="415" y="370"/>
                    <a:pt x="415" y="370"/>
                  </a:cubicBezTo>
                  <a:cubicBezTo>
                    <a:pt x="415" y="370"/>
                    <a:pt x="415" y="370"/>
                    <a:pt x="414" y="370"/>
                  </a:cubicBezTo>
                  <a:cubicBezTo>
                    <a:pt x="415" y="370"/>
                    <a:pt x="415" y="370"/>
                    <a:pt x="415" y="370"/>
                  </a:cubicBezTo>
                  <a:close/>
                  <a:moveTo>
                    <a:pt x="580" y="409"/>
                  </a:moveTo>
                  <a:cubicBezTo>
                    <a:pt x="580" y="409"/>
                    <a:pt x="580" y="407"/>
                    <a:pt x="580" y="407"/>
                  </a:cubicBezTo>
                  <a:cubicBezTo>
                    <a:pt x="579" y="406"/>
                    <a:pt x="579" y="407"/>
                    <a:pt x="578" y="407"/>
                  </a:cubicBezTo>
                  <a:cubicBezTo>
                    <a:pt x="575" y="407"/>
                    <a:pt x="577" y="407"/>
                    <a:pt x="576" y="406"/>
                  </a:cubicBezTo>
                  <a:cubicBezTo>
                    <a:pt x="574" y="405"/>
                    <a:pt x="573" y="404"/>
                    <a:pt x="571" y="403"/>
                  </a:cubicBezTo>
                  <a:cubicBezTo>
                    <a:pt x="569" y="401"/>
                    <a:pt x="567" y="399"/>
                    <a:pt x="566" y="396"/>
                  </a:cubicBezTo>
                  <a:cubicBezTo>
                    <a:pt x="565" y="398"/>
                    <a:pt x="566" y="399"/>
                    <a:pt x="567" y="400"/>
                  </a:cubicBezTo>
                  <a:cubicBezTo>
                    <a:pt x="565" y="400"/>
                    <a:pt x="563" y="398"/>
                    <a:pt x="562" y="397"/>
                  </a:cubicBezTo>
                  <a:cubicBezTo>
                    <a:pt x="562" y="397"/>
                    <a:pt x="563" y="396"/>
                    <a:pt x="563" y="396"/>
                  </a:cubicBezTo>
                  <a:cubicBezTo>
                    <a:pt x="562" y="396"/>
                    <a:pt x="562" y="396"/>
                    <a:pt x="562" y="396"/>
                  </a:cubicBezTo>
                  <a:cubicBezTo>
                    <a:pt x="560" y="395"/>
                    <a:pt x="560" y="393"/>
                    <a:pt x="558" y="392"/>
                  </a:cubicBezTo>
                  <a:cubicBezTo>
                    <a:pt x="557" y="390"/>
                    <a:pt x="556" y="390"/>
                    <a:pt x="556" y="388"/>
                  </a:cubicBezTo>
                  <a:cubicBezTo>
                    <a:pt x="556" y="386"/>
                    <a:pt x="556" y="384"/>
                    <a:pt x="557" y="383"/>
                  </a:cubicBezTo>
                  <a:cubicBezTo>
                    <a:pt x="558" y="381"/>
                    <a:pt x="557" y="379"/>
                    <a:pt x="557" y="377"/>
                  </a:cubicBezTo>
                  <a:cubicBezTo>
                    <a:pt x="556" y="373"/>
                    <a:pt x="554" y="369"/>
                    <a:pt x="553" y="365"/>
                  </a:cubicBezTo>
                  <a:cubicBezTo>
                    <a:pt x="552" y="361"/>
                    <a:pt x="551" y="357"/>
                    <a:pt x="550" y="353"/>
                  </a:cubicBezTo>
                  <a:cubicBezTo>
                    <a:pt x="552" y="350"/>
                    <a:pt x="544" y="344"/>
                    <a:pt x="543" y="343"/>
                  </a:cubicBezTo>
                  <a:cubicBezTo>
                    <a:pt x="542" y="342"/>
                    <a:pt x="541" y="340"/>
                    <a:pt x="540" y="340"/>
                  </a:cubicBezTo>
                  <a:cubicBezTo>
                    <a:pt x="539" y="341"/>
                    <a:pt x="539" y="342"/>
                    <a:pt x="539" y="342"/>
                  </a:cubicBezTo>
                  <a:cubicBezTo>
                    <a:pt x="537" y="343"/>
                    <a:pt x="530" y="335"/>
                    <a:pt x="534" y="342"/>
                  </a:cubicBezTo>
                  <a:cubicBezTo>
                    <a:pt x="531" y="342"/>
                    <a:pt x="532" y="345"/>
                    <a:pt x="532" y="347"/>
                  </a:cubicBezTo>
                  <a:cubicBezTo>
                    <a:pt x="533" y="350"/>
                    <a:pt x="533" y="354"/>
                    <a:pt x="534" y="357"/>
                  </a:cubicBezTo>
                  <a:cubicBezTo>
                    <a:pt x="534" y="356"/>
                    <a:pt x="533" y="358"/>
                    <a:pt x="533" y="358"/>
                  </a:cubicBezTo>
                  <a:cubicBezTo>
                    <a:pt x="533" y="359"/>
                    <a:pt x="534" y="360"/>
                    <a:pt x="534" y="362"/>
                  </a:cubicBezTo>
                  <a:cubicBezTo>
                    <a:pt x="535" y="364"/>
                    <a:pt x="535" y="368"/>
                    <a:pt x="537" y="370"/>
                  </a:cubicBezTo>
                  <a:cubicBezTo>
                    <a:pt x="537" y="371"/>
                    <a:pt x="537" y="371"/>
                    <a:pt x="537" y="372"/>
                  </a:cubicBezTo>
                  <a:cubicBezTo>
                    <a:pt x="537" y="370"/>
                    <a:pt x="537" y="374"/>
                    <a:pt x="537" y="373"/>
                  </a:cubicBezTo>
                  <a:cubicBezTo>
                    <a:pt x="536" y="375"/>
                    <a:pt x="534" y="374"/>
                    <a:pt x="534" y="377"/>
                  </a:cubicBezTo>
                  <a:cubicBezTo>
                    <a:pt x="531" y="378"/>
                    <a:pt x="529" y="362"/>
                    <a:pt x="529" y="361"/>
                  </a:cubicBezTo>
                  <a:cubicBezTo>
                    <a:pt x="529" y="359"/>
                    <a:pt x="529" y="358"/>
                    <a:pt x="528" y="357"/>
                  </a:cubicBezTo>
                  <a:cubicBezTo>
                    <a:pt x="528" y="356"/>
                    <a:pt x="527" y="356"/>
                    <a:pt x="526" y="355"/>
                  </a:cubicBezTo>
                  <a:cubicBezTo>
                    <a:pt x="526" y="354"/>
                    <a:pt x="525" y="353"/>
                    <a:pt x="525" y="352"/>
                  </a:cubicBezTo>
                  <a:cubicBezTo>
                    <a:pt x="524" y="352"/>
                    <a:pt x="522" y="351"/>
                    <a:pt x="522" y="350"/>
                  </a:cubicBezTo>
                  <a:cubicBezTo>
                    <a:pt x="521" y="350"/>
                    <a:pt x="522" y="349"/>
                    <a:pt x="522" y="349"/>
                  </a:cubicBezTo>
                  <a:cubicBezTo>
                    <a:pt x="521" y="348"/>
                    <a:pt x="520" y="348"/>
                    <a:pt x="520" y="348"/>
                  </a:cubicBezTo>
                  <a:cubicBezTo>
                    <a:pt x="519" y="347"/>
                    <a:pt x="516" y="346"/>
                    <a:pt x="515" y="347"/>
                  </a:cubicBezTo>
                  <a:cubicBezTo>
                    <a:pt x="512" y="349"/>
                    <a:pt x="522" y="352"/>
                    <a:pt x="520" y="355"/>
                  </a:cubicBezTo>
                  <a:cubicBezTo>
                    <a:pt x="519" y="354"/>
                    <a:pt x="517" y="353"/>
                    <a:pt x="519" y="355"/>
                  </a:cubicBezTo>
                  <a:cubicBezTo>
                    <a:pt x="520" y="357"/>
                    <a:pt x="522" y="358"/>
                    <a:pt x="519" y="359"/>
                  </a:cubicBezTo>
                  <a:cubicBezTo>
                    <a:pt x="517" y="359"/>
                    <a:pt x="516" y="356"/>
                    <a:pt x="514" y="358"/>
                  </a:cubicBezTo>
                  <a:cubicBezTo>
                    <a:pt x="513" y="358"/>
                    <a:pt x="513" y="362"/>
                    <a:pt x="512" y="361"/>
                  </a:cubicBezTo>
                  <a:cubicBezTo>
                    <a:pt x="511" y="361"/>
                    <a:pt x="511" y="360"/>
                    <a:pt x="511" y="359"/>
                  </a:cubicBezTo>
                  <a:cubicBezTo>
                    <a:pt x="510" y="359"/>
                    <a:pt x="507" y="364"/>
                    <a:pt x="506" y="362"/>
                  </a:cubicBezTo>
                  <a:cubicBezTo>
                    <a:pt x="506" y="362"/>
                    <a:pt x="510" y="358"/>
                    <a:pt x="510" y="358"/>
                  </a:cubicBezTo>
                  <a:cubicBezTo>
                    <a:pt x="513" y="354"/>
                    <a:pt x="509" y="351"/>
                    <a:pt x="506" y="350"/>
                  </a:cubicBezTo>
                  <a:cubicBezTo>
                    <a:pt x="504" y="348"/>
                    <a:pt x="499" y="345"/>
                    <a:pt x="497" y="348"/>
                  </a:cubicBezTo>
                  <a:cubicBezTo>
                    <a:pt x="496" y="350"/>
                    <a:pt x="498" y="354"/>
                    <a:pt x="495" y="355"/>
                  </a:cubicBezTo>
                  <a:cubicBezTo>
                    <a:pt x="495" y="355"/>
                    <a:pt x="495" y="355"/>
                    <a:pt x="495" y="354"/>
                  </a:cubicBezTo>
                  <a:cubicBezTo>
                    <a:pt x="495" y="355"/>
                    <a:pt x="493" y="355"/>
                    <a:pt x="492" y="355"/>
                  </a:cubicBezTo>
                  <a:cubicBezTo>
                    <a:pt x="491" y="356"/>
                    <a:pt x="491" y="357"/>
                    <a:pt x="489" y="357"/>
                  </a:cubicBezTo>
                  <a:cubicBezTo>
                    <a:pt x="489" y="357"/>
                    <a:pt x="489" y="358"/>
                    <a:pt x="488" y="357"/>
                  </a:cubicBezTo>
                  <a:cubicBezTo>
                    <a:pt x="487" y="356"/>
                    <a:pt x="490" y="355"/>
                    <a:pt x="491" y="354"/>
                  </a:cubicBezTo>
                  <a:cubicBezTo>
                    <a:pt x="491" y="354"/>
                    <a:pt x="492" y="352"/>
                    <a:pt x="492" y="351"/>
                  </a:cubicBezTo>
                  <a:cubicBezTo>
                    <a:pt x="493" y="348"/>
                    <a:pt x="494" y="342"/>
                    <a:pt x="491" y="340"/>
                  </a:cubicBezTo>
                  <a:cubicBezTo>
                    <a:pt x="488" y="337"/>
                    <a:pt x="483" y="342"/>
                    <a:pt x="480" y="343"/>
                  </a:cubicBezTo>
                  <a:cubicBezTo>
                    <a:pt x="475" y="346"/>
                    <a:pt x="471" y="349"/>
                    <a:pt x="467" y="353"/>
                  </a:cubicBezTo>
                  <a:cubicBezTo>
                    <a:pt x="466" y="354"/>
                    <a:pt x="464" y="356"/>
                    <a:pt x="463" y="358"/>
                  </a:cubicBezTo>
                  <a:cubicBezTo>
                    <a:pt x="462" y="361"/>
                    <a:pt x="463" y="360"/>
                    <a:pt x="464" y="362"/>
                  </a:cubicBezTo>
                  <a:cubicBezTo>
                    <a:pt x="466" y="363"/>
                    <a:pt x="465" y="364"/>
                    <a:pt x="464" y="365"/>
                  </a:cubicBezTo>
                  <a:cubicBezTo>
                    <a:pt x="462" y="367"/>
                    <a:pt x="461" y="367"/>
                    <a:pt x="460" y="370"/>
                  </a:cubicBezTo>
                  <a:cubicBezTo>
                    <a:pt x="459" y="371"/>
                    <a:pt x="457" y="376"/>
                    <a:pt x="459" y="377"/>
                  </a:cubicBezTo>
                  <a:cubicBezTo>
                    <a:pt x="460" y="378"/>
                    <a:pt x="460" y="377"/>
                    <a:pt x="461" y="377"/>
                  </a:cubicBezTo>
                  <a:cubicBezTo>
                    <a:pt x="461" y="377"/>
                    <a:pt x="462" y="377"/>
                    <a:pt x="463" y="377"/>
                  </a:cubicBezTo>
                  <a:cubicBezTo>
                    <a:pt x="464" y="377"/>
                    <a:pt x="466" y="376"/>
                    <a:pt x="467" y="376"/>
                  </a:cubicBezTo>
                  <a:cubicBezTo>
                    <a:pt x="466" y="378"/>
                    <a:pt x="468" y="378"/>
                    <a:pt x="467" y="379"/>
                  </a:cubicBezTo>
                  <a:cubicBezTo>
                    <a:pt x="466" y="380"/>
                    <a:pt x="465" y="378"/>
                    <a:pt x="464" y="381"/>
                  </a:cubicBezTo>
                  <a:cubicBezTo>
                    <a:pt x="464" y="382"/>
                    <a:pt x="465" y="382"/>
                    <a:pt x="467" y="382"/>
                  </a:cubicBezTo>
                  <a:cubicBezTo>
                    <a:pt x="467" y="383"/>
                    <a:pt x="469" y="383"/>
                    <a:pt x="469" y="382"/>
                  </a:cubicBezTo>
                  <a:cubicBezTo>
                    <a:pt x="470" y="382"/>
                    <a:pt x="469" y="381"/>
                    <a:pt x="470" y="381"/>
                  </a:cubicBezTo>
                  <a:cubicBezTo>
                    <a:pt x="470" y="383"/>
                    <a:pt x="475" y="381"/>
                    <a:pt x="475" y="381"/>
                  </a:cubicBezTo>
                  <a:cubicBezTo>
                    <a:pt x="477" y="380"/>
                    <a:pt x="478" y="379"/>
                    <a:pt x="480" y="379"/>
                  </a:cubicBezTo>
                  <a:cubicBezTo>
                    <a:pt x="482" y="379"/>
                    <a:pt x="483" y="380"/>
                    <a:pt x="485" y="380"/>
                  </a:cubicBezTo>
                  <a:cubicBezTo>
                    <a:pt x="484" y="381"/>
                    <a:pt x="482" y="379"/>
                    <a:pt x="481" y="380"/>
                  </a:cubicBezTo>
                  <a:cubicBezTo>
                    <a:pt x="478" y="381"/>
                    <a:pt x="481" y="381"/>
                    <a:pt x="481" y="382"/>
                  </a:cubicBezTo>
                  <a:cubicBezTo>
                    <a:pt x="480" y="382"/>
                    <a:pt x="481" y="382"/>
                    <a:pt x="481" y="383"/>
                  </a:cubicBezTo>
                  <a:cubicBezTo>
                    <a:pt x="480" y="383"/>
                    <a:pt x="479" y="383"/>
                    <a:pt x="479" y="383"/>
                  </a:cubicBezTo>
                  <a:cubicBezTo>
                    <a:pt x="478" y="384"/>
                    <a:pt x="476" y="384"/>
                    <a:pt x="475" y="384"/>
                  </a:cubicBezTo>
                  <a:cubicBezTo>
                    <a:pt x="472" y="385"/>
                    <a:pt x="467" y="386"/>
                    <a:pt x="465" y="389"/>
                  </a:cubicBezTo>
                  <a:cubicBezTo>
                    <a:pt x="462" y="392"/>
                    <a:pt x="466" y="394"/>
                    <a:pt x="468" y="396"/>
                  </a:cubicBezTo>
                  <a:cubicBezTo>
                    <a:pt x="469" y="398"/>
                    <a:pt x="469" y="398"/>
                    <a:pt x="471" y="398"/>
                  </a:cubicBezTo>
                  <a:cubicBezTo>
                    <a:pt x="473" y="399"/>
                    <a:pt x="474" y="398"/>
                    <a:pt x="476" y="398"/>
                  </a:cubicBezTo>
                  <a:cubicBezTo>
                    <a:pt x="478" y="398"/>
                    <a:pt x="480" y="399"/>
                    <a:pt x="482" y="399"/>
                  </a:cubicBezTo>
                  <a:cubicBezTo>
                    <a:pt x="484" y="399"/>
                    <a:pt x="486" y="398"/>
                    <a:pt x="488" y="397"/>
                  </a:cubicBezTo>
                  <a:cubicBezTo>
                    <a:pt x="493" y="396"/>
                    <a:pt x="496" y="397"/>
                    <a:pt x="500" y="399"/>
                  </a:cubicBezTo>
                  <a:cubicBezTo>
                    <a:pt x="502" y="399"/>
                    <a:pt x="503" y="400"/>
                    <a:pt x="505" y="401"/>
                  </a:cubicBezTo>
                  <a:cubicBezTo>
                    <a:pt x="507" y="402"/>
                    <a:pt x="507" y="403"/>
                    <a:pt x="509" y="403"/>
                  </a:cubicBezTo>
                  <a:cubicBezTo>
                    <a:pt x="510" y="404"/>
                    <a:pt x="509" y="404"/>
                    <a:pt x="509" y="404"/>
                  </a:cubicBezTo>
                  <a:cubicBezTo>
                    <a:pt x="509" y="404"/>
                    <a:pt x="509" y="404"/>
                    <a:pt x="509" y="404"/>
                  </a:cubicBezTo>
                  <a:cubicBezTo>
                    <a:pt x="508" y="406"/>
                    <a:pt x="505" y="404"/>
                    <a:pt x="504" y="406"/>
                  </a:cubicBezTo>
                  <a:cubicBezTo>
                    <a:pt x="504" y="406"/>
                    <a:pt x="504" y="406"/>
                    <a:pt x="503" y="406"/>
                  </a:cubicBezTo>
                  <a:cubicBezTo>
                    <a:pt x="499" y="407"/>
                    <a:pt x="495" y="404"/>
                    <a:pt x="491" y="404"/>
                  </a:cubicBezTo>
                  <a:cubicBezTo>
                    <a:pt x="486" y="404"/>
                    <a:pt x="482" y="405"/>
                    <a:pt x="478" y="406"/>
                  </a:cubicBezTo>
                  <a:cubicBezTo>
                    <a:pt x="476" y="407"/>
                    <a:pt x="472" y="407"/>
                    <a:pt x="471" y="410"/>
                  </a:cubicBezTo>
                  <a:cubicBezTo>
                    <a:pt x="469" y="414"/>
                    <a:pt x="473" y="415"/>
                    <a:pt x="474" y="419"/>
                  </a:cubicBezTo>
                  <a:cubicBezTo>
                    <a:pt x="474" y="419"/>
                    <a:pt x="475" y="419"/>
                    <a:pt x="475" y="419"/>
                  </a:cubicBezTo>
                  <a:cubicBezTo>
                    <a:pt x="477" y="422"/>
                    <a:pt x="478" y="423"/>
                    <a:pt x="482" y="424"/>
                  </a:cubicBezTo>
                  <a:cubicBezTo>
                    <a:pt x="485" y="424"/>
                    <a:pt x="490" y="423"/>
                    <a:pt x="493" y="425"/>
                  </a:cubicBezTo>
                  <a:cubicBezTo>
                    <a:pt x="496" y="427"/>
                    <a:pt x="495" y="430"/>
                    <a:pt x="496" y="433"/>
                  </a:cubicBezTo>
                  <a:cubicBezTo>
                    <a:pt x="496" y="434"/>
                    <a:pt x="497" y="435"/>
                    <a:pt x="498" y="437"/>
                  </a:cubicBezTo>
                  <a:cubicBezTo>
                    <a:pt x="500" y="439"/>
                    <a:pt x="498" y="437"/>
                    <a:pt x="498" y="439"/>
                  </a:cubicBezTo>
                  <a:cubicBezTo>
                    <a:pt x="499" y="440"/>
                    <a:pt x="501" y="439"/>
                    <a:pt x="502" y="438"/>
                  </a:cubicBezTo>
                  <a:cubicBezTo>
                    <a:pt x="505" y="438"/>
                    <a:pt x="509" y="437"/>
                    <a:pt x="511" y="438"/>
                  </a:cubicBezTo>
                  <a:cubicBezTo>
                    <a:pt x="511" y="437"/>
                    <a:pt x="510" y="437"/>
                    <a:pt x="510" y="437"/>
                  </a:cubicBezTo>
                  <a:cubicBezTo>
                    <a:pt x="511" y="436"/>
                    <a:pt x="512" y="436"/>
                    <a:pt x="513" y="437"/>
                  </a:cubicBezTo>
                  <a:cubicBezTo>
                    <a:pt x="511" y="440"/>
                    <a:pt x="518" y="436"/>
                    <a:pt x="519" y="436"/>
                  </a:cubicBezTo>
                  <a:cubicBezTo>
                    <a:pt x="524" y="436"/>
                    <a:pt x="526" y="433"/>
                    <a:pt x="530" y="431"/>
                  </a:cubicBezTo>
                  <a:cubicBezTo>
                    <a:pt x="533" y="429"/>
                    <a:pt x="536" y="430"/>
                    <a:pt x="538" y="427"/>
                  </a:cubicBezTo>
                  <a:cubicBezTo>
                    <a:pt x="539" y="425"/>
                    <a:pt x="540" y="422"/>
                    <a:pt x="542" y="421"/>
                  </a:cubicBezTo>
                  <a:cubicBezTo>
                    <a:pt x="544" y="419"/>
                    <a:pt x="544" y="422"/>
                    <a:pt x="544" y="424"/>
                  </a:cubicBezTo>
                  <a:cubicBezTo>
                    <a:pt x="545" y="427"/>
                    <a:pt x="547" y="426"/>
                    <a:pt x="549" y="427"/>
                  </a:cubicBezTo>
                  <a:cubicBezTo>
                    <a:pt x="550" y="427"/>
                    <a:pt x="553" y="427"/>
                    <a:pt x="553" y="428"/>
                  </a:cubicBezTo>
                  <a:cubicBezTo>
                    <a:pt x="554" y="429"/>
                    <a:pt x="552" y="429"/>
                    <a:pt x="552" y="430"/>
                  </a:cubicBezTo>
                  <a:cubicBezTo>
                    <a:pt x="552" y="433"/>
                    <a:pt x="556" y="432"/>
                    <a:pt x="558" y="430"/>
                  </a:cubicBezTo>
                  <a:cubicBezTo>
                    <a:pt x="558" y="434"/>
                    <a:pt x="568" y="432"/>
                    <a:pt x="570" y="431"/>
                  </a:cubicBezTo>
                  <a:cubicBezTo>
                    <a:pt x="571" y="430"/>
                    <a:pt x="574" y="430"/>
                    <a:pt x="574" y="428"/>
                  </a:cubicBezTo>
                  <a:cubicBezTo>
                    <a:pt x="575" y="426"/>
                    <a:pt x="573" y="424"/>
                    <a:pt x="572" y="422"/>
                  </a:cubicBezTo>
                  <a:cubicBezTo>
                    <a:pt x="572" y="422"/>
                    <a:pt x="573" y="421"/>
                    <a:pt x="573" y="421"/>
                  </a:cubicBezTo>
                  <a:cubicBezTo>
                    <a:pt x="572" y="419"/>
                    <a:pt x="570" y="420"/>
                    <a:pt x="570" y="421"/>
                  </a:cubicBezTo>
                  <a:cubicBezTo>
                    <a:pt x="567" y="422"/>
                    <a:pt x="567" y="425"/>
                    <a:pt x="565" y="426"/>
                  </a:cubicBezTo>
                  <a:cubicBezTo>
                    <a:pt x="564" y="424"/>
                    <a:pt x="567" y="423"/>
                    <a:pt x="565" y="420"/>
                  </a:cubicBezTo>
                  <a:cubicBezTo>
                    <a:pt x="565" y="419"/>
                    <a:pt x="562" y="416"/>
                    <a:pt x="564" y="416"/>
                  </a:cubicBezTo>
                  <a:cubicBezTo>
                    <a:pt x="566" y="417"/>
                    <a:pt x="567" y="420"/>
                    <a:pt x="569" y="419"/>
                  </a:cubicBezTo>
                  <a:cubicBezTo>
                    <a:pt x="570" y="418"/>
                    <a:pt x="568" y="415"/>
                    <a:pt x="570" y="414"/>
                  </a:cubicBezTo>
                  <a:cubicBezTo>
                    <a:pt x="571" y="414"/>
                    <a:pt x="570" y="415"/>
                    <a:pt x="571" y="415"/>
                  </a:cubicBezTo>
                  <a:cubicBezTo>
                    <a:pt x="572" y="414"/>
                    <a:pt x="571" y="413"/>
                    <a:pt x="572" y="412"/>
                  </a:cubicBezTo>
                  <a:cubicBezTo>
                    <a:pt x="572" y="413"/>
                    <a:pt x="574" y="416"/>
                    <a:pt x="575" y="417"/>
                  </a:cubicBezTo>
                  <a:cubicBezTo>
                    <a:pt x="576" y="417"/>
                    <a:pt x="576" y="413"/>
                    <a:pt x="577" y="412"/>
                  </a:cubicBezTo>
                  <a:cubicBezTo>
                    <a:pt x="576" y="414"/>
                    <a:pt x="577" y="418"/>
                    <a:pt x="580" y="416"/>
                  </a:cubicBezTo>
                  <a:cubicBezTo>
                    <a:pt x="582" y="415"/>
                    <a:pt x="581" y="411"/>
                    <a:pt x="580" y="409"/>
                  </a:cubicBezTo>
                  <a:close/>
                  <a:moveTo>
                    <a:pt x="549" y="329"/>
                  </a:moveTo>
                  <a:cubicBezTo>
                    <a:pt x="547" y="331"/>
                    <a:pt x="543" y="330"/>
                    <a:pt x="541" y="332"/>
                  </a:cubicBezTo>
                  <a:cubicBezTo>
                    <a:pt x="539" y="335"/>
                    <a:pt x="542" y="337"/>
                    <a:pt x="543" y="339"/>
                  </a:cubicBezTo>
                  <a:cubicBezTo>
                    <a:pt x="545" y="341"/>
                    <a:pt x="549" y="351"/>
                    <a:pt x="551" y="349"/>
                  </a:cubicBezTo>
                  <a:cubicBezTo>
                    <a:pt x="551" y="350"/>
                    <a:pt x="552" y="347"/>
                    <a:pt x="552" y="348"/>
                  </a:cubicBezTo>
                  <a:cubicBezTo>
                    <a:pt x="554" y="344"/>
                    <a:pt x="557" y="339"/>
                    <a:pt x="556" y="335"/>
                  </a:cubicBezTo>
                  <a:cubicBezTo>
                    <a:pt x="556" y="332"/>
                    <a:pt x="552" y="328"/>
                    <a:pt x="549" y="330"/>
                  </a:cubicBezTo>
                  <a:cubicBezTo>
                    <a:pt x="549" y="329"/>
                    <a:pt x="549" y="329"/>
                    <a:pt x="550" y="329"/>
                  </a:cubicBezTo>
                  <a:cubicBezTo>
                    <a:pt x="549" y="329"/>
                    <a:pt x="549" y="330"/>
                    <a:pt x="548" y="330"/>
                  </a:cubicBezTo>
                  <a:cubicBezTo>
                    <a:pt x="549" y="330"/>
                    <a:pt x="549" y="329"/>
                    <a:pt x="550" y="329"/>
                  </a:cubicBezTo>
                  <a:cubicBezTo>
                    <a:pt x="549" y="329"/>
                    <a:pt x="549" y="329"/>
                    <a:pt x="549" y="329"/>
                  </a:cubicBezTo>
                  <a:close/>
                  <a:moveTo>
                    <a:pt x="590" y="326"/>
                  </a:moveTo>
                  <a:cubicBezTo>
                    <a:pt x="590" y="330"/>
                    <a:pt x="603" y="326"/>
                    <a:pt x="602" y="322"/>
                  </a:cubicBezTo>
                  <a:cubicBezTo>
                    <a:pt x="601" y="318"/>
                    <a:pt x="590" y="322"/>
                    <a:pt x="590" y="326"/>
                  </a:cubicBezTo>
                  <a:cubicBezTo>
                    <a:pt x="590" y="326"/>
                    <a:pt x="590" y="326"/>
                    <a:pt x="590" y="325"/>
                  </a:cubicBezTo>
                  <a:cubicBezTo>
                    <a:pt x="590" y="326"/>
                    <a:pt x="590" y="327"/>
                    <a:pt x="590" y="327"/>
                  </a:cubicBezTo>
                  <a:cubicBezTo>
                    <a:pt x="590" y="327"/>
                    <a:pt x="590" y="325"/>
                    <a:pt x="590" y="326"/>
                  </a:cubicBezTo>
                  <a:close/>
                  <a:moveTo>
                    <a:pt x="609" y="344"/>
                  </a:moveTo>
                  <a:cubicBezTo>
                    <a:pt x="607" y="341"/>
                    <a:pt x="605" y="346"/>
                    <a:pt x="606" y="347"/>
                  </a:cubicBezTo>
                  <a:cubicBezTo>
                    <a:pt x="608" y="350"/>
                    <a:pt x="610" y="346"/>
                    <a:pt x="609" y="344"/>
                  </a:cubicBezTo>
                  <a:cubicBezTo>
                    <a:pt x="609" y="344"/>
                    <a:pt x="609" y="344"/>
                    <a:pt x="609" y="345"/>
                  </a:cubicBezTo>
                  <a:cubicBezTo>
                    <a:pt x="609" y="344"/>
                    <a:pt x="608" y="344"/>
                    <a:pt x="608" y="343"/>
                  </a:cubicBezTo>
                  <a:cubicBezTo>
                    <a:pt x="608" y="344"/>
                    <a:pt x="609" y="344"/>
                    <a:pt x="609" y="344"/>
                  </a:cubicBezTo>
                  <a:cubicBezTo>
                    <a:pt x="609" y="344"/>
                    <a:pt x="608" y="343"/>
                    <a:pt x="608" y="343"/>
                  </a:cubicBezTo>
                  <a:cubicBezTo>
                    <a:pt x="608" y="343"/>
                    <a:pt x="608" y="344"/>
                    <a:pt x="609" y="344"/>
                  </a:cubicBezTo>
                  <a:cubicBezTo>
                    <a:pt x="609" y="344"/>
                    <a:pt x="609" y="344"/>
                    <a:pt x="609" y="344"/>
                  </a:cubicBezTo>
                  <a:close/>
                  <a:moveTo>
                    <a:pt x="585" y="399"/>
                  </a:moveTo>
                  <a:cubicBezTo>
                    <a:pt x="582" y="395"/>
                    <a:pt x="581" y="400"/>
                    <a:pt x="584" y="401"/>
                  </a:cubicBezTo>
                  <a:cubicBezTo>
                    <a:pt x="584" y="400"/>
                    <a:pt x="584" y="399"/>
                    <a:pt x="585" y="399"/>
                  </a:cubicBezTo>
                  <a:cubicBezTo>
                    <a:pt x="585" y="398"/>
                    <a:pt x="585" y="398"/>
                    <a:pt x="584" y="399"/>
                  </a:cubicBezTo>
                  <a:cubicBezTo>
                    <a:pt x="585" y="399"/>
                    <a:pt x="585" y="399"/>
                    <a:pt x="585" y="399"/>
                  </a:cubicBezTo>
                  <a:cubicBezTo>
                    <a:pt x="585" y="399"/>
                    <a:pt x="583" y="397"/>
                    <a:pt x="583" y="397"/>
                  </a:cubicBezTo>
                  <a:cubicBezTo>
                    <a:pt x="583" y="398"/>
                    <a:pt x="584" y="399"/>
                    <a:pt x="585" y="399"/>
                  </a:cubicBezTo>
                  <a:close/>
                  <a:moveTo>
                    <a:pt x="578" y="422"/>
                  </a:moveTo>
                  <a:cubicBezTo>
                    <a:pt x="580" y="422"/>
                    <a:pt x="580" y="418"/>
                    <a:pt x="578" y="418"/>
                  </a:cubicBezTo>
                  <a:cubicBezTo>
                    <a:pt x="577" y="419"/>
                    <a:pt x="577" y="422"/>
                    <a:pt x="578" y="422"/>
                  </a:cubicBezTo>
                  <a:close/>
                  <a:moveTo>
                    <a:pt x="608" y="349"/>
                  </a:moveTo>
                  <a:cubicBezTo>
                    <a:pt x="605" y="349"/>
                    <a:pt x="608" y="356"/>
                    <a:pt x="609" y="352"/>
                  </a:cubicBezTo>
                  <a:cubicBezTo>
                    <a:pt x="609" y="351"/>
                    <a:pt x="608" y="349"/>
                    <a:pt x="608" y="349"/>
                  </a:cubicBezTo>
                  <a:close/>
                  <a:moveTo>
                    <a:pt x="534" y="334"/>
                  </a:moveTo>
                  <a:cubicBezTo>
                    <a:pt x="535" y="334"/>
                    <a:pt x="537" y="333"/>
                    <a:pt x="534" y="333"/>
                  </a:cubicBezTo>
                  <a:cubicBezTo>
                    <a:pt x="532" y="332"/>
                    <a:pt x="533" y="335"/>
                    <a:pt x="534" y="334"/>
                  </a:cubicBezTo>
                  <a:close/>
                  <a:moveTo>
                    <a:pt x="478" y="400"/>
                  </a:moveTo>
                  <a:cubicBezTo>
                    <a:pt x="477" y="400"/>
                    <a:pt x="476" y="399"/>
                    <a:pt x="474" y="400"/>
                  </a:cubicBezTo>
                  <a:cubicBezTo>
                    <a:pt x="476" y="399"/>
                    <a:pt x="477" y="401"/>
                    <a:pt x="478" y="400"/>
                  </a:cubicBezTo>
                  <a:close/>
                  <a:moveTo>
                    <a:pt x="576" y="427"/>
                  </a:moveTo>
                  <a:cubicBezTo>
                    <a:pt x="576" y="427"/>
                    <a:pt x="576" y="425"/>
                    <a:pt x="575" y="426"/>
                  </a:cubicBezTo>
                  <a:cubicBezTo>
                    <a:pt x="575" y="426"/>
                    <a:pt x="575" y="427"/>
                    <a:pt x="575" y="428"/>
                  </a:cubicBezTo>
                  <a:cubicBezTo>
                    <a:pt x="575" y="427"/>
                    <a:pt x="576" y="427"/>
                    <a:pt x="576" y="427"/>
                  </a:cubicBezTo>
                  <a:cubicBezTo>
                    <a:pt x="575" y="427"/>
                    <a:pt x="576" y="427"/>
                    <a:pt x="576" y="427"/>
                  </a:cubicBezTo>
                  <a:close/>
                  <a:moveTo>
                    <a:pt x="508" y="444"/>
                  </a:moveTo>
                  <a:cubicBezTo>
                    <a:pt x="509" y="443"/>
                    <a:pt x="509" y="442"/>
                    <a:pt x="509" y="442"/>
                  </a:cubicBezTo>
                  <a:cubicBezTo>
                    <a:pt x="508" y="442"/>
                    <a:pt x="508" y="443"/>
                    <a:pt x="508" y="444"/>
                  </a:cubicBezTo>
                  <a:close/>
                  <a:moveTo>
                    <a:pt x="571" y="416"/>
                  </a:moveTo>
                  <a:cubicBezTo>
                    <a:pt x="571" y="418"/>
                    <a:pt x="573" y="416"/>
                    <a:pt x="571" y="415"/>
                  </a:cubicBezTo>
                  <a:cubicBezTo>
                    <a:pt x="571" y="415"/>
                    <a:pt x="571" y="416"/>
                    <a:pt x="571" y="416"/>
                  </a:cubicBezTo>
                  <a:close/>
                  <a:moveTo>
                    <a:pt x="424" y="334"/>
                  </a:moveTo>
                  <a:cubicBezTo>
                    <a:pt x="425" y="334"/>
                    <a:pt x="425" y="334"/>
                    <a:pt x="425" y="333"/>
                  </a:cubicBezTo>
                  <a:cubicBezTo>
                    <a:pt x="425" y="333"/>
                    <a:pt x="424" y="333"/>
                    <a:pt x="424" y="333"/>
                  </a:cubicBezTo>
                  <a:cubicBezTo>
                    <a:pt x="424" y="333"/>
                    <a:pt x="424" y="334"/>
                    <a:pt x="424" y="334"/>
                  </a:cubicBezTo>
                  <a:close/>
                  <a:moveTo>
                    <a:pt x="581" y="404"/>
                  </a:moveTo>
                  <a:cubicBezTo>
                    <a:pt x="581" y="403"/>
                    <a:pt x="579" y="405"/>
                    <a:pt x="581" y="405"/>
                  </a:cubicBezTo>
                  <a:cubicBezTo>
                    <a:pt x="581" y="405"/>
                    <a:pt x="581" y="405"/>
                    <a:pt x="581" y="404"/>
                  </a:cubicBezTo>
                  <a:close/>
                  <a:moveTo>
                    <a:pt x="529" y="355"/>
                  </a:moveTo>
                  <a:cubicBezTo>
                    <a:pt x="529" y="356"/>
                    <a:pt x="529" y="356"/>
                    <a:pt x="530" y="357"/>
                  </a:cubicBezTo>
                  <a:cubicBezTo>
                    <a:pt x="530" y="356"/>
                    <a:pt x="530" y="355"/>
                    <a:pt x="529" y="355"/>
                  </a:cubicBezTo>
                  <a:close/>
                  <a:moveTo>
                    <a:pt x="607" y="341"/>
                  </a:moveTo>
                  <a:cubicBezTo>
                    <a:pt x="607" y="340"/>
                    <a:pt x="605" y="341"/>
                    <a:pt x="606" y="342"/>
                  </a:cubicBezTo>
                  <a:cubicBezTo>
                    <a:pt x="606" y="342"/>
                    <a:pt x="607" y="342"/>
                    <a:pt x="607" y="341"/>
                  </a:cubicBezTo>
                  <a:close/>
                  <a:moveTo>
                    <a:pt x="519" y="358"/>
                  </a:moveTo>
                  <a:cubicBezTo>
                    <a:pt x="519" y="357"/>
                    <a:pt x="519" y="357"/>
                    <a:pt x="518" y="357"/>
                  </a:cubicBezTo>
                  <a:cubicBezTo>
                    <a:pt x="518" y="357"/>
                    <a:pt x="520" y="358"/>
                    <a:pt x="519" y="358"/>
                  </a:cubicBezTo>
                  <a:close/>
                  <a:moveTo>
                    <a:pt x="532" y="369"/>
                  </a:moveTo>
                  <a:cubicBezTo>
                    <a:pt x="533" y="368"/>
                    <a:pt x="532" y="368"/>
                    <a:pt x="532" y="368"/>
                  </a:cubicBezTo>
                  <a:cubicBezTo>
                    <a:pt x="532" y="368"/>
                    <a:pt x="532" y="369"/>
                    <a:pt x="532" y="369"/>
                  </a:cubicBezTo>
                  <a:close/>
                  <a:moveTo>
                    <a:pt x="499" y="404"/>
                  </a:moveTo>
                  <a:cubicBezTo>
                    <a:pt x="499" y="404"/>
                    <a:pt x="499" y="404"/>
                    <a:pt x="499" y="404"/>
                  </a:cubicBezTo>
                  <a:cubicBezTo>
                    <a:pt x="499" y="404"/>
                    <a:pt x="498" y="404"/>
                    <a:pt x="498" y="404"/>
                  </a:cubicBezTo>
                  <a:cubicBezTo>
                    <a:pt x="498" y="404"/>
                    <a:pt x="499" y="405"/>
                    <a:pt x="499" y="404"/>
                  </a:cubicBezTo>
                  <a:close/>
                  <a:moveTo>
                    <a:pt x="563" y="397"/>
                  </a:moveTo>
                  <a:cubicBezTo>
                    <a:pt x="563" y="398"/>
                    <a:pt x="563" y="398"/>
                    <a:pt x="563" y="397"/>
                  </a:cubicBezTo>
                  <a:cubicBezTo>
                    <a:pt x="563" y="397"/>
                    <a:pt x="562" y="397"/>
                    <a:pt x="563" y="397"/>
                  </a:cubicBezTo>
                  <a:close/>
                  <a:moveTo>
                    <a:pt x="493" y="437"/>
                  </a:moveTo>
                  <a:cubicBezTo>
                    <a:pt x="493" y="437"/>
                    <a:pt x="494" y="437"/>
                    <a:pt x="494" y="437"/>
                  </a:cubicBezTo>
                  <a:cubicBezTo>
                    <a:pt x="494" y="437"/>
                    <a:pt x="493" y="436"/>
                    <a:pt x="493" y="437"/>
                  </a:cubicBezTo>
                  <a:close/>
                  <a:moveTo>
                    <a:pt x="422" y="331"/>
                  </a:moveTo>
                  <a:cubicBezTo>
                    <a:pt x="422" y="331"/>
                    <a:pt x="422" y="331"/>
                    <a:pt x="422" y="331"/>
                  </a:cubicBezTo>
                  <a:cubicBezTo>
                    <a:pt x="421" y="331"/>
                    <a:pt x="422" y="332"/>
                    <a:pt x="422" y="331"/>
                  </a:cubicBezTo>
                  <a:close/>
                  <a:moveTo>
                    <a:pt x="524" y="351"/>
                  </a:moveTo>
                  <a:cubicBezTo>
                    <a:pt x="524" y="351"/>
                    <a:pt x="524" y="351"/>
                    <a:pt x="524" y="351"/>
                  </a:cubicBezTo>
                  <a:cubicBezTo>
                    <a:pt x="524" y="351"/>
                    <a:pt x="524" y="351"/>
                    <a:pt x="524" y="351"/>
                  </a:cubicBezTo>
                  <a:cubicBezTo>
                    <a:pt x="524" y="351"/>
                    <a:pt x="524" y="351"/>
                    <a:pt x="524" y="351"/>
                  </a:cubicBezTo>
                  <a:close/>
                  <a:moveTo>
                    <a:pt x="564" y="396"/>
                  </a:moveTo>
                  <a:cubicBezTo>
                    <a:pt x="564" y="396"/>
                    <a:pt x="564" y="396"/>
                    <a:pt x="563" y="396"/>
                  </a:cubicBezTo>
                  <a:cubicBezTo>
                    <a:pt x="563" y="396"/>
                    <a:pt x="564" y="396"/>
                    <a:pt x="564" y="396"/>
                  </a:cubicBezTo>
                  <a:close/>
                  <a:moveTo>
                    <a:pt x="612" y="428"/>
                  </a:moveTo>
                  <a:cubicBezTo>
                    <a:pt x="612" y="427"/>
                    <a:pt x="612" y="425"/>
                    <a:pt x="611" y="423"/>
                  </a:cubicBezTo>
                  <a:cubicBezTo>
                    <a:pt x="610" y="422"/>
                    <a:pt x="609" y="421"/>
                    <a:pt x="608" y="420"/>
                  </a:cubicBezTo>
                  <a:cubicBezTo>
                    <a:pt x="606" y="419"/>
                    <a:pt x="606" y="416"/>
                    <a:pt x="604" y="418"/>
                  </a:cubicBezTo>
                  <a:cubicBezTo>
                    <a:pt x="603" y="416"/>
                    <a:pt x="603" y="412"/>
                    <a:pt x="600" y="413"/>
                  </a:cubicBezTo>
                  <a:cubicBezTo>
                    <a:pt x="596" y="413"/>
                    <a:pt x="599" y="419"/>
                    <a:pt x="599" y="421"/>
                  </a:cubicBezTo>
                  <a:cubicBezTo>
                    <a:pt x="598" y="421"/>
                    <a:pt x="596" y="417"/>
                    <a:pt x="596" y="421"/>
                  </a:cubicBezTo>
                  <a:cubicBezTo>
                    <a:pt x="596" y="423"/>
                    <a:pt x="597" y="425"/>
                    <a:pt x="594" y="426"/>
                  </a:cubicBezTo>
                  <a:cubicBezTo>
                    <a:pt x="593" y="427"/>
                    <a:pt x="590" y="427"/>
                    <a:pt x="589" y="428"/>
                  </a:cubicBezTo>
                  <a:cubicBezTo>
                    <a:pt x="588" y="429"/>
                    <a:pt x="590" y="432"/>
                    <a:pt x="591" y="432"/>
                  </a:cubicBezTo>
                  <a:cubicBezTo>
                    <a:pt x="593" y="432"/>
                    <a:pt x="593" y="429"/>
                    <a:pt x="594" y="432"/>
                  </a:cubicBezTo>
                  <a:cubicBezTo>
                    <a:pt x="595" y="432"/>
                    <a:pt x="595" y="433"/>
                    <a:pt x="596" y="434"/>
                  </a:cubicBezTo>
                  <a:cubicBezTo>
                    <a:pt x="597" y="434"/>
                    <a:pt x="596" y="432"/>
                    <a:pt x="597" y="432"/>
                  </a:cubicBezTo>
                  <a:cubicBezTo>
                    <a:pt x="596" y="432"/>
                    <a:pt x="606" y="441"/>
                    <a:pt x="606" y="437"/>
                  </a:cubicBezTo>
                  <a:cubicBezTo>
                    <a:pt x="607" y="440"/>
                    <a:pt x="610" y="439"/>
                    <a:pt x="612" y="437"/>
                  </a:cubicBezTo>
                  <a:cubicBezTo>
                    <a:pt x="613" y="437"/>
                    <a:pt x="614" y="436"/>
                    <a:pt x="615" y="435"/>
                  </a:cubicBezTo>
                  <a:cubicBezTo>
                    <a:pt x="615" y="434"/>
                    <a:pt x="617" y="434"/>
                    <a:pt x="618" y="433"/>
                  </a:cubicBezTo>
                  <a:cubicBezTo>
                    <a:pt x="619" y="431"/>
                    <a:pt x="617" y="432"/>
                    <a:pt x="615" y="432"/>
                  </a:cubicBezTo>
                  <a:cubicBezTo>
                    <a:pt x="613" y="431"/>
                    <a:pt x="613" y="427"/>
                    <a:pt x="613" y="426"/>
                  </a:cubicBezTo>
                  <a:cubicBezTo>
                    <a:pt x="612" y="426"/>
                    <a:pt x="613" y="428"/>
                    <a:pt x="612" y="428"/>
                  </a:cubicBezTo>
                  <a:cubicBezTo>
                    <a:pt x="612" y="428"/>
                    <a:pt x="612" y="428"/>
                    <a:pt x="612" y="428"/>
                  </a:cubicBezTo>
                  <a:cubicBezTo>
                    <a:pt x="612" y="428"/>
                    <a:pt x="612" y="428"/>
                    <a:pt x="612" y="428"/>
                  </a:cubicBezTo>
                  <a:cubicBezTo>
                    <a:pt x="612" y="428"/>
                    <a:pt x="612" y="428"/>
                    <a:pt x="612" y="427"/>
                  </a:cubicBezTo>
                  <a:cubicBezTo>
                    <a:pt x="612" y="428"/>
                    <a:pt x="612" y="428"/>
                    <a:pt x="612" y="428"/>
                  </a:cubicBezTo>
                  <a:close/>
                  <a:moveTo>
                    <a:pt x="587" y="427"/>
                  </a:moveTo>
                  <a:cubicBezTo>
                    <a:pt x="583" y="425"/>
                    <a:pt x="579" y="435"/>
                    <a:pt x="583" y="436"/>
                  </a:cubicBezTo>
                  <a:cubicBezTo>
                    <a:pt x="585" y="436"/>
                    <a:pt x="589" y="428"/>
                    <a:pt x="587" y="427"/>
                  </a:cubicBezTo>
                  <a:cubicBezTo>
                    <a:pt x="587" y="427"/>
                    <a:pt x="587" y="427"/>
                    <a:pt x="587" y="427"/>
                  </a:cubicBezTo>
                  <a:cubicBezTo>
                    <a:pt x="587" y="427"/>
                    <a:pt x="586" y="426"/>
                    <a:pt x="585" y="426"/>
                  </a:cubicBezTo>
                  <a:cubicBezTo>
                    <a:pt x="586" y="426"/>
                    <a:pt x="587" y="427"/>
                    <a:pt x="587" y="427"/>
                  </a:cubicBezTo>
                  <a:close/>
                  <a:moveTo>
                    <a:pt x="615" y="423"/>
                  </a:moveTo>
                  <a:cubicBezTo>
                    <a:pt x="617" y="424"/>
                    <a:pt x="617" y="419"/>
                    <a:pt x="616" y="418"/>
                  </a:cubicBezTo>
                  <a:cubicBezTo>
                    <a:pt x="614" y="416"/>
                    <a:pt x="612" y="421"/>
                    <a:pt x="614" y="421"/>
                  </a:cubicBezTo>
                  <a:cubicBezTo>
                    <a:pt x="614" y="422"/>
                    <a:pt x="614" y="418"/>
                    <a:pt x="614" y="418"/>
                  </a:cubicBezTo>
                  <a:cubicBezTo>
                    <a:pt x="616" y="420"/>
                    <a:pt x="614" y="423"/>
                    <a:pt x="617" y="424"/>
                  </a:cubicBezTo>
                  <a:cubicBezTo>
                    <a:pt x="616" y="424"/>
                    <a:pt x="616" y="423"/>
                    <a:pt x="615" y="423"/>
                  </a:cubicBezTo>
                  <a:cubicBezTo>
                    <a:pt x="616" y="423"/>
                    <a:pt x="616" y="423"/>
                    <a:pt x="616" y="424"/>
                  </a:cubicBezTo>
                  <a:cubicBezTo>
                    <a:pt x="616" y="423"/>
                    <a:pt x="616" y="423"/>
                    <a:pt x="615" y="423"/>
                  </a:cubicBezTo>
                  <a:close/>
                  <a:moveTo>
                    <a:pt x="574" y="433"/>
                  </a:moveTo>
                  <a:cubicBezTo>
                    <a:pt x="572" y="432"/>
                    <a:pt x="570" y="436"/>
                    <a:pt x="572" y="437"/>
                  </a:cubicBezTo>
                  <a:cubicBezTo>
                    <a:pt x="575" y="437"/>
                    <a:pt x="575" y="434"/>
                    <a:pt x="573" y="433"/>
                  </a:cubicBezTo>
                  <a:cubicBezTo>
                    <a:pt x="574" y="433"/>
                    <a:pt x="574" y="433"/>
                    <a:pt x="574" y="433"/>
                  </a:cubicBezTo>
                  <a:cubicBezTo>
                    <a:pt x="574" y="433"/>
                    <a:pt x="574" y="433"/>
                    <a:pt x="574" y="433"/>
                  </a:cubicBezTo>
                  <a:cubicBezTo>
                    <a:pt x="574" y="433"/>
                    <a:pt x="574" y="433"/>
                    <a:pt x="574" y="433"/>
                  </a:cubicBezTo>
                  <a:cubicBezTo>
                    <a:pt x="574" y="433"/>
                    <a:pt x="574" y="433"/>
                    <a:pt x="573" y="433"/>
                  </a:cubicBezTo>
                  <a:cubicBezTo>
                    <a:pt x="573" y="433"/>
                    <a:pt x="574" y="433"/>
                    <a:pt x="574" y="433"/>
                  </a:cubicBezTo>
                  <a:close/>
                  <a:moveTo>
                    <a:pt x="612" y="419"/>
                  </a:moveTo>
                  <a:cubicBezTo>
                    <a:pt x="611" y="420"/>
                    <a:pt x="610" y="418"/>
                    <a:pt x="608" y="419"/>
                  </a:cubicBezTo>
                  <a:cubicBezTo>
                    <a:pt x="609" y="420"/>
                    <a:pt x="611" y="423"/>
                    <a:pt x="612" y="423"/>
                  </a:cubicBezTo>
                  <a:cubicBezTo>
                    <a:pt x="613" y="422"/>
                    <a:pt x="612" y="418"/>
                    <a:pt x="611" y="419"/>
                  </a:cubicBezTo>
                  <a:cubicBezTo>
                    <a:pt x="611" y="419"/>
                    <a:pt x="612" y="419"/>
                    <a:pt x="612" y="419"/>
                  </a:cubicBezTo>
                  <a:cubicBezTo>
                    <a:pt x="612" y="419"/>
                    <a:pt x="611" y="419"/>
                    <a:pt x="611" y="419"/>
                  </a:cubicBezTo>
                  <a:cubicBezTo>
                    <a:pt x="611" y="419"/>
                    <a:pt x="612" y="419"/>
                    <a:pt x="612" y="419"/>
                  </a:cubicBezTo>
                  <a:close/>
                  <a:moveTo>
                    <a:pt x="586" y="441"/>
                  </a:moveTo>
                  <a:cubicBezTo>
                    <a:pt x="584" y="441"/>
                    <a:pt x="584" y="443"/>
                    <a:pt x="586" y="443"/>
                  </a:cubicBezTo>
                  <a:cubicBezTo>
                    <a:pt x="587" y="443"/>
                    <a:pt x="587" y="441"/>
                    <a:pt x="586" y="441"/>
                  </a:cubicBezTo>
                  <a:close/>
                  <a:moveTo>
                    <a:pt x="581" y="441"/>
                  </a:moveTo>
                  <a:cubicBezTo>
                    <a:pt x="582" y="441"/>
                    <a:pt x="581" y="439"/>
                    <a:pt x="581" y="439"/>
                  </a:cubicBezTo>
                  <a:cubicBezTo>
                    <a:pt x="580" y="439"/>
                    <a:pt x="580" y="441"/>
                    <a:pt x="581" y="441"/>
                  </a:cubicBezTo>
                  <a:close/>
                  <a:moveTo>
                    <a:pt x="604" y="412"/>
                  </a:moveTo>
                  <a:cubicBezTo>
                    <a:pt x="604" y="412"/>
                    <a:pt x="604" y="411"/>
                    <a:pt x="604" y="411"/>
                  </a:cubicBezTo>
                  <a:cubicBezTo>
                    <a:pt x="603" y="411"/>
                    <a:pt x="603" y="412"/>
                    <a:pt x="604" y="412"/>
                  </a:cubicBezTo>
                  <a:close/>
                  <a:moveTo>
                    <a:pt x="580" y="436"/>
                  </a:moveTo>
                  <a:cubicBezTo>
                    <a:pt x="580" y="437"/>
                    <a:pt x="581" y="437"/>
                    <a:pt x="581" y="437"/>
                  </a:cubicBezTo>
                  <a:cubicBezTo>
                    <a:pt x="581" y="436"/>
                    <a:pt x="581" y="436"/>
                    <a:pt x="580" y="436"/>
                  </a:cubicBezTo>
                  <a:close/>
                  <a:moveTo>
                    <a:pt x="608" y="129"/>
                  </a:moveTo>
                  <a:cubicBezTo>
                    <a:pt x="608" y="129"/>
                    <a:pt x="610" y="133"/>
                    <a:pt x="611" y="133"/>
                  </a:cubicBezTo>
                  <a:cubicBezTo>
                    <a:pt x="613" y="134"/>
                    <a:pt x="615" y="134"/>
                    <a:pt x="617" y="133"/>
                  </a:cubicBezTo>
                  <a:cubicBezTo>
                    <a:pt x="617" y="135"/>
                    <a:pt x="613" y="134"/>
                    <a:pt x="614" y="137"/>
                  </a:cubicBezTo>
                  <a:cubicBezTo>
                    <a:pt x="616" y="141"/>
                    <a:pt x="621" y="134"/>
                    <a:pt x="622" y="133"/>
                  </a:cubicBezTo>
                  <a:cubicBezTo>
                    <a:pt x="622" y="133"/>
                    <a:pt x="622" y="133"/>
                    <a:pt x="622" y="134"/>
                  </a:cubicBezTo>
                  <a:cubicBezTo>
                    <a:pt x="622" y="134"/>
                    <a:pt x="622" y="135"/>
                    <a:pt x="623" y="135"/>
                  </a:cubicBezTo>
                  <a:cubicBezTo>
                    <a:pt x="624" y="135"/>
                    <a:pt x="624" y="135"/>
                    <a:pt x="625" y="136"/>
                  </a:cubicBezTo>
                  <a:cubicBezTo>
                    <a:pt x="624" y="137"/>
                    <a:pt x="621" y="136"/>
                    <a:pt x="621" y="138"/>
                  </a:cubicBezTo>
                  <a:cubicBezTo>
                    <a:pt x="620" y="140"/>
                    <a:pt x="622" y="141"/>
                    <a:pt x="623" y="142"/>
                  </a:cubicBezTo>
                  <a:cubicBezTo>
                    <a:pt x="623" y="142"/>
                    <a:pt x="617" y="141"/>
                    <a:pt x="617" y="141"/>
                  </a:cubicBezTo>
                  <a:cubicBezTo>
                    <a:pt x="615" y="141"/>
                    <a:pt x="614" y="140"/>
                    <a:pt x="613" y="139"/>
                  </a:cubicBezTo>
                  <a:cubicBezTo>
                    <a:pt x="612" y="139"/>
                    <a:pt x="610" y="137"/>
                    <a:pt x="609" y="137"/>
                  </a:cubicBezTo>
                  <a:cubicBezTo>
                    <a:pt x="605" y="138"/>
                    <a:pt x="610" y="141"/>
                    <a:pt x="610" y="141"/>
                  </a:cubicBezTo>
                  <a:cubicBezTo>
                    <a:pt x="610" y="142"/>
                    <a:pt x="608" y="142"/>
                    <a:pt x="609" y="143"/>
                  </a:cubicBezTo>
                  <a:cubicBezTo>
                    <a:pt x="609" y="144"/>
                    <a:pt x="610" y="145"/>
                    <a:pt x="611" y="146"/>
                  </a:cubicBezTo>
                  <a:cubicBezTo>
                    <a:pt x="611" y="146"/>
                    <a:pt x="609" y="146"/>
                    <a:pt x="609" y="146"/>
                  </a:cubicBezTo>
                  <a:cubicBezTo>
                    <a:pt x="608" y="148"/>
                    <a:pt x="611" y="152"/>
                    <a:pt x="612" y="153"/>
                  </a:cubicBezTo>
                  <a:cubicBezTo>
                    <a:pt x="613" y="155"/>
                    <a:pt x="614" y="157"/>
                    <a:pt x="616" y="156"/>
                  </a:cubicBezTo>
                  <a:cubicBezTo>
                    <a:pt x="617" y="156"/>
                    <a:pt x="618" y="156"/>
                    <a:pt x="619" y="155"/>
                  </a:cubicBezTo>
                  <a:cubicBezTo>
                    <a:pt x="619" y="155"/>
                    <a:pt x="619" y="155"/>
                    <a:pt x="619" y="155"/>
                  </a:cubicBezTo>
                  <a:cubicBezTo>
                    <a:pt x="622" y="155"/>
                    <a:pt x="622" y="152"/>
                    <a:pt x="624" y="152"/>
                  </a:cubicBezTo>
                  <a:cubicBezTo>
                    <a:pt x="626" y="158"/>
                    <a:pt x="614" y="157"/>
                    <a:pt x="614" y="162"/>
                  </a:cubicBezTo>
                  <a:cubicBezTo>
                    <a:pt x="614" y="165"/>
                    <a:pt x="616" y="164"/>
                    <a:pt x="618" y="166"/>
                  </a:cubicBezTo>
                  <a:cubicBezTo>
                    <a:pt x="618" y="167"/>
                    <a:pt x="617" y="169"/>
                    <a:pt x="619" y="169"/>
                  </a:cubicBezTo>
                  <a:cubicBezTo>
                    <a:pt x="620" y="169"/>
                    <a:pt x="622" y="165"/>
                    <a:pt x="623" y="166"/>
                  </a:cubicBezTo>
                  <a:cubicBezTo>
                    <a:pt x="621" y="164"/>
                    <a:pt x="626" y="165"/>
                    <a:pt x="627" y="165"/>
                  </a:cubicBezTo>
                  <a:cubicBezTo>
                    <a:pt x="626" y="166"/>
                    <a:pt x="624" y="167"/>
                    <a:pt x="625" y="168"/>
                  </a:cubicBezTo>
                  <a:cubicBezTo>
                    <a:pt x="625" y="170"/>
                    <a:pt x="627" y="169"/>
                    <a:pt x="628" y="169"/>
                  </a:cubicBezTo>
                  <a:cubicBezTo>
                    <a:pt x="628" y="168"/>
                    <a:pt x="630" y="163"/>
                    <a:pt x="631" y="163"/>
                  </a:cubicBezTo>
                  <a:cubicBezTo>
                    <a:pt x="632" y="164"/>
                    <a:pt x="630" y="166"/>
                    <a:pt x="630" y="167"/>
                  </a:cubicBezTo>
                  <a:cubicBezTo>
                    <a:pt x="634" y="168"/>
                    <a:pt x="631" y="163"/>
                    <a:pt x="632" y="162"/>
                  </a:cubicBezTo>
                  <a:cubicBezTo>
                    <a:pt x="632" y="162"/>
                    <a:pt x="633" y="163"/>
                    <a:pt x="633" y="163"/>
                  </a:cubicBezTo>
                  <a:cubicBezTo>
                    <a:pt x="634" y="164"/>
                    <a:pt x="635" y="163"/>
                    <a:pt x="636" y="163"/>
                  </a:cubicBezTo>
                  <a:cubicBezTo>
                    <a:pt x="639" y="163"/>
                    <a:pt x="637" y="165"/>
                    <a:pt x="635" y="166"/>
                  </a:cubicBezTo>
                  <a:cubicBezTo>
                    <a:pt x="638" y="166"/>
                    <a:pt x="639" y="167"/>
                    <a:pt x="641" y="167"/>
                  </a:cubicBezTo>
                  <a:cubicBezTo>
                    <a:pt x="642" y="166"/>
                    <a:pt x="645" y="165"/>
                    <a:pt x="645" y="165"/>
                  </a:cubicBezTo>
                  <a:cubicBezTo>
                    <a:pt x="645" y="165"/>
                    <a:pt x="640" y="168"/>
                    <a:pt x="640" y="168"/>
                  </a:cubicBezTo>
                  <a:cubicBezTo>
                    <a:pt x="639" y="168"/>
                    <a:pt x="637" y="168"/>
                    <a:pt x="636" y="168"/>
                  </a:cubicBezTo>
                  <a:cubicBezTo>
                    <a:pt x="635" y="169"/>
                    <a:pt x="635" y="170"/>
                    <a:pt x="637" y="171"/>
                  </a:cubicBezTo>
                  <a:cubicBezTo>
                    <a:pt x="639" y="173"/>
                    <a:pt x="643" y="170"/>
                    <a:pt x="645" y="170"/>
                  </a:cubicBezTo>
                  <a:cubicBezTo>
                    <a:pt x="647" y="170"/>
                    <a:pt x="652" y="170"/>
                    <a:pt x="648" y="172"/>
                  </a:cubicBezTo>
                  <a:cubicBezTo>
                    <a:pt x="647" y="172"/>
                    <a:pt x="646" y="172"/>
                    <a:pt x="645" y="172"/>
                  </a:cubicBezTo>
                  <a:cubicBezTo>
                    <a:pt x="643" y="173"/>
                    <a:pt x="641" y="174"/>
                    <a:pt x="639" y="174"/>
                  </a:cubicBezTo>
                  <a:cubicBezTo>
                    <a:pt x="635" y="174"/>
                    <a:pt x="632" y="173"/>
                    <a:pt x="629" y="176"/>
                  </a:cubicBezTo>
                  <a:cubicBezTo>
                    <a:pt x="626" y="178"/>
                    <a:pt x="623" y="181"/>
                    <a:pt x="627" y="184"/>
                  </a:cubicBezTo>
                  <a:cubicBezTo>
                    <a:pt x="628" y="185"/>
                    <a:pt x="633" y="186"/>
                    <a:pt x="632" y="188"/>
                  </a:cubicBezTo>
                  <a:cubicBezTo>
                    <a:pt x="631" y="189"/>
                    <a:pt x="627" y="185"/>
                    <a:pt x="627" y="189"/>
                  </a:cubicBezTo>
                  <a:cubicBezTo>
                    <a:pt x="628" y="191"/>
                    <a:pt x="631" y="193"/>
                    <a:pt x="633" y="194"/>
                  </a:cubicBezTo>
                  <a:cubicBezTo>
                    <a:pt x="634" y="194"/>
                    <a:pt x="642" y="193"/>
                    <a:pt x="641" y="195"/>
                  </a:cubicBezTo>
                  <a:cubicBezTo>
                    <a:pt x="641" y="197"/>
                    <a:pt x="637" y="194"/>
                    <a:pt x="635" y="197"/>
                  </a:cubicBezTo>
                  <a:cubicBezTo>
                    <a:pt x="635" y="197"/>
                    <a:pt x="635" y="197"/>
                    <a:pt x="634" y="197"/>
                  </a:cubicBezTo>
                  <a:cubicBezTo>
                    <a:pt x="631" y="198"/>
                    <a:pt x="635" y="204"/>
                    <a:pt x="638" y="203"/>
                  </a:cubicBezTo>
                  <a:cubicBezTo>
                    <a:pt x="637" y="206"/>
                    <a:pt x="642" y="207"/>
                    <a:pt x="645" y="208"/>
                  </a:cubicBezTo>
                  <a:cubicBezTo>
                    <a:pt x="646" y="208"/>
                    <a:pt x="649" y="209"/>
                    <a:pt x="650" y="208"/>
                  </a:cubicBezTo>
                  <a:cubicBezTo>
                    <a:pt x="651" y="207"/>
                    <a:pt x="650" y="205"/>
                    <a:pt x="650" y="204"/>
                  </a:cubicBezTo>
                  <a:cubicBezTo>
                    <a:pt x="649" y="204"/>
                    <a:pt x="649" y="203"/>
                    <a:pt x="648" y="202"/>
                  </a:cubicBezTo>
                  <a:cubicBezTo>
                    <a:pt x="649" y="202"/>
                    <a:pt x="651" y="202"/>
                    <a:pt x="652" y="202"/>
                  </a:cubicBezTo>
                  <a:cubicBezTo>
                    <a:pt x="653" y="203"/>
                    <a:pt x="653" y="204"/>
                    <a:pt x="653" y="205"/>
                  </a:cubicBezTo>
                  <a:cubicBezTo>
                    <a:pt x="653" y="205"/>
                    <a:pt x="656" y="208"/>
                    <a:pt x="656" y="208"/>
                  </a:cubicBezTo>
                  <a:cubicBezTo>
                    <a:pt x="657" y="206"/>
                    <a:pt x="655" y="202"/>
                    <a:pt x="654" y="201"/>
                  </a:cubicBezTo>
                  <a:cubicBezTo>
                    <a:pt x="653" y="199"/>
                    <a:pt x="651" y="195"/>
                    <a:pt x="652" y="193"/>
                  </a:cubicBezTo>
                  <a:cubicBezTo>
                    <a:pt x="653" y="193"/>
                    <a:pt x="656" y="201"/>
                    <a:pt x="657" y="202"/>
                  </a:cubicBezTo>
                  <a:cubicBezTo>
                    <a:pt x="657" y="203"/>
                    <a:pt x="658" y="205"/>
                    <a:pt x="658" y="206"/>
                  </a:cubicBezTo>
                  <a:cubicBezTo>
                    <a:pt x="660" y="209"/>
                    <a:pt x="662" y="206"/>
                    <a:pt x="662" y="204"/>
                  </a:cubicBezTo>
                  <a:cubicBezTo>
                    <a:pt x="662" y="201"/>
                    <a:pt x="661" y="198"/>
                    <a:pt x="661" y="196"/>
                  </a:cubicBezTo>
                  <a:cubicBezTo>
                    <a:pt x="661" y="195"/>
                    <a:pt x="660" y="193"/>
                    <a:pt x="661" y="193"/>
                  </a:cubicBezTo>
                  <a:cubicBezTo>
                    <a:pt x="662" y="193"/>
                    <a:pt x="662" y="194"/>
                    <a:pt x="663" y="195"/>
                  </a:cubicBezTo>
                  <a:cubicBezTo>
                    <a:pt x="664" y="197"/>
                    <a:pt x="666" y="198"/>
                    <a:pt x="666" y="195"/>
                  </a:cubicBezTo>
                  <a:cubicBezTo>
                    <a:pt x="667" y="192"/>
                    <a:pt x="664" y="189"/>
                    <a:pt x="664" y="186"/>
                  </a:cubicBezTo>
                  <a:cubicBezTo>
                    <a:pt x="664" y="184"/>
                    <a:pt x="664" y="182"/>
                    <a:pt x="665" y="180"/>
                  </a:cubicBezTo>
                  <a:cubicBezTo>
                    <a:pt x="666" y="178"/>
                    <a:pt x="667" y="179"/>
                    <a:pt x="667" y="177"/>
                  </a:cubicBezTo>
                  <a:cubicBezTo>
                    <a:pt x="667" y="176"/>
                    <a:pt x="667" y="176"/>
                    <a:pt x="668" y="176"/>
                  </a:cubicBezTo>
                  <a:cubicBezTo>
                    <a:pt x="668" y="176"/>
                    <a:pt x="663" y="190"/>
                    <a:pt x="668" y="191"/>
                  </a:cubicBezTo>
                  <a:cubicBezTo>
                    <a:pt x="671" y="192"/>
                    <a:pt x="673" y="180"/>
                    <a:pt x="673" y="178"/>
                  </a:cubicBezTo>
                  <a:cubicBezTo>
                    <a:pt x="674" y="178"/>
                    <a:pt x="673" y="180"/>
                    <a:pt x="674" y="180"/>
                  </a:cubicBezTo>
                  <a:cubicBezTo>
                    <a:pt x="676" y="181"/>
                    <a:pt x="676" y="177"/>
                    <a:pt x="677" y="177"/>
                  </a:cubicBezTo>
                  <a:cubicBezTo>
                    <a:pt x="679" y="174"/>
                    <a:pt x="685" y="173"/>
                    <a:pt x="686" y="169"/>
                  </a:cubicBezTo>
                  <a:cubicBezTo>
                    <a:pt x="687" y="167"/>
                    <a:pt x="685" y="165"/>
                    <a:pt x="684" y="163"/>
                  </a:cubicBezTo>
                  <a:cubicBezTo>
                    <a:pt x="683" y="162"/>
                    <a:pt x="683" y="158"/>
                    <a:pt x="682" y="157"/>
                  </a:cubicBezTo>
                  <a:cubicBezTo>
                    <a:pt x="680" y="157"/>
                    <a:pt x="681" y="161"/>
                    <a:pt x="679" y="162"/>
                  </a:cubicBezTo>
                  <a:cubicBezTo>
                    <a:pt x="678" y="160"/>
                    <a:pt x="679" y="158"/>
                    <a:pt x="678" y="156"/>
                  </a:cubicBezTo>
                  <a:cubicBezTo>
                    <a:pt x="677" y="155"/>
                    <a:pt x="675" y="155"/>
                    <a:pt x="675" y="156"/>
                  </a:cubicBezTo>
                  <a:cubicBezTo>
                    <a:pt x="675" y="157"/>
                    <a:pt x="675" y="158"/>
                    <a:pt x="675" y="158"/>
                  </a:cubicBezTo>
                  <a:cubicBezTo>
                    <a:pt x="674" y="159"/>
                    <a:pt x="674" y="158"/>
                    <a:pt x="674" y="158"/>
                  </a:cubicBezTo>
                  <a:cubicBezTo>
                    <a:pt x="673" y="158"/>
                    <a:pt x="672" y="158"/>
                    <a:pt x="672" y="159"/>
                  </a:cubicBezTo>
                  <a:cubicBezTo>
                    <a:pt x="671" y="159"/>
                    <a:pt x="670" y="161"/>
                    <a:pt x="670" y="161"/>
                  </a:cubicBezTo>
                  <a:cubicBezTo>
                    <a:pt x="668" y="160"/>
                    <a:pt x="671" y="156"/>
                    <a:pt x="671" y="156"/>
                  </a:cubicBezTo>
                  <a:cubicBezTo>
                    <a:pt x="672" y="155"/>
                    <a:pt x="672" y="155"/>
                    <a:pt x="672" y="155"/>
                  </a:cubicBezTo>
                  <a:cubicBezTo>
                    <a:pt x="672" y="154"/>
                    <a:pt x="672" y="154"/>
                    <a:pt x="672" y="154"/>
                  </a:cubicBezTo>
                  <a:cubicBezTo>
                    <a:pt x="672" y="154"/>
                    <a:pt x="672" y="153"/>
                    <a:pt x="672" y="153"/>
                  </a:cubicBezTo>
                  <a:cubicBezTo>
                    <a:pt x="672" y="153"/>
                    <a:pt x="672" y="153"/>
                    <a:pt x="672" y="153"/>
                  </a:cubicBezTo>
                  <a:cubicBezTo>
                    <a:pt x="673" y="152"/>
                    <a:pt x="673" y="152"/>
                    <a:pt x="672" y="152"/>
                  </a:cubicBezTo>
                  <a:cubicBezTo>
                    <a:pt x="672" y="151"/>
                    <a:pt x="672" y="151"/>
                    <a:pt x="672" y="150"/>
                  </a:cubicBezTo>
                  <a:cubicBezTo>
                    <a:pt x="672" y="150"/>
                    <a:pt x="674" y="146"/>
                    <a:pt x="673" y="146"/>
                  </a:cubicBezTo>
                  <a:cubicBezTo>
                    <a:pt x="672" y="146"/>
                    <a:pt x="670" y="148"/>
                    <a:pt x="670" y="149"/>
                  </a:cubicBezTo>
                  <a:cubicBezTo>
                    <a:pt x="670" y="148"/>
                    <a:pt x="671" y="146"/>
                    <a:pt x="672" y="145"/>
                  </a:cubicBezTo>
                  <a:cubicBezTo>
                    <a:pt x="672" y="144"/>
                    <a:pt x="673" y="141"/>
                    <a:pt x="671" y="140"/>
                  </a:cubicBezTo>
                  <a:cubicBezTo>
                    <a:pt x="669" y="139"/>
                    <a:pt x="667" y="141"/>
                    <a:pt x="666" y="139"/>
                  </a:cubicBezTo>
                  <a:cubicBezTo>
                    <a:pt x="664" y="137"/>
                    <a:pt x="667" y="137"/>
                    <a:pt x="668" y="136"/>
                  </a:cubicBezTo>
                  <a:cubicBezTo>
                    <a:pt x="671" y="134"/>
                    <a:pt x="670" y="127"/>
                    <a:pt x="666" y="126"/>
                  </a:cubicBezTo>
                  <a:cubicBezTo>
                    <a:pt x="662" y="125"/>
                    <a:pt x="662" y="129"/>
                    <a:pt x="661" y="132"/>
                  </a:cubicBezTo>
                  <a:cubicBezTo>
                    <a:pt x="661" y="134"/>
                    <a:pt x="663" y="136"/>
                    <a:pt x="664" y="137"/>
                  </a:cubicBezTo>
                  <a:cubicBezTo>
                    <a:pt x="664" y="140"/>
                    <a:pt x="664" y="140"/>
                    <a:pt x="662" y="138"/>
                  </a:cubicBezTo>
                  <a:cubicBezTo>
                    <a:pt x="663" y="138"/>
                    <a:pt x="663" y="139"/>
                    <a:pt x="663" y="139"/>
                  </a:cubicBezTo>
                  <a:cubicBezTo>
                    <a:pt x="660" y="138"/>
                    <a:pt x="659" y="137"/>
                    <a:pt x="658" y="134"/>
                  </a:cubicBezTo>
                  <a:cubicBezTo>
                    <a:pt x="658" y="132"/>
                    <a:pt x="659" y="128"/>
                    <a:pt x="658" y="127"/>
                  </a:cubicBezTo>
                  <a:cubicBezTo>
                    <a:pt x="658" y="126"/>
                    <a:pt x="659" y="124"/>
                    <a:pt x="658" y="122"/>
                  </a:cubicBezTo>
                  <a:cubicBezTo>
                    <a:pt x="655" y="120"/>
                    <a:pt x="655" y="123"/>
                    <a:pt x="654" y="124"/>
                  </a:cubicBezTo>
                  <a:cubicBezTo>
                    <a:pt x="653" y="121"/>
                    <a:pt x="650" y="122"/>
                    <a:pt x="647" y="120"/>
                  </a:cubicBezTo>
                  <a:cubicBezTo>
                    <a:pt x="647" y="121"/>
                    <a:pt x="648" y="117"/>
                    <a:pt x="648" y="117"/>
                  </a:cubicBezTo>
                  <a:cubicBezTo>
                    <a:pt x="648" y="115"/>
                    <a:pt x="646" y="114"/>
                    <a:pt x="645" y="112"/>
                  </a:cubicBezTo>
                  <a:cubicBezTo>
                    <a:pt x="643" y="107"/>
                    <a:pt x="642" y="102"/>
                    <a:pt x="640" y="97"/>
                  </a:cubicBezTo>
                  <a:cubicBezTo>
                    <a:pt x="639" y="93"/>
                    <a:pt x="636" y="90"/>
                    <a:pt x="633" y="88"/>
                  </a:cubicBezTo>
                  <a:cubicBezTo>
                    <a:pt x="632" y="87"/>
                    <a:pt x="631" y="86"/>
                    <a:pt x="630" y="86"/>
                  </a:cubicBezTo>
                  <a:cubicBezTo>
                    <a:pt x="630" y="86"/>
                    <a:pt x="630" y="87"/>
                    <a:pt x="629" y="87"/>
                  </a:cubicBezTo>
                  <a:cubicBezTo>
                    <a:pt x="629" y="88"/>
                    <a:pt x="629" y="88"/>
                    <a:pt x="629" y="88"/>
                  </a:cubicBezTo>
                  <a:cubicBezTo>
                    <a:pt x="628" y="88"/>
                    <a:pt x="627" y="87"/>
                    <a:pt x="626" y="87"/>
                  </a:cubicBezTo>
                  <a:cubicBezTo>
                    <a:pt x="624" y="87"/>
                    <a:pt x="624" y="88"/>
                    <a:pt x="624" y="90"/>
                  </a:cubicBezTo>
                  <a:cubicBezTo>
                    <a:pt x="624" y="92"/>
                    <a:pt x="625" y="93"/>
                    <a:pt x="627" y="93"/>
                  </a:cubicBezTo>
                  <a:cubicBezTo>
                    <a:pt x="629" y="93"/>
                    <a:pt x="631" y="93"/>
                    <a:pt x="632" y="94"/>
                  </a:cubicBezTo>
                  <a:cubicBezTo>
                    <a:pt x="633" y="95"/>
                    <a:pt x="632" y="98"/>
                    <a:pt x="631" y="98"/>
                  </a:cubicBezTo>
                  <a:cubicBezTo>
                    <a:pt x="629" y="99"/>
                    <a:pt x="623" y="97"/>
                    <a:pt x="624" y="99"/>
                  </a:cubicBezTo>
                  <a:cubicBezTo>
                    <a:pt x="624" y="100"/>
                    <a:pt x="626" y="99"/>
                    <a:pt x="626" y="100"/>
                  </a:cubicBezTo>
                  <a:cubicBezTo>
                    <a:pt x="626" y="101"/>
                    <a:pt x="625" y="102"/>
                    <a:pt x="624" y="103"/>
                  </a:cubicBezTo>
                  <a:cubicBezTo>
                    <a:pt x="624" y="102"/>
                    <a:pt x="623" y="103"/>
                    <a:pt x="624" y="103"/>
                  </a:cubicBezTo>
                  <a:cubicBezTo>
                    <a:pt x="622" y="102"/>
                    <a:pt x="622" y="100"/>
                    <a:pt x="620" y="100"/>
                  </a:cubicBezTo>
                  <a:cubicBezTo>
                    <a:pt x="618" y="100"/>
                    <a:pt x="616" y="104"/>
                    <a:pt x="617" y="106"/>
                  </a:cubicBezTo>
                  <a:cubicBezTo>
                    <a:pt x="618" y="107"/>
                    <a:pt x="619" y="106"/>
                    <a:pt x="618" y="108"/>
                  </a:cubicBezTo>
                  <a:cubicBezTo>
                    <a:pt x="618" y="108"/>
                    <a:pt x="616" y="108"/>
                    <a:pt x="616" y="109"/>
                  </a:cubicBezTo>
                  <a:cubicBezTo>
                    <a:pt x="615" y="112"/>
                    <a:pt x="620" y="109"/>
                    <a:pt x="620" y="110"/>
                  </a:cubicBezTo>
                  <a:cubicBezTo>
                    <a:pt x="619" y="111"/>
                    <a:pt x="619" y="112"/>
                    <a:pt x="620" y="113"/>
                  </a:cubicBezTo>
                  <a:cubicBezTo>
                    <a:pt x="621" y="113"/>
                    <a:pt x="621" y="113"/>
                    <a:pt x="621" y="113"/>
                  </a:cubicBezTo>
                  <a:cubicBezTo>
                    <a:pt x="622" y="113"/>
                    <a:pt x="623" y="114"/>
                    <a:pt x="623" y="113"/>
                  </a:cubicBezTo>
                  <a:cubicBezTo>
                    <a:pt x="624" y="113"/>
                    <a:pt x="624" y="113"/>
                    <a:pt x="624" y="113"/>
                  </a:cubicBezTo>
                  <a:cubicBezTo>
                    <a:pt x="624" y="114"/>
                    <a:pt x="625" y="114"/>
                    <a:pt x="625" y="114"/>
                  </a:cubicBezTo>
                  <a:cubicBezTo>
                    <a:pt x="625" y="116"/>
                    <a:pt x="619" y="115"/>
                    <a:pt x="623" y="118"/>
                  </a:cubicBezTo>
                  <a:cubicBezTo>
                    <a:pt x="623" y="119"/>
                    <a:pt x="625" y="119"/>
                    <a:pt x="626" y="119"/>
                  </a:cubicBezTo>
                  <a:cubicBezTo>
                    <a:pt x="626" y="120"/>
                    <a:pt x="628" y="122"/>
                    <a:pt x="626" y="122"/>
                  </a:cubicBezTo>
                  <a:cubicBezTo>
                    <a:pt x="627" y="119"/>
                    <a:pt x="614" y="120"/>
                    <a:pt x="612" y="119"/>
                  </a:cubicBezTo>
                  <a:cubicBezTo>
                    <a:pt x="613" y="120"/>
                    <a:pt x="613" y="121"/>
                    <a:pt x="613" y="122"/>
                  </a:cubicBezTo>
                  <a:cubicBezTo>
                    <a:pt x="612" y="122"/>
                    <a:pt x="612" y="122"/>
                    <a:pt x="612" y="123"/>
                  </a:cubicBezTo>
                  <a:cubicBezTo>
                    <a:pt x="613" y="124"/>
                    <a:pt x="613" y="125"/>
                    <a:pt x="614" y="126"/>
                  </a:cubicBezTo>
                  <a:cubicBezTo>
                    <a:pt x="615" y="127"/>
                    <a:pt x="616" y="127"/>
                    <a:pt x="616" y="128"/>
                  </a:cubicBezTo>
                  <a:cubicBezTo>
                    <a:pt x="616" y="129"/>
                    <a:pt x="614" y="128"/>
                    <a:pt x="614" y="128"/>
                  </a:cubicBezTo>
                  <a:cubicBezTo>
                    <a:pt x="612" y="127"/>
                    <a:pt x="611" y="128"/>
                    <a:pt x="610" y="129"/>
                  </a:cubicBezTo>
                  <a:cubicBezTo>
                    <a:pt x="610" y="128"/>
                    <a:pt x="606" y="128"/>
                    <a:pt x="608" y="129"/>
                  </a:cubicBezTo>
                  <a:cubicBezTo>
                    <a:pt x="608" y="129"/>
                    <a:pt x="608" y="129"/>
                    <a:pt x="609" y="129"/>
                  </a:cubicBezTo>
                  <a:cubicBezTo>
                    <a:pt x="608" y="129"/>
                    <a:pt x="608" y="129"/>
                    <a:pt x="608" y="129"/>
                  </a:cubicBezTo>
                  <a:cubicBezTo>
                    <a:pt x="608" y="129"/>
                    <a:pt x="608" y="129"/>
                    <a:pt x="608" y="129"/>
                  </a:cubicBezTo>
                  <a:cubicBezTo>
                    <a:pt x="608" y="129"/>
                    <a:pt x="608" y="129"/>
                    <a:pt x="608" y="129"/>
                  </a:cubicBezTo>
                  <a:cubicBezTo>
                    <a:pt x="608" y="129"/>
                    <a:pt x="608" y="129"/>
                    <a:pt x="608" y="129"/>
                  </a:cubicBezTo>
                  <a:close/>
                  <a:moveTo>
                    <a:pt x="434" y="267"/>
                  </a:moveTo>
                  <a:cubicBezTo>
                    <a:pt x="436" y="267"/>
                    <a:pt x="435" y="269"/>
                    <a:pt x="435" y="269"/>
                  </a:cubicBezTo>
                  <a:cubicBezTo>
                    <a:pt x="435" y="269"/>
                    <a:pt x="435" y="269"/>
                    <a:pt x="436" y="269"/>
                  </a:cubicBezTo>
                  <a:cubicBezTo>
                    <a:pt x="436" y="270"/>
                    <a:pt x="435" y="271"/>
                    <a:pt x="435" y="271"/>
                  </a:cubicBezTo>
                  <a:cubicBezTo>
                    <a:pt x="435" y="272"/>
                    <a:pt x="434" y="274"/>
                    <a:pt x="436" y="274"/>
                  </a:cubicBezTo>
                  <a:cubicBezTo>
                    <a:pt x="437" y="274"/>
                    <a:pt x="437" y="272"/>
                    <a:pt x="438" y="272"/>
                  </a:cubicBezTo>
                  <a:cubicBezTo>
                    <a:pt x="440" y="269"/>
                    <a:pt x="442" y="272"/>
                    <a:pt x="444" y="274"/>
                  </a:cubicBezTo>
                  <a:cubicBezTo>
                    <a:pt x="444" y="274"/>
                    <a:pt x="444" y="272"/>
                    <a:pt x="445" y="272"/>
                  </a:cubicBezTo>
                  <a:cubicBezTo>
                    <a:pt x="445" y="272"/>
                    <a:pt x="445" y="273"/>
                    <a:pt x="446" y="273"/>
                  </a:cubicBezTo>
                  <a:cubicBezTo>
                    <a:pt x="446" y="273"/>
                    <a:pt x="445" y="267"/>
                    <a:pt x="447" y="267"/>
                  </a:cubicBezTo>
                  <a:cubicBezTo>
                    <a:pt x="447" y="267"/>
                    <a:pt x="449" y="272"/>
                    <a:pt x="449" y="273"/>
                  </a:cubicBezTo>
                  <a:cubicBezTo>
                    <a:pt x="449" y="275"/>
                    <a:pt x="449" y="278"/>
                    <a:pt x="451" y="275"/>
                  </a:cubicBezTo>
                  <a:cubicBezTo>
                    <a:pt x="453" y="278"/>
                    <a:pt x="458" y="270"/>
                    <a:pt x="453" y="269"/>
                  </a:cubicBezTo>
                  <a:cubicBezTo>
                    <a:pt x="454" y="268"/>
                    <a:pt x="454" y="269"/>
                    <a:pt x="455" y="269"/>
                  </a:cubicBezTo>
                  <a:cubicBezTo>
                    <a:pt x="454" y="268"/>
                    <a:pt x="455" y="264"/>
                    <a:pt x="454" y="262"/>
                  </a:cubicBezTo>
                  <a:cubicBezTo>
                    <a:pt x="455" y="262"/>
                    <a:pt x="454" y="263"/>
                    <a:pt x="455" y="263"/>
                  </a:cubicBezTo>
                  <a:cubicBezTo>
                    <a:pt x="455" y="263"/>
                    <a:pt x="455" y="262"/>
                    <a:pt x="456" y="262"/>
                  </a:cubicBezTo>
                  <a:cubicBezTo>
                    <a:pt x="455" y="264"/>
                    <a:pt x="455" y="268"/>
                    <a:pt x="457" y="269"/>
                  </a:cubicBezTo>
                  <a:cubicBezTo>
                    <a:pt x="459" y="270"/>
                    <a:pt x="459" y="268"/>
                    <a:pt x="459" y="267"/>
                  </a:cubicBezTo>
                  <a:cubicBezTo>
                    <a:pt x="460" y="265"/>
                    <a:pt x="461" y="264"/>
                    <a:pt x="461" y="263"/>
                  </a:cubicBezTo>
                  <a:cubicBezTo>
                    <a:pt x="462" y="262"/>
                    <a:pt x="462" y="261"/>
                    <a:pt x="461" y="261"/>
                  </a:cubicBezTo>
                  <a:cubicBezTo>
                    <a:pt x="461" y="260"/>
                    <a:pt x="460" y="259"/>
                    <a:pt x="460" y="259"/>
                  </a:cubicBezTo>
                  <a:cubicBezTo>
                    <a:pt x="459" y="257"/>
                    <a:pt x="460" y="258"/>
                    <a:pt x="461" y="257"/>
                  </a:cubicBezTo>
                  <a:cubicBezTo>
                    <a:pt x="463" y="257"/>
                    <a:pt x="463" y="257"/>
                    <a:pt x="463" y="255"/>
                  </a:cubicBezTo>
                  <a:cubicBezTo>
                    <a:pt x="463" y="254"/>
                    <a:pt x="461" y="250"/>
                    <a:pt x="464" y="252"/>
                  </a:cubicBezTo>
                  <a:cubicBezTo>
                    <a:pt x="463" y="250"/>
                    <a:pt x="464" y="251"/>
                    <a:pt x="465" y="251"/>
                  </a:cubicBezTo>
                  <a:cubicBezTo>
                    <a:pt x="466" y="251"/>
                    <a:pt x="466" y="250"/>
                    <a:pt x="466" y="250"/>
                  </a:cubicBezTo>
                  <a:cubicBezTo>
                    <a:pt x="466" y="250"/>
                    <a:pt x="466" y="249"/>
                    <a:pt x="466" y="249"/>
                  </a:cubicBezTo>
                  <a:cubicBezTo>
                    <a:pt x="466" y="248"/>
                    <a:pt x="467" y="250"/>
                    <a:pt x="467" y="250"/>
                  </a:cubicBezTo>
                  <a:cubicBezTo>
                    <a:pt x="467" y="251"/>
                    <a:pt x="467" y="252"/>
                    <a:pt x="466" y="253"/>
                  </a:cubicBezTo>
                  <a:cubicBezTo>
                    <a:pt x="466" y="255"/>
                    <a:pt x="465" y="258"/>
                    <a:pt x="466" y="261"/>
                  </a:cubicBezTo>
                  <a:cubicBezTo>
                    <a:pt x="467" y="263"/>
                    <a:pt x="470" y="266"/>
                    <a:pt x="472" y="263"/>
                  </a:cubicBezTo>
                  <a:cubicBezTo>
                    <a:pt x="473" y="261"/>
                    <a:pt x="471" y="259"/>
                    <a:pt x="472" y="257"/>
                  </a:cubicBezTo>
                  <a:cubicBezTo>
                    <a:pt x="473" y="255"/>
                    <a:pt x="476" y="256"/>
                    <a:pt x="478" y="254"/>
                  </a:cubicBezTo>
                  <a:cubicBezTo>
                    <a:pt x="480" y="252"/>
                    <a:pt x="479" y="250"/>
                    <a:pt x="478" y="248"/>
                  </a:cubicBezTo>
                  <a:cubicBezTo>
                    <a:pt x="477" y="246"/>
                    <a:pt x="476" y="246"/>
                    <a:pt x="478" y="246"/>
                  </a:cubicBezTo>
                  <a:cubicBezTo>
                    <a:pt x="480" y="246"/>
                    <a:pt x="481" y="247"/>
                    <a:pt x="480" y="244"/>
                  </a:cubicBezTo>
                  <a:cubicBezTo>
                    <a:pt x="479" y="242"/>
                    <a:pt x="476" y="242"/>
                    <a:pt x="477" y="239"/>
                  </a:cubicBezTo>
                  <a:cubicBezTo>
                    <a:pt x="477" y="237"/>
                    <a:pt x="482" y="236"/>
                    <a:pt x="482" y="234"/>
                  </a:cubicBezTo>
                  <a:cubicBezTo>
                    <a:pt x="482" y="232"/>
                    <a:pt x="479" y="230"/>
                    <a:pt x="478" y="229"/>
                  </a:cubicBezTo>
                  <a:cubicBezTo>
                    <a:pt x="477" y="228"/>
                    <a:pt x="476" y="227"/>
                    <a:pt x="474" y="228"/>
                  </a:cubicBezTo>
                  <a:cubicBezTo>
                    <a:pt x="473" y="228"/>
                    <a:pt x="472" y="229"/>
                    <a:pt x="472" y="230"/>
                  </a:cubicBezTo>
                  <a:cubicBezTo>
                    <a:pt x="472" y="231"/>
                    <a:pt x="473" y="231"/>
                    <a:pt x="474" y="232"/>
                  </a:cubicBezTo>
                  <a:cubicBezTo>
                    <a:pt x="475" y="234"/>
                    <a:pt x="473" y="233"/>
                    <a:pt x="471" y="233"/>
                  </a:cubicBezTo>
                  <a:cubicBezTo>
                    <a:pt x="471" y="234"/>
                    <a:pt x="472" y="235"/>
                    <a:pt x="470" y="235"/>
                  </a:cubicBezTo>
                  <a:cubicBezTo>
                    <a:pt x="469" y="235"/>
                    <a:pt x="467" y="234"/>
                    <a:pt x="466" y="233"/>
                  </a:cubicBezTo>
                  <a:cubicBezTo>
                    <a:pt x="464" y="233"/>
                    <a:pt x="462" y="232"/>
                    <a:pt x="461" y="233"/>
                  </a:cubicBezTo>
                  <a:cubicBezTo>
                    <a:pt x="460" y="233"/>
                    <a:pt x="460" y="234"/>
                    <a:pt x="460" y="234"/>
                  </a:cubicBezTo>
                  <a:cubicBezTo>
                    <a:pt x="460" y="234"/>
                    <a:pt x="458" y="234"/>
                    <a:pt x="459" y="234"/>
                  </a:cubicBezTo>
                  <a:cubicBezTo>
                    <a:pt x="457" y="235"/>
                    <a:pt x="457" y="235"/>
                    <a:pt x="457" y="237"/>
                  </a:cubicBezTo>
                  <a:cubicBezTo>
                    <a:pt x="456" y="239"/>
                    <a:pt x="454" y="241"/>
                    <a:pt x="452" y="243"/>
                  </a:cubicBezTo>
                  <a:cubicBezTo>
                    <a:pt x="451" y="244"/>
                    <a:pt x="451" y="246"/>
                    <a:pt x="450" y="248"/>
                  </a:cubicBezTo>
                  <a:cubicBezTo>
                    <a:pt x="449" y="249"/>
                    <a:pt x="447" y="251"/>
                    <a:pt x="448" y="253"/>
                  </a:cubicBezTo>
                  <a:cubicBezTo>
                    <a:pt x="446" y="252"/>
                    <a:pt x="445" y="253"/>
                    <a:pt x="445" y="254"/>
                  </a:cubicBezTo>
                  <a:cubicBezTo>
                    <a:pt x="445" y="254"/>
                    <a:pt x="445" y="253"/>
                    <a:pt x="444" y="253"/>
                  </a:cubicBezTo>
                  <a:cubicBezTo>
                    <a:pt x="444" y="253"/>
                    <a:pt x="444" y="257"/>
                    <a:pt x="443" y="257"/>
                  </a:cubicBezTo>
                  <a:cubicBezTo>
                    <a:pt x="443" y="259"/>
                    <a:pt x="441" y="260"/>
                    <a:pt x="439" y="261"/>
                  </a:cubicBezTo>
                  <a:cubicBezTo>
                    <a:pt x="437" y="261"/>
                    <a:pt x="436" y="261"/>
                    <a:pt x="435" y="263"/>
                  </a:cubicBezTo>
                  <a:cubicBezTo>
                    <a:pt x="434" y="265"/>
                    <a:pt x="433" y="268"/>
                    <a:pt x="432" y="269"/>
                  </a:cubicBezTo>
                  <a:cubicBezTo>
                    <a:pt x="433" y="269"/>
                    <a:pt x="433" y="268"/>
                    <a:pt x="434" y="267"/>
                  </a:cubicBezTo>
                  <a:cubicBezTo>
                    <a:pt x="434" y="268"/>
                    <a:pt x="435" y="267"/>
                    <a:pt x="435" y="267"/>
                  </a:cubicBezTo>
                  <a:cubicBezTo>
                    <a:pt x="435" y="267"/>
                    <a:pt x="434" y="267"/>
                    <a:pt x="434" y="267"/>
                  </a:cubicBezTo>
                  <a:cubicBezTo>
                    <a:pt x="434" y="267"/>
                    <a:pt x="435" y="267"/>
                    <a:pt x="435" y="267"/>
                  </a:cubicBezTo>
                  <a:cubicBezTo>
                    <a:pt x="435" y="267"/>
                    <a:pt x="434" y="268"/>
                    <a:pt x="434" y="267"/>
                  </a:cubicBezTo>
                  <a:close/>
                  <a:moveTo>
                    <a:pt x="598" y="199"/>
                  </a:moveTo>
                  <a:cubicBezTo>
                    <a:pt x="599" y="200"/>
                    <a:pt x="598" y="201"/>
                    <a:pt x="599" y="201"/>
                  </a:cubicBezTo>
                  <a:cubicBezTo>
                    <a:pt x="600" y="204"/>
                    <a:pt x="600" y="205"/>
                    <a:pt x="603" y="207"/>
                  </a:cubicBezTo>
                  <a:cubicBezTo>
                    <a:pt x="604" y="207"/>
                    <a:pt x="607" y="208"/>
                    <a:pt x="606" y="210"/>
                  </a:cubicBezTo>
                  <a:cubicBezTo>
                    <a:pt x="605" y="212"/>
                    <a:pt x="603" y="209"/>
                    <a:pt x="601" y="210"/>
                  </a:cubicBezTo>
                  <a:cubicBezTo>
                    <a:pt x="600" y="212"/>
                    <a:pt x="604" y="214"/>
                    <a:pt x="605" y="215"/>
                  </a:cubicBezTo>
                  <a:cubicBezTo>
                    <a:pt x="606" y="217"/>
                    <a:pt x="605" y="221"/>
                    <a:pt x="608" y="218"/>
                  </a:cubicBezTo>
                  <a:cubicBezTo>
                    <a:pt x="609" y="217"/>
                    <a:pt x="609" y="217"/>
                    <a:pt x="609" y="216"/>
                  </a:cubicBezTo>
                  <a:cubicBezTo>
                    <a:pt x="610" y="216"/>
                    <a:pt x="612" y="216"/>
                    <a:pt x="613" y="216"/>
                  </a:cubicBezTo>
                  <a:cubicBezTo>
                    <a:pt x="615" y="216"/>
                    <a:pt x="619" y="214"/>
                    <a:pt x="619" y="212"/>
                  </a:cubicBezTo>
                  <a:cubicBezTo>
                    <a:pt x="620" y="211"/>
                    <a:pt x="620" y="209"/>
                    <a:pt x="619" y="207"/>
                  </a:cubicBezTo>
                  <a:cubicBezTo>
                    <a:pt x="619" y="207"/>
                    <a:pt x="617" y="206"/>
                    <a:pt x="617" y="206"/>
                  </a:cubicBezTo>
                  <a:cubicBezTo>
                    <a:pt x="616" y="204"/>
                    <a:pt x="620" y="203"/>
                    <a:pt x="620" y="201"/>
                  </a:cubicBezTo>
                  <a:cubicBezTo>
                    <a:pt x="620" y="198"/>
                    <a:pt x="617" y="197"/>
                    <a:pt x="615" y="196"/>
                  </a:cubicBezTo>
                  <a:cubicBezTo>
                    <a:pt x="613" y="196"/>
                    <a:pt x="612" y="196"/>
                    <a:pt x="611" y="194"/>
                  </a:cubicBezTo>
                  <a:cubicBezTo>
                    <a:pt x="610" y="193"/>
                    <a:pt x="611" y="192"/>
                    <a:pt x="609" y="191"/>
                  </a:cubicBezTo>
                  <a:cubicBezTo>
                    <a:pt x="609" y="190"/>
                    <a:pt x="608" y="190"/>
                    <a:pt x="607" y="189"/>
                  </a:cubicBezTo>
                  <a:cubicBezTo>
                    <a:pt x="605" y="188"/>
                    <a:pt x="597" y="182"/>
                    <a:pt x="597" y="189"/>
                  </a:cubicBezTo>
                  <a:cubicBezTo>
                    <a:pt x="597" y="191"/>
                    <a:pt x="599" y="193"/>
                    <a:pt x="599" y="195"/>
                  </a:cubicBezTo>
                  <a:cubicBezTo>
                    <a:pt x="598" y="195"/>
                    <a:pt x="597" y="195"/>
                    <a:pt x="597" y="196"/>
                  </a:cubicBezTo>
                  <a:cubicBezTo>
                    <a:pt x="596" y="197"/>
                    <a:pt x="597" y="198"/>
                    <a:pt x="598" y="199"/>
                  </a:cubicBezTo>
                  <a:cubicBezTo>
                    <a:pt x="598" y="199"/>
                    <a:pt x="598" y="199"/>
                    <a:pt x="597" y="199"/>
                  </a:cubicBezTo>
                  <a:cubicBezTo>
                    <a:pt x="598" y="199"/>
                    <a:pt x="598" y="199"/>
                    <a:pt x="598" y="199"/>
                  </a:cubicBezTo>
                  <a:cubicBezTo>
                    <a:pt x="598" y="199"/>
                    <a:pt x="597" y="198"/>
                    <a:pt x="598" y="199"/>
                  </a:cubicBezTo>
                  <a:close/>
                  <a:moveTo>
                    <a:pt x="629" y="298"/>
                  </a:moveTo>
                  <a:cubicBezTo>
                    <a:pt x="628" y="297"/>
                    <a:pt x="629" y="295"/>
                    <a:pt x="629" y="293"/>
                  </a:cubicBezTo>
                  <a:cubicBezTo>
                    <a:pt x="629" y="292"/>
                    <a:pt x="628" y="290"/>
                    <a:pt x="628" y="289"/>
                  </a:cubicBezTo>
                  <a:cubicBezTo>
                    <a:pt x="626" y="287"/>
                    <a:pt x="625" y="284"/>
                    <a:pt x="622" y="283"/>
                  </a:cubicBezTo>
                  <a:cubicBezTo>
                    <a:pt x="620" y="282"/>
                    <a:pt x="616" y="283"/>
                    <a:pt x="615" y="285"/>
                  </a:cubicBezTo>
                  <a:cubicBezTo>
                    <a:pt x="614" y="286"/>
                    <a:pt x="614" y="288"/>
                    <a:pt x="613" y="289"/>
                  </a:cubicBezTo>
                  <a:cubicBezTo>
                    <a:pt x="612" y="291"/>
                    <a:pt x="611" y="290"/>
                    <a:pt x="612" y="292"/>
                  </a:cubicBezTo>
                  <a:cubicBezTo>
                    <a:pt x="610" y="294"/>
                    <a:pt x="607" y="296"/>
                    <a:pt x="609" y="299"/>
                  </a:cubicBezTo>
                  <a:cubicBezTo>
                    <a:pt x="608" y="298"/>
                    <a:pt x="610" y="300"/>
                    <a:pt x="610" y="300"/>
                  </a:cubicBezTo>
                  <a:cubicBezTo>
                    <a:pt x="610" y="300"/>
                    <a:pt x="611" y="301"/>
                    <a:pt x="611" y="301"/>
                  </a:cubicBezTo>
                  <a:cubicBezTo>
                    <a:pt x="614" y="303"/>
                    <a:pt x="617" y="304"/>
                    <a:pt x="619" y="307"/>
                  </a:cubicBezTo>
                  <a:cubicBezTo>
                    <a:pt x="621" y="309"/>
                    <a:pt x="625" y="310"/>
                    <a:pt x="628" y="308"/>
                  </a:cubicBezTo>
                  <a:cubicBezTo>
                    <a:pt x="631" y="306"/>
                    <a:pt x="630" y="301"/>
                    <a:pt x="629" y="298"/>
                  </a:cubicBezTo>
                  <a:close/>
                  <a:moveTo>
                    <a:pt x="640" y="74"/>
                  </a:moveTo>
                  <a:cubicBezTo>
                    <a:pt x="641" y="73"/>
                    <a:pt x="641" y="71"/>
                    <a:pt x="641" y="70"/>
                  </a:cubicBezTo>
                  <a:cubicBezTo>
                    <a:pt x="642" y="69"/>
                    <a:pt x="643" y="69"/>
                    <a:pt x="644" y="68"/>
                  </a:cubicBezTo>
                  <a:cubicBezTo>
                    <a:pt x="646" y="67"/>
                    <a:pt x="646" y="65"/>
                    <a:pt x="648" y="63"/>
                  </a:cubicBezTo>
                  <a:cubicBezTo>
                    <a:pt x="649" y="62"/>
                    <a:pt x="652" y="60"/>
                    <a:pt x="654" y="61"/>
                  </a:cubicBezTo>
                  <a:cubicBezTo>
                    <a:pt x="656" y="62"/>
                    <a:pt x="655" y="66"/>
                    <a:pt x="657" y="66"/>
                  </a:cubicBezTo>
                  <a:cubicBezTo>
                    <a:pt x="657" y="65"/>
                    <a:pt x="657" y="62"/>
                    <a:pt x="657" y="61"/>
                  </a:cubicBezTo>
                  <a:cubicBezTo>
                    <a:pt x="657" y="61"/>
                    <a:pt x="657" y="59"/>
                    <a:pt x="658" y="60"/>
                  </a:cubicBezTo>
                  <a:cubicBezTo>
                    <a:pt x="659" y="61"/>
                    <a:pt x="659" y="65"/>
                    <a:pt x="660" y="65"/>
                  </a:cubicBezTo>
                  <a:cubicBezTo>
                    <a:pt x="661" y="64"/>
                    <a:pt x="659" y="59"/>
                    <a:pt x="659" y="58"/>
                  </a:cubicBezTo>
                  <a:cubicBezTo>
                    <a:pt x="660" y="55"/>
                    <a:pt x="662" y="52"/>
                    <a:pt x="665" y="52"/>
                  </a:cubicBezTo>
                  <a:cubicBezTo>
                    <a:pt x="667" y="52"/>
                    <a:pt x="670" y="53"/>
                    <a:pt x="671" y="55"/>
                  </a:cubicBezTo>
                  <a:cubicBezTo>
                    <a:pt x="672" y="56"/>
                    <a:pt x="671" y="58"/>
                    <a:pt x="672" y="59"/>
                  </a:cubicBezTo>
                  <a:cubicBezTo>
                    <a:pt x="672" y="60"/>
                    <a:pt x="673" y="61"/>
                    <a:pt x="674" y="62"/>
                  </a:cubicBezTo>
                  <a:cubicBezTo>
                    <a:pt x="675" y="62"/>
                    <a:pt x="675" y="61"/>
                    <a:pt x="674" y="61"/>
                  </a:cubicBezTo>
                  <a:cubicBezTo>
                    <a:pt x="674" y="60"/>
                    <a:pt x="672" y="60"/>
                    <a:pt x="672" y="58"/>
                  </a:cubicBezTo>
                  <a:cubicBezTo>
                    <a:pt x="672" y="58"/>
                    <a:pt x="673" y="57"/>
                    <a:pt x="673" y="57"/>
                  </a:cubicBezTo>
                  <a:cubicBezTo>
                    <a:pt x="673" y="55"/>
                    <a:pt x="673" y="54"/>
                    <a:pt x="675" y="55"/>
                  </a:cubicBezTo>
                  <a:cubicBezTo>
                    <a:pt x="676" y="55"/>
                    <a:pt x="676" y="55"/>
                    <a:pt x="676" y="55"/>
                  </a:cubicBezTo>
                  <a:cubicBezTo>
                    <a:pt x="677" y="55"/>
                    <a:pt x="678" y="55"/>
                    <a:pt x="678" y="55"/>
                  </a:cubicBezTo>
                  <a:cubicBezTo>
                    <a:pt x="681" y="56"/>
                    <a:pt x="682" y="61"/>
                    <a:pt x="684" y="63"/>
                  </a:cubicBezTo>
                  <a:cubicBezTo>
                    <a:pt x="684" y="62"/>
                    <a:pt x="682" y="60"/>
                    <a:pt x="682" y="59"/>
                  </a:cubicBezTo>
                  <a:cubicBezTo>
                    <a:pt x="682" y="59"/>
                    <a:pt x="681" y="57"/>
                    <a:pt x="681" y="57"/>
                  </a:cubicBezTo>
                  <a:cubicBezTo>
                    <a:pt x="684" y="55"/>
                    <a:pt x="687" y="62"/>
                    <a:pt x="687" y="62"/>
                  </a:cubicBezTo>
                  <a:cubicBezTo>
                    <a:pt x="687" y="61"/>
                    <a:pt x="685" y="57"/>
                    <a:pt x="686" y="57"/>
                  </a:cubicBezTo>
                  <a:cubicBezTo>
                    <a:pt x="688" y="57"/>
                    <a:pt x="688" y="61"/>
                    <a:pt x="688" y="62"/>
                  </a:cubicBezTo>
                  <a:cubicBezTo>
                    <a:pt x="689" y="62"/>
                    <a:pt x="688" y="58"/>
                    <a:pt x="688" y="57"/>
                  </a:cubicBezTo>
                  <a:cubicBezTo>
                    <a:pt x="688" y="57"/>
                    <a:pt x="688" y="57"/>
                    <a:pt x="688" y="57"/>
                  </a:cubicBezTo>
                  <a:cubicBezTo>
                    <a:pt x="687" y="56"/>
                    <a:pt x="687" y="57"/>
                    <a:pt x="687" y="56"/>
                  </a:cubicBezTo>
                  <a:cubicBezTo>
                    <a:pt x="685" y="56"/>
                    <a:pt x="683" y="56"/>
                    <a:pt x="682" y="55"/>
                  </a:cubicBezTo>
                  <a:cubicBezTo>
                    <a:pt x="681" y="54"/>
                    <a:pt x="681" y="54"/>
                    <a:pt x="681" y="54"/>
                  </a:cubicBezTo>
                  <a:cubicBezTo>
                    <a:pt x="681" y="54"/>
                    <a:pt x="681" y="54"/>
                    <a:pt x="680" y="54"/>
                  </a:cubicBezTo>
                  <a:cubicBezTo>
                    <a:pt x="678" y="53"/>
                    <a:pt x="673" y="51"/>
                    <a:pt x="674" y="48"/>
                  </a:cubicBezTo>
                  <a:cubicBezTo>
                    <a:pt x="675" y="44"/>
                    <a:pt x="682" y="48"/>
                    <a:pt x="683" y="44"/>
                  </a:cubicBezTo>
                  <a:cubicBezTo>
                    <a:pt x="684" y="41"/>
                    <a:pt x="679" y="36"/>
                    <a:pt x="682" y="34"/>
                  </a:cubicBezTo>
                  <a:cubicBezTo>
                    <a:pt x="683" y="34"/>
                    <a:pt x="686" y="33"/>
                    <a:pt x="687" y="34"/>
                  </a:cubicBezTo>
                  <a:cubicBezTo>
                    <a:pt x="688" y="35"/>
                    <a:pt x="688" y="37"/>
                    <a:pt x="686" y="36"/>
                  </a:cubicBezTo>
                  <a:cubicBezTo>
                    <a:pt x="688" y="38"/>
                    <a:pt x="689" y="39"/>
                    <a:pt x="691" y="40"/>
                  </a:cubicBezTo>
                  <a:cubicBezTo>
                    <a:pt x="693" y="40"/>
                    <a:pt x="695" y="40"/>
                    <a:pt x="696" y="42"/>
                  </a:cubicBezTo>
                  <a:cubicBezTo>
                    <a:pt x="698" y="43"/>
                    <a:pt x="698" y="46"/>
                    <a:pt x="699" y="48"/>
                  </a:cubicBezTo>
                  <a:cubicBezTo>
                    <a:pt x="700" y="51"/>
                    <a:pt x="699" y="52"/>
                    <a:pt x="699" y="54"/>
                  </a:cubicBezTo>
                  <a:cubicBezTo>
                    <a:pt x="700" y="55"/>
                    <a:pt x="702" y="54"/>
                    <a:pt x="703" y="54"/>
                  </a:cubicBezTo>
                  <a:cubicBezTo>
                    <a:pt x="705" y="54"/>
                    <a:pt x="705" y="55"/>
                    <a:pt x="706" y="55"/>
                  </a:cubicBezTo>
                  <a:cubicBezTo>
                    <a:pt x="707" y="55"/>
                    <a:pt x="707" y="55"/>
                    <a:pt x="707" y="55"/>
                  </a:cubicBezTo>
                  <a:cubicBezTo>
                    <a:pt x="706" y="53"/>
                    <a:pt x="703" y="54"/>
                    <a:pt x="702" y="52"/>
                  </a:cubicBezTo>
                  <a:cubicBezTo>
                    <a:pt x="701" y="51"/>
                    <a:pt x="699" y="47"/>
                    <a:pt x="700" y="45"/>
                  </a:cubicBezTo>
                  <a:cubicBezTo>
                    <a:pt x="700" y="44"/>
                    <a:pt x="700" y="44"/>
                    <a:pt x="701" y="44"/>
                  </a:cubicBezTo>
                  <a:cubicBezTo>
                    <a:pt x="702" y="44"/>
                    <a:pt x="702" y="44"/>
                    <a:pt x="703" y="44"/>
                  </a:cubicBezTo>
                  <a:cubicBezTo>
                    <a:pt x="703" y="45"/>
                    <a:pt x="703" y="45"/>
                    <a:pt x="703" y="45"/>
                  </a:cubicBezTo>
                  <a:cubicBezTo>
                    <a:pt x="704" y="45"/>
                    <a:pt x="704" y="46"/>
                    <a:pt x="704" y="47"/>
                  </a:cubicBezTo>
                  <a:cubicBezTo>
                    <a:pt x="704" y="47"/>
                    <a:pt x="704" y="47"/>
                    <a:pt x="704" y="47"/>
                  </a:cubicBezTo>
                  <a:cubicBezTo>
                    <a:pt x="705" y="48"/>
                    <a:pt x="705" y="48"/>
                    <a:pt x="706" y="49"/>
                  </a:cubicBezTo>
                  <a:cubicBezTo>
                    <a:pt x="706" y="49"/>
                    <a:pt x="706" y="49"/>
                    <a:pt x="706" y="49"/>
                  </a:cubicBezTo>
                  <a:cubicBezTo>
                    <a:pt x="706" y="49"/>
                    <a:pt x="706" y="49"/>
                    <a:pt x="706" y="49"/>
                  </a:cubicBezTo>
                  <a:cubicBezTo>
                    <a:pt x="706" y="49"/>
                    <a:pt x="706" y="49"/>
                    <a:pt x="706" y="49"/>
                  </a:cubicBezTo>
                  <a:cubicBezTo>
                    <a:pt x="707" y="50"/>
                    <a:pt x="708" y="51"/>
                    <a:pt x="708" y="52"/>
                  </a:cubicBezTo>
                  <a:cubicBezTo>
                    <a:pt x="709" y="52"/>
                    <a:pt x="709" y="52"/>
                    <a:pt x="709" y="52"/>
                  </a:cubicBezTo>
                  <a:cubicBezTo>
                    <a:pt x="710" y="52"/>
                    <a:pt x="711" y="53"/>
                    <a:pt x="711" y="54"/>
                  </a:cubicBezTo>
                  <a:cubicBezTo>
                    <a:pt x="712" y="54"/>
                    <a:pt x="712" y="54"/>
                    <a:pt x="712" y="55"/>
                  </a:cubicBezTo>
                  <a:cubicBezTo>
                    <a:pt x="712" y="55"/>
                    <a:pt x="712" y="55"/>
                    <a:pt x="712" y="55"/>
                  </a:cubicBezTo>
                  <a:cubicBezTo>
                    <a:pt x="713" y="55"/>
                    <a:pt x="714" y="56"/>
                    <a:pt x="714" y="56"/>
                  </a:cubicBezTo>
                  <a:cubicBezTo>
                    <a:pt x="717" y="54"/>
                    <a:pt x="711" y="53"/>
                    <a:pt x="714" y="50"/>
                  </a:cubicBezTo>
                  <a:cubicBezTo>
                    <a:pt x="711" y="50"/>
                    <a:pt x="709" y="48"/>
                    <a:pt x="707" y="46"/>
                  </a:cubicBezTo>
                  <a:cubicBezTo>
                    <a:pt x="706" y="44"/>
                    <a:pt x="705" y="44"/>
                    <a:pt x="704" y="43"/>
                  </a:cubicBezTo>
                  <a:cubicBezTo>
                    <a:pt x="703" y="42"/>
                    <a:pt x="702" y="41"/>
                    <a:pt x="702" y="39"/>
                  </a:cubicBezTo>
                  <a:cubicBezTo>
                    <a:pt x="702" y="39"/>
                    <a:pt x="702" y="39"/>
                    <a:pt x="702" y="39"/>
                  </a:cubicBezTo>
                  <a:cubicBezTo>
                    <a:pt x="701" y="37"/>
                    <a:pt x="702" y="35"/>
                    <a:pt x="703" y="34"/>
                  </a:cubicBezTo>
                  <a:cubicBezTo>
                    <a:pt x="705" y="32"/>
                    <a:pt x="706" y="33"/>
                    <a:pt x="708" y="34"/>
                  </a:cubicBezTo>
                  <a:cubicBezTo>
                    <a:pt x="708" y="34"/>
                    <a:pt x="709" y="34"/>
                    <a:pt x="709" y="34"/>
                  </a:cubicBezTo>
                  <a:cubicBezTo>
                    <a:pt x="709" y="33"/>
                    <a:pt x="709" y="33"/>
                    <a:pt x="709" y="33"/>
                  </a:cubicBezTo>
                  <a:cubicBezTo>
                    <a:pt x="707" y="32"/>
                    <a:pt x="701" y="27"/>
                    <a:pt x="705" y="25"/>
                  </a:cubicBezTo>
                  <a:cubicBezTo>
                    <a:pt x="707" y="24"/>
                    <a:pt x="711" y="27"/>
                    <a:pt x="712" y="28"/>
                  </a:cubicBezTo>
                  <a:cubicBezTo>
                    <a:pt x="712" y="28"/>
                    <a:pt x="712" y="29"/>
                    <a:pt x="712" y="29"/>
                  </a:cubicBezTo>
                  <a:cubicBezTo>
                    <a:pt x="713" y="30"/>
                    <a:pt x="713" y="31"/>
                    <a:pt x="714" y="32"/>
                  </a:cubicBezTo>
                  <a:cubicBezTo>
                    <a:pt x="714" y="31"/>
                    <a:pt x="715" y="31"/>
                    <a:pt x="716" y="31"/>
                  </a:cubicBezTo>
                  <a:cubicBezTo>
                    <a:pt x="716" y="30"/>
                    <a:pt x="715" y="29"/>
                    <a:pt x="715" y="28"/>
                  </a:cubicBezTo>
                  <a:cubicBezTo>
                    <a:pt x="715" y="28"/>
                    <a:pt x="715" y="28"/>
                    <a:pt x="714" y="27"/>
                  </a:cubicBezTo>
                  <a:cubicBezTo>
                    <a:pt x="714" y="25"/>
                    <a:pt x="705" y="16"/>
                    <a:pt x="713" y="16"/>
                  </a:cubicBezTo>
                  <a:cubicBezTo>
                    <a:pt x="715" y="16"/>
                    <a:pt x="717" y="19"/>
                    <a:pt x="718" y="21"/>
                  </a:cubicBezTo>
                  <a:cubicBezTo>
                    <a:pt x="719" y="22"/>
                    <a:pt x="718" y="26"/>
                    <a:pt x="720" y="26"/>
                  </a:cubicBezTo>
                  <a:cubicBezTo>
                    <a:pt x="720" y="24"/>
                    <a:pt x="719" y="22"/>
                    <a:pt x="722" y="23"/>
                  </a:cubicBezTo>
                  <a:cubicBezTo>
                    <a:pt x="724" y="23"/>
                    <a:pt x="725" y="25"/>
                    <a:pt x="728" y="25"/>
                  </a:cubicBezTo>
                  <a:cubicBezTo>
                    <a:pt x="728" y="25"/>
                    <a:pt x="728" y="25"/>
                    <a:pt x="729" y="25"/>
                  </a:cubicBezTo>
                  <a:cubicBezTo>
                    <a:pt x="729" y="24"/>
                    <a:pt x="729" y="25"/>
                    <a:pt x="730" y="24"/>
                  </a:cubicBezTo>
                  <a:cubicBezTo>
                    <a:pt x="730" y="24"/>
                    <a:pt x="729" y="24"/>
                    <a:pt x="729" y="24"/>
                  </a:cubicBezTo>
                  <a:cubicBezTo>
                    <a:pt x="729" y="24"/>
                    <a:pt x="729" y="24"/>
                    <a:pt x="728" y="24"/>
                  </a:cubicBezTo>
                  <a:cubicBezTo>
                    <a:pt x="728" y="25"/>
                    <a:pt x="727" y="24"/>
                    <a:pt x="727" y="24"/>
                  </a:cubicBezTo>
                  <a:cubicBezTo>
                    <a:pt x="725" y="24"/>
                    <a:pt x="721" y="22"/>
                    <a:pt x="720" y="20"/>
                  </a:cubicBezTo>
                  <a:cubicBezTo>
                    <a:pt x="719" y="17"/>
                    <a:pt x="721" y="19"/>
                    <a:pt x="721" y="17"/>
                  </a:cubicBezTo>
                  <a:cubicBezTo>
                    <a:pt x="721" y="16"/>
                    <a:pt x="721" y="16"/>
                    <a:pt x="721" y="16"/>
                  </a:cubicBezTo>
                  <a:cubicBezTo>
                    <a:pt x="721" y="16"/>
                    <a:pt x="721" y="16"/>
                    <a:pt x="720" y="16"/>
                  </a:cubicBezTo>
                  <a:cubicBezTo>
                    <a:pt x="720" y="16"/>
                    <a:pt x="720" y="16"/>
                    <a:pt x="719" y="16"/>
                  </a:cubicBezTo>
                  <a:cubicBezTo>
                    <a:pt x="712" y="13"/>
                    <a:pt x="729" y="5"/>
                    <a:pt x="726" y="15"/>
                  </a:cubicBezTo>
                  <a:cubicBezTo>
                    <a:pt x="727" y="14"/>
                    <a:pt x="728" y="11"/>
                    <a:pt x="728" y="11"/>
                  </a:cubicBezTo>
                  <a:cubicBezTo>
                    <a:pt x="729" y="11"/>
                    <a:pt x="729" y="16"/>
                    <a:pt x="730" y="16"/>
                  </a:cubicBezTo>
                  <a:cubicBezTo>
                    <a:pt x="730" y="16"/>
                    <a:pt x="730" y="15"/>
                    <a:pt x="730" y="14"/>
                  </a:cubicBezTo>
                  <a:cubicBezTo>
                    <a:pt x="731" y="15"/>
                    <a:pt x="731" y="17"/>
                    <a:pt x="733" y="17"/>
                  </a:cubicBezTo>
                  <a:cubicBezTo>
                    <a:pt x="733" y="17"/>
                    <a:pt x="730" y="13"/>
                    <a:pt x="733" y="15"/>
                  </a:cubicBezTo>
                  <a:cubicBezTo>
                    <a:pt x="733" y="13"/>
                    <a:pt x="733" y="11"/>
                    <a:pt x="735" y="13"/>
                  </a:cubicBezTo>
                  <a:cubicBezTo>
                    <a:pt x="738" y="14"/>
                    <a:pt x="739" y="17"/>
                    <a:pt x="740" y="19"/>
                  </a:cubicBezTo>
                  <a:cubicBezTo>
                    <a:pt x="741" y="22"/>
                    <a:pt x="741" y="25"/>
                    <a:pt x="744" y="26"/>
                  </a:cubicBezTo>
                  <a:cubicBezTo>
                    <a:pt x="744" y="27"/>
                    <a:pt x="744" y="27"/>
                    <a:pt x="745" y="27"/>
                  </a:cubicBezTo>
                  <a:cubicBezTo>
                    <a:pt x="745" y="27"/>
                    <a:pt x="745" y="27"/>
                    <a:pt x="745" y="27"/>
                  </a:cubicBezTo>
                  <a:cubicBezTo>
                    <a:pt x="747" y="28"/>
                    <a:pt x="746" y="29"/>
                    <a:pt x="746" y="30"/>
                  </a:cubicBezTo>
                  <a:cubicBezTo>
                    <a:pt x="746" y="30"/>
                    <a:pt x="746" y="31"/>
                    <a:pt x="746" y="31"/>
                  </a:cubicBezTo>
                  <a:cubicBezTo>
                    <a:pt x="746" y="31"/>
                    <a:pt x="746" y="31"/>
                    <a:pt x="746" y="31"/>
                  </a:cubicBezTo>
                  <a:cubicBezTo>
                    <a:pt x="746" y="32"/>
                    <a:pt x="746" y="31"/>
                    <a:pt x="746" y="31"/>
                  </a:cubicBezTo>
                  <a:cubicBezTo>
                    <a:pt x="747" y="31"/>
                    <a:pt x="747" y="30"/>
                    <a:pt x="748" y="30"/>
                  </a:cubicBezTo>
                  <a:cubicBezTo>
                    <a:pt x="748" y="30"/>
                    <a:pt x="748" y="30"/>
                    <a:pt x="748" y="30"/>
                  </a:cubicBezTo>
                  <a:cubicBezTo>
                    <a:pt x="748" y="30"/>
                    <a:pt x="748" y="29"/>
                    <a:pt x="748" y="29"/>
                  </a:cubicBezTo>
                  <a:cubicBezTo>
                    <a:pt x="749" y="29"/>
                    <a:pt x="749" y="29"/>
                    <a:pt x="750" y="28"/>
                  </a:cubicBezTo>
                  <a:cubicBezTo>
                    <a:pt x="750" y="28"/>
                    <a:pt x="750" y="28"/>
                    <a:pt x="750" y="28"/>
                  </a:cubicBezTo>
                  <a:cubicBezTo>
                    <a:pt x="750" y="28"/>
                    <a:pt x="750" y="28"/>
                    <a:pt x="750" y="28"/>
                  </a:cubicBezTo>
                  <a:cubicBezTo>
                    <a:pt x="750" y="28"/>
                    <a:pt x="750" y="28"/>
                    <a:pt x="750" y="28"/>
                  </a:cubicBezTo>
                  <a:cubicBezTo>
                    <a:pt x="750" y="28"/>
                    <a:pt x="749" y="27"/>
                    <a:pt x="749" y="27"/>
                  </a:cubicBezTo>
                  <a:cubicBezTo>
                    <a:pt x="747" y="26"/>
                    <a:pt x="745" y="24"/>
                    <a:pt x="745" y="23"/>
                  </a:cubicBezTo>
                  <a:cubicBezTo>
                    <a:pt x="744" y="22"/>
                    <a:pt x="744" y="22"/>
                    <a:pt x="744" y="21"/>
                  </a:cubicBezTo>
                  <a:cubicBezTo>
                    <a:pt x="744" y="20"/>
                    <a:pt x="746" y="20"/>
                    <a:pt x="746" y="19"/>
                  </a:cubicBezTo>
                  <a:cubicBezTo>
                    <a:pt x="746" y="19"/>
                    <a:pt x="745" y="19"/>
                    <a:pt x="745" y="19"/>
                  </a:cubicBezTo>
                  <a:cubicBezTo>
                    <a:pt x="745" y="19"/>
                    <a:pt x="744" y="19"/>
                    <a:pt x="744" y="19"/>
                  </a:cubicBezTo>
                  <a:cubicBezTo>
                    <a:pt x="742" y="19"/>
                    <a:pt x="742" y="16"/>
                    <a:pt x="741" y="14"/>
                  </a:cubicBezTo>
                  <a:cubicBezTo>
                    <a:pt x="739" y="11"/>
                    <a:pt x="737" y="11"/>
                    <a:pt x="737" y="7"/>
                  </a:cubicBezTo>
                  <a:cubicBezTo>
                    <a:pt x="737" y="6"/>
                    <a:pt x="736" y="4"/>
                    <a:pt x="738" y="3"/>
                  </a:cubicBezTo>
                  <a:cubicBezTo>
                    <a:pt x="740" y="2"/>
                    <a:pt x="743" y="3"/>
                    <a:pt x="745" y="3"/>
                  </a:cubicBezTo>
                  <a:cubicBezTo>
                    <a:pt x="747" y="3"/>
                    <a:pt x="749" y="6"/>
                    <a:pt x="752" y="6"/>
                  </a:cubicBezTo>
                  <a:cubicBezTo>
                    <a:pt x="754" y="5"/>
                    <a:pt x="756" y="5"/>
                    <a:pt x="758" y="8"/>
                  </a:cubicBezTo>
                  <a:cubicBezTo>
                    <a:pt x="760" y="10"/>
                    <a:pt x="760" y="12"/>
                    <a:pt x="761" y="14"/>
                  </a:cubicBezTo>
                  <a:cubicBezTo>
                    <a:pt x="761" y="16"/>
                    <a:pt x="763" y="17"/>
                    <a:pt x="764" y="19"/>
                  </a:cubicBezTo>
                  <a:cubicBezTo>
                    <a:pt x="765" y="20"/>
                    <a:pt x="765" y="20"/>
                    <a:pt x="765" y="20"/>
                  </a:cubicBezTo>
                  <a:cubicBezTo>
                    <a:pt x="766" y="21"/>
                    <a:pt x="767" y="22"/>
                    <a:pt x="768" y="23"/>
                  </a:cubicBezTo>
                  <a:cubicBezTo>
                    <a:pt x="768" y="23"/>
                    <a:pt x="768" y="23"/>
                    <a:pt x="769" y="24"/>
                  </a:cubicBezTo>
                  <a:cubicBezTo>
                    <a:pt x="770" y="20"/>
                    <a:pt x="765" y="18"/>
                    <a:pt x="764" y="16"/>
                  </a:cubicBezTo>
                  <a:cubicBezTo>
                    <a:pt x="763" y="14"/>
                    <a:pt x="762" y="12"/>
                    <a:pt x="762" y="11"/>
                  </a:cubicBezTo>
                  <a:cubicBezTo>
                    <a:pt x="763" y="9"/>
                    <a:pt x="765" y="6"/>
                    <a:pt x="766" y="5"/>
                  </a:cubicBezTo>
                  <a:cubicBezTo>
                    <a:pt x="766" y="5"/>
                    <a:pt x="766" y="4"/>
                    <a:pt x="767" y="4"/>
                  </a:cubicBezTo>
                  <a:cubicBezTo>
                    <a:pt x="767" y="3"/>
                    <a:pt x="768" y="3"/>
                    <a:pt x="768" y="3"/>
                  </a:cubicBezTo>
                  <a:cubicBezTo>
                    <a:pt x="770" y="1"/>
                    <a:pt x="774" y="1"/>
                    <a:pt x="775" y="3"/>
                  </a:cubicBezTo>
                  <a:cubicBezTo>
                    <a:pt x="775" y="4"/>
                    <a:pt x="775" y="5"/>
                    <a:pt x="775" y="6"/>
                  </a:cubicBezTo>
                  <a:cubicBezTo>
                    <a:pt x="774" y="7"/>
                    <a:pt x="774" y="7"/>
                    <a:pt x="775" y="8"/>
                  </a:cubicBezTo>
                  <a:cubicBezTo>
                    <a:pt x="775" y="9"/>
                    <a:pt x="776" y="9"/>
                    <a:pt x="776" y="10"/>
                  </a:cubicBezTo>
                  <a:cubicBezTo>
                    <a:pt x="776" y="11"/>
                    <a:pt x="777" y="11"/>
                    <a:pt x="777" y="12"/>
                  </a:cubicBezTo>
                  <a:cubicBezTo>
                    <a:pt x="777" y="12"/>
                    <a:pt x="778" y="12"/>
                    <a:pt x="778" y="12"/>
                  </a:cubicBezTo>
                  <a:cubicBezTo>
                    <a:pt x="778" y="12"/>
                    <a:pt x="779" y="13"/>
                    <a:pt x="779" y="13"/>
                  </a:cubicBezTo>
                  <a:cubicBezTo>
                    <a:pt x="780" y="13"/>
                    <a:pt x="780" y="13"/>
                    <a:pt x="780" y="13"/>
                  </a:cubicBezTo>
                  <a:cubicBezTo>
                    <a:pt x="780" y="10"/>
                    <a:pt x="776" y="9"/>
                    <a:pt x="777" y="6"/>
                  </a:cubicBezTo>
                  <a:cubicBezTo>
                    <a:pt x="777" y="2"/>
                    <a:pt x="779" y="3"/>
                    <a:pt x="782" y="2"/>
                  </a:cubicBezTo>
                  <a:cubicBezTo>
                    <a:pt x="783" y="2"/>
                    <a:pt x="787" y="0"/>
                    <a:pt x="788" y="2"/>
                  </a:cubicBezTo>
                  <a:cubicBezTo>
                    <a:pt x="789" y="2"/>
                    <a:pt x="788" y="2"/>
                    <a:pt x="788" y="3"/>
                  </a:cubicBezTo>
                  <a:cubicBezTo>
                    <a:pt x="788" y="4"/>
                    <a:pt x="789" y="4"/>
                    <a:pt x="789" y="5"/>
                  </a:cubicBezTo>
                  <a:cubicBezTo>
                    <a:pt x="789" y="5"/>
                    <a:pt x="789" y="5"/>
                    <a:pt x="789" y="6"/>
                  </a:cubicBezTo>
                  <a:cubicBezTo>
                    <a:pt x="789" y="7"/>
                    <a:pt x="788" y="7"/>
                    <a:pt x="788" y="8"/>
                  </a:cubicBezTo>
                  <a:cubicBezTo>
                    <a:pt x="789" y="9"/>
                    <a:pt x="792" y="6"/>
                    <a:pt x="793" y="6"/>
                  </a:cubicBezTo>
                  <a:cubicBezTo>
                    <a:pt x="792" y="7"/>
                    <a:pt x="793" y="11"/>
                    <a:pt x="794" y="11"/>
                  </a:cubicBezTo>
                  <a:cubicBezTo>
                    <a:pt x="794" y="10"/>
                    <a:pt x="794" y="10"/>
                    <a:pt x="794" y="10"/>
                  </a:cubicBezTo>
                  <a:cubicBezTo>
                    <a:pt x="794" y="10"/>
                    <a:pt x="794" y="9"/>
                    <a:pt x="794" y="8"/>
                  </a:cubicBezTo>
                  <a:cubicBezTo>
                    <a:pt x="795" y="9"/>
                    <a:pt x="795" y="7"/>
                    <a:pt x="797" y="7"/>
                  </a:cubicBezTo>
                  <a:cubicBezTo>
                    <a:pt x="798" y="8"/>
                    <a:pt x="798" y="10"/>
                    <a:pt x="798" y="10"/>
                  </a:cubicBezTo>
                  <a:cubicBezTo>
                    <a:pt x="799" y="9"/>
                    <a:pt x="800" y="9"/>
                    <a:pt x="801" y="10"/>
                  </a:cubicBezTo>
                  <a:cubicBezTo>
                    <a:pt x="802" y="10"/>
                    <a:pt x="802" y="10"/>
                    <a:pt x="802" y="10"/>
                  </a:cubicBezTo>
                  <a:cubicBezTo>
                    <a:pt x="802" y="10"/>
                    <a:pt x="803" y="10"/>
                    <a:pt x="803" y="10"/>
                  </a:cubicBezTo>
                  <a:cubicBezTo>
                    <a:pt x="803" y="10"/>
                    <a:pt x="804" y="10"/>
                    <a:pt x="804" y="11"/>
                  </a:cubicBezTo>
                  <a:cubicBezTo>
                    <a:pt x="805" y="11"/>
                    <a:pt x="807" y="9"/>
                    <a:pt x="807" y="11"/>
                  </a:cubicBezTo>
                  <a:cubicBezTo>
                    <a:pt x="807" y="10"/>
                    <a:pt x="809" y="11"/>
                    <a:pt x="810" y="11"/>
                  </a:cubicBezTo>
                  <a:cubicBezTo>
                    <a:pt x="810" y="12"/>
                    <a:pt x="810" y="12"/>
                    <a:pt x="810" y="12"/>
                  </a:cubicBezTo>
                  <a:cubicBezTo>
                    <a:pt x="813" y="15"/>
                    <a:pt x="803" y="20"/>
                    <a:pt x="801" y="21"/>
                  </a:cubicBezTo>
                  <a:cubicBezTo>
                    <a:pt x="800" y="22"/>
                    <a:pt x="795" y="24"/>
                    <a:pt x="796" y="26"/>
                  </a:cubicBezTo>
                  <a:cubicBezTo>
                    <a:pt x="796" y="27"/>
                    <a:pt x="802" y="26"/>
                    <a:pt x="803" y="26"/>
                  </a:cubicBezTo>
                  <a:cubicBezTo>
                    <a:pt x="803" y="25"/>
                    <a:pt x="803" y="25"/>
                    <a:pt x="804" y="24"/>
                  </a:cubicBezTo>
                  <a:cubicBezTo>
                    <a:pt x="804" y="24"/>
                    <a:pt x="804" y="24"/>
                    <a:pt x="804" y="24"/>
                  </a:cubicBezTo>
                  <a:cubicBezTo>
                    <a:pt x="805" y="23"/>
                    <a:pt x="806" y="22"/>
                    <a:pt x="808" y="22"/>
                  </a:cubicBezTo>
                  <a:cubicBezTo>
                    <a:pt x="808" y="20"/>
                    <a:pt x="811" y="16"/>
                    <a:pt x="813" y="16"/>
                  </a:cubicBezTo>
                  <a:cubicBezTo>
                    <a:pt x="815" y="15"/>
                    <a:pt x="817" y="20"/>
                    <a:pt x="818" y="20"/>
                  </a:cubicBezTo>
                  <a:cubicBezTo>
                    <a:pt x="818" y="18"/>
                    <a:pt x="816" y="19"/>
                    <a:pt x="817" y="17"/>
                  </a:cubicBezTo>
                  <a:cubicBezTo>
                    <a:pt x="817" y="16"/>
                    <a:pt x="818" y="15"/>
                    <a:pt x="819" y="15"/>
                  </a:cubicBezTo>
                  <a:cubicBezTo>
                    <a:pt x="819" y="15"/>
                    <a:pt x="819" y="15"/>
                    <a:pt x="819" y="15"/>
                  </a:cubicBezTo>
                  <a:cubicBezTo>
                    <a:pt x="818" y="15"/>
                    <a:pt x="818" y="14"/>
                    <a:pt x="818" y="13"/>
                  </a:cubicBezTo>
                  <a:cubicBezTo>
                    <a:pt x="818" y="12"/>
                    <a:pt x="820" y="12"/>
                    <a:pt x="820" y="13"/>
                  </a:cubicBezTo>
                  <a:cubicBezTo>
                    <a:pt x="821" y="13"/>
                    <a:pt x="820" y="14"/>
                    <a:pt x="820" y="15"/>
                  </a:cubicBezTo>
                  <a:cubicBezTo>
                    <a:pt x="820" y="15"/>
                    <a:pt x="821" y="16"/>
                    <a:pt x="821" y="16"/>
                  </a:cubicBezTo>
                  <a:cubicBezTo>
                    <a:pt x="822" y="17"/>
                    <a:pt x="822" y="19"/>
                    <a:pt x="823" y="19"/>
                  </a:cubicBezTo>
                  <a:cubicBezTo>
                    <a:pt x="825" y="19"/>
                    <a:pt x="825" y="16"/>
                    <a:pt x="827" y="16"/>
                  </a:cubicBezTo>
                  <a:cubicBezTo>
                    <a:pt x="829" y="16"/>
                    <a:pt x="830" y="18"/>
                    <a:pt x="830" y="20"/>
                  </a:cubicBezTo>
                  <a:cubicBezTo>
                    <a:pt x="829" y="21"/>
                    <a:pt x="826" y="21"/>
                    <a:pt x="828" y="24"/>
                  </a:cubicBezTo>
                  <a:cubicBezTo>
                    <a:pt x="829" y="24"/>
                    <a:pt x="830" y="25"/>
                    <a:pt x="831" y="25"/>
                  </a:cubicBezTo>
                  <a:cubicBezTo>
                    <a:pt x="831" y="26"/>
                    <a:pt x="831" y="27"/>
                    <a:pt x="831" y="28"/>
                  </a:cubicBezTo>
                  <a:cubicBezTo>
                    <a:pt x="832" y="29"/>
                    <a:pt x="832" y="29"/>
                    <a:pt x="833" y="30"/>
                  </a:cubicBezTo>
                  <a:cubicBezTo>
                    <a:pt x="833" y="31"/>
                    <a:pt x="832" y="34"/>
                    <a:pt x="831" y="35"/>
                  </a:cubicBezTo>
                  <a:cubicBezTo>
                    <a:pt x="831" y="35"/>
                    <a:pt x="831" y="36"/>
                    <a:pt x="831" y="36"/>
                  </a:cubicBezTo>
                  <a:cubicBezTo>
                    <a:pt x="833" y="37"/>
                    <a:pt x="833" y="32"/>
                    <a:pt x="834" y="32"/>
                  </a:cubicBezTo>
                  <a:cubicBezTo>
                    <a:pt x="834" y="32"/>
                    <a:pt x="834" y="32"/>
                    <a:pt x="834" y="32"/>
                  </a:cubicBezTo>
                  <a:cubicBezTo>
                    <a:pt x="836" y="29"/>
                    <a:pt x="839" y="31"/>
                    <a:pt x="840" y="32"/>
                  </a:cubicBezTo>
                  <a:cubicBezTo>
                    <a:pt x="843" y="34"/>
                    <a:pt x="844" y="36"/>
                    <a:pt x="845" y="39"/>
                  </a:cubicBezTo>
                  <a:cubicBezTo>
                    <a:pt x="846" y="44"/>
                    <a:pt x="844" y="50"/>
                    <a:pt x="839" y="51"/>
                  </a:cubicBezTo>
                  <a:cubicBezTo>
                    <a:pt x="841" y="53"/>
                    <a:pt x="839" y="55"/>
                    <a:pt x="837" y="56"/>
                  </a:cubicBezTo>
                  <a:cubicBezTo>
                    <a:pt x="836" y="57"/>
                    <a:pt x="835" y="59"/>
                    <a:pt x="834" y="61"/>
                  </a:cubicBezTo>
                  <a:cubicBezTo>
                    <a:pt x="832" y="63"/>
                    <a:pt x="830" y="63"/>
                    <a:pt x="828" y="65"/>
                  </a:cubicBezTo>
                  <a:cubicBezTo>
                    <a:pt x="828" y="66"/>
                    <a:pt x="827" y="67"/>
                    <a:pt x="826" y="67"/>
                  </a:cubicBezTo>
                  <a:cubicBezTo>
                    <a:pt x="825" y="67"/>
                    <a:pt x="825" y="66"/>
                    <a:pt x="824" y="66"/>
                  </a:cubicBezTo>
                  <a:cubicBezTo>
                    <a:pt x="824" y="69"/>
                    <a:pt x="824" y="71"/>
                    <a:pt x="821" y="70"/>
                  </a:cubicBezTo>
                  <a:cubicBezTo>
                    <a:pt x="819" y="70"/>
                    <a:pt x="819" y="69"/>
                    <a:pt x="817" y="70"/>
                  </a:cubicBezTo>
                  <a:cubicBezTo>
                    <a:pt x="815" y="71"/>
                    <a:pt x="813" y="71"/>
                    <a:pt x="812" y="72"/>
                  </a:cubicBezTo>
                  <a:cubicBezTo>
                    <a:pt x="813" y="72"/>
                    <a:pt x="817" y="72"/>
                    <a:pt x="817" y="72"/>
                  </a:cubicBezTo>
                  <a:cubicBezTo>
                    <a:pt x="816" y="73"/>
                    <a:pt x="813" y="74"/>
                    <a:pt x="812" y="74"/>
                  </a:cubicBezTo>
                  <a:cubicBezTo>
                    <a:pt x="810" y="75"/>
                    <a:pt x="807" y="76"/>
                    <a:pt x="804" y="76"/>
                  </a:cubicBezTo>
                  <a:cubicBezTo>
                    <a:pt x="802" y="77"/>
                    <a:pt x="799" y="78"/>
                    <a:pt x="796" y="77"/>
                  </a:cubicBezTo>
                  <a:cubicBezTo>
                    <a:pt x="794" y="76"/>
                    <a:pt x="794" y="73"/>
                    <a:pt x="791" y="71"/>
                  </a:cubicBezTo>
                  <a:cubicBezTo>
                    <a:pt x="792" y="72"/>
                    <a:pt x="793" y="73"/>
                    <a:pt x="793" y="75"/>
                  </a:cubicBezTo>
                  <a:cubicBezTo>
                    <a:pt x="795" y="75"/>
                    <a:pt x="795" y="77"/>
                    <a:pt x="796" y="78"/>
                  </a:cubicBezTo>
                  <a:cubicBezTo>
                    <a:pt x="796" y="78"/>
                    <a:pt x="796" y="78"/>
                    <a:pt x="796" y="79"/>
                  </a:cubicBezTo>
                  <a:cubicBezTo>
                    <a:pt x="796" y="79"/>
                    <a:pt x="795" y="79"/>
                    <a:pt x="795" y="79"/>
                  </a:cubicBezTo>
                  <a:cubicBezTo>
                    <a:pt x="795" y="79"/>
                    <a:pt x="795" y="79"/>
                    <a:pt x="795" y="79"/>
                  </a:cubicBezTo>
                  <a:cubicBezTo>
                    <a:pt x="795" y="80"/>
                    <a:pt x="795" y="80"/>
                    <a:pt x="795" y="80"/>
                  </a:cubicBezTo>
                  <a:cubicBezTo>
                    <a:pt x="795" y="80"/>
                    <a:pt x="796" y="80"/>
                    <a:pt x="796" y="80"/>
                  </a:cubicBezTo>
                  <a:cubicBezTo>
                    <a:pt x="796" y="80"/>
                    <a:pt x="796" y="80"/>
                    <a:pt x="796" y="80"/>
                  </a:cubicBezTo>
                  <a:cubicBezTo>
                    <a:pt x="797" y="80"/>
                    <a:pt x="797" y="79"/>
                    <a:pt x="798" y="79"/>
                  </a:cubicBezTo>
                  <a:cubicBezTo>
                    <a:pt x="800" y="79"/>
                    <a:pt x="806" y="76"/>
                    <a:pt x="807" y="79"/>
                  </a:cubicBezTo>
                  <a:cubicBezTo>
                    <a:pt x="807" y="79"/>
                    <a:pt x="808" y="80"/>
                    <a:pt x="808" y="80"/>
                  </a:cubicBezTo>
                  <a:cubicBezTo>
                    <a:pt x="808" y="80"/>
                    <a:pt x="797" y="88"/>
                    <a:pt x="797" y="88"/>
                  </a:cubicBezTo>
                  <a:cubicBezTo>
                    <a:pt x="796" y="89"/>
                    <a:pt x="795" y="89"/>
                    <a:pt x="795" y="90"/>
                  </a:cubicBezTo>
                  <a:cubicBezTo>
                    <a:pt x="794" y="90"/>
                    <a:pt x="794" y="90"/>
                    <a:pt x="793" y="90"/>
                  </a:cubicBezTo>
                  <a:cubicBezTo>
                    <a:pt x="793" y="90"/>
                    <a:pt x="793" y="90"/>
                    <a:pt x="793" y="91"/>
                  </a:cubicBezTo>
                  <a:cubicBezTo>
                    <a:pt x="792" y="91"/>
                    <a:pt x="791" y="91"/>
                    <a:pt x="790" y="91"/>
                  </a:cubicBezTo>
                  <a:cubicBezTo>
                    <a:pt x="789" y="92"/>
                    <a:pt x="789" y="93"/>
                    <a:pt x="788" y="93"/>
                  </a:cubicBezTo>
                  <a:cubicBezTo>
                    <a:pt x="787" y="94"/>
                    <a:pt x="786" y="94"/>
                    <a:pt x="784" y="95"/>
                  </a:cubicBezTo>
                  <a:cubicBezTo>
                    <a:pt x="785" y="95"/>
                    <a:pt x="786" y="95"/>
                    <a:pt x="787" y="95"/>
                  </a:cubicBezTo>
                  <a:cubicBezTo>
                    <a:pt x="787" y="95"/>
                    <a:pt x="787" y="95"/>
                    <a:pt x="788" y="95"/>
                  </a:cubicBezTo>
                  <a:cubicBezTo>
                    <a:pt x="788" y="95"/>
                    <a:pt x="786" y="98"/>
                    <a:pt x="786" y="98"/>
                  </a:cubicBezTo>
                  <a:cubicBezTo>
                    <a:pt x="788" y="96"/>
                    <a:pt x="790" y="94"/>
                    <a:pt x="793" y="92"/>
                  </a:cubicBezTo>
                  <a:cubicBezTo>
                    <a:pt x="795" y="91"/>
                    <a:pt x="798" y="90"/>
                    <a:pt x="800" y="89"/>
                  </a:cubicBezTo>
                  <a:cubicBezTo>
                    <a:pt x="801" y="88"/>
                    <a:pt x="801" y="88"/>
                    <a:pt x="802" y="88"/>
                  </a:cubicBezTo>
                  <a:cubicBezTo>
                    <a:pt x="802" y="87"/>
                    <a:pt x="803" y="87"/>
                    <a:pt x="804" y="87"/>
                  </a:cubicBezTo>
                  <a:cubicBezTo>
                    <a:pt x="804" y="87"/>
                    <a:pt x="805" y="87"/>
                    <a:pt x="805" y="87"/>
                  </a:cubicBezTo>
                  <a:cubicBezTo>
                    <a:pt x="805" y="87"/>
                    <a:pt x="805" y="86"/>
                    <a:pt x="806" y="86"/>
                  </a:cubicBezTo>
                  <a:cubicBezTo>
                    <a:pt x="806" y="86"/>
                    <a:pt x="807" y="86"/>
                    <a:pt x="807" y="85"/>
                  </a:cubicBezTo>
                  <a:cubicBezTo>
                    <a:pt x="811" y="83"/>
                    <a:pt x="815" y="81"/>
                    <a:pt x="819" y="79"/>
                  </a:cubicBezTo>
                  <a:cubicBezTo>
                    <a:pt x="820" y="79"/>
                    <a:pt x="821" y="79"/>
                    <a:pt x="822" y="79"/>
                  </a:cubicBezTo>
                  <a:cubicBezTo>
                    <a:pt x="823" y="79"/>
                    <a:pt x="822" y="80"/>
                    <a:pt x="823" y="80"/>
                  </a:cubicBezTo>
                  <a:cubicBezTo>
                    <a:pt x="823" y="80"/>
                    <a:pt x="823" y="80"/>
                    <a:pt x="823" y="80"/>
                  </a:cubicBezTo>
                  <a:cubicBezTo>
                    <a:pt x="824" y="83"/>
                    <a:pt x="820" y="88"/>
                    <a:pt x="818" y="90"/>
                  </a:cubicBezTo>
                  <a:cubicBezTo>
                    <a:pt x="817" y="91"/>
                    <a:pt x="816" y="92"/>
                    <a:pt x="815" y="93"/>
                  </a:cubicBezTo>
                  <a:cubicBezTo>
                    <a:pt x="814" y="93"/>
                    <a:pt x="813" y="92"/>
                    <a:pt x="813" y="92"/>
                  </a:cubicBezTo>
                  <a:cubicBezTo>
                    <a:pt x="812" y="93"/>
                    <a:pt x="811" y="94"/>
                    <a:pt x="811" y="96"/>
                  </a:cubicBezTo>
                  <a:cubicBezTo>
                    <a:pt x="811" y="96"/>
                    <a:pt x="810" y="97"/>
                    <a:pt x="810" y="97"/>
                  </a:cubicBezTo>
                  <a:cubicBezTo>
                    <a:pt x="808" y="103"/>
                    <a:pt x="803" y="104"/>
                    <a:pt x="800" y="109"/>
                  </a:cubicBezTo>
                  <a:cubicBezTo>
                    <a:pt x="798" y="112"/>
                    <a:pt x="797" y="118"/>
                    <a:pt x="793" y="118"/>
                  </a:cubicBezTo>
                  <a:cubicBezTo>
                    <a:pt x="795" y="121"/>
                    <a:pt x="789" y="129"/>
                    <a:pt x="787" y="129"/>
                  </a:cubicBezTo>
                  <a:cubicBezTo>
                    <a:pt x="783" y="130"/>
                    <a:pt x="784" y="128"/>
                    <a:pt x="784" y="126"/>
                  </a:cubicBezTo>
                  <a:cubicBezTo>
                    <a:pt x="784" y="125"/>
                    <a:pt x="781" y="120"/>
                    <a:pt x="781" y="121"/>
                  </a:cubicBezTo>
                  <a:cubicBezTo>
                    <a:pt x="780" y="122"/>
                    <a:pt x="782" y="125"/>
                    <a:pt x="783" y="126"/>
                  </a:cubicBezTo>
                  <a:cubicBezTo>
                    <a:pt x="783" y="128"/>
                    <a:pt x="783" y="129"/>
                    <a:pt x="784" y="130"/>
                  </a:cubicBezTo>
                  <a:cubicBezTo>
                    <a:pt x="784" y="131"/>
                    <a:pt x="785" y="131"/>
                    <a:pt x="785" y="132"/>
                  </a:cubicBezTo>
                  <a:cubicBezTo>
                    <a:pt x="786" y="134"/>
                    <a:pt x="785" y="135"/>
                    <a:pt x="783" y="135"/>
                  </a:cubicBezTo>
                  <a:cubicBezTo>
                    <a:pt x="782" y="135"/>
                    <a:pt x="781" y="135"/>
                    <a:pt x="780" y="135"/>
                  </a:cubicBezTo>
                  <a:cubicBezTo>
                    <a:pt x="780" y="135"/>
                    <a:pt x="779" y="136"/>
                    <a:pt x="778" y="136"/>
                  </a:cubicBezTo>
                  <a:cubicBezTo>
                    <a:pt x="778" y="136"/>
                    <a:pt x="778" y="136"/>
                    <a:pt x="777" y="137"/>
                  </a:cubicBezTo>
                  <a:cubicBezTo>
                    <a:pt x="775" y="138"/>
                    <a:pt x="775" y="138"/>
                    <a:pt x="773" y="136"/>
                  </a:cubicBezTo>
                  <a:cubicBezTo>
                    <a:pt x="772" y="136"/>
                    <a:pt x="770" y="133"/>
                    <a:pt x="770" y="135"/>
                  </a:cubicBezTo>
                  <a:cubicBezTo>
                    <a:pt x="771" y="135"/>
                    <a:pt x="773" y="137"/>
                    <a:pt x="772" y="138"/>
                  </a:cubicBezTo>
                  <a:cubicBezTo>
                    <a:pt x="772" y="139"/>
                    <a:pt x="771" y="139"/>
                    <a:pt x="771" y="139"/>
                  </a:cubicBezTo>
                  <a:cubicBezTo>
                    <a:pt x="770" y="141"/>
                    <a:pt x="775" y="140"/>
                    <a:pt x="776" y="140"/>
                  </a:cubicBezTo>
                  <a:cubicBezTo>
                    <a:pt x="777" y="139"/>
                    <a:pt x="781" y="136"/>
                    <a:pt x="782" y="139"/>
                  </a:cubicBezTo>
                  <a:cubicBezTo>
                    <a:pt x="783" y="141"/>
                    <a:pt x="780" y="143"/>
                    <a:pt x="779" y="144"/>
                  </a:cubicBezTo>
                  <a:cubicBezTo>
                    <a:pt x="778" y="144"/>
                    <a:pt x="777" y="145"/>
                    <a:pt x="777" y="146"/>
                  </a:cubicBezTo>
                  <a:cubicBezTo>
                    <a:pt x="777" y="146"/>
                    <a:pt x="778" y="146"/>
                    <a:pt x="778" y="146"/>
                  </a:cubicBezTo>
                  <a:cubicBezTo>
                    <a:pt x="779" y="146"/>
                    <a:pt x="779" y="146"/>
                    <a:pt x="780" y="146"/>
                  </a:cubicBezTo>
                  <a:cubicBezTo>
                    <a:pt x="781" y="147"/>
                    <a:pt x="780" y="149"/>
                    <a:pt x="779" y="149"/>
                  </a:cubicBezTo>
                  <a:cubicBezTo>
                    <a:pt x="778" y="152"/>
                    <a:pt x="774" y="155"/>
                    <a:pt x="771" y="155"/>
                  </a:cubicBezTo>
                  <a:cubicBezTo>
                    <a:pt x="769" y="155"/>
                    <a:pt x="767" y="154"/>
                    <a:pt x="766" y="153"/>
                  </a:cubicBezTo>
                  <a:cubicBezTo>
                    <a:pt x="766" y="152"/>
                    <a:pt x="765" y="150"/>
                    <a:pt x="766" y="150"/>
                  </a:cubicBezTo>
                  <a:cubicBezTo>
                    <a:pt x="764" y="149"/>
                    <a:pt x="762" y="150"/>
                    <a:pt x="761" y="149"/>
                  </a:cubicBezTo>
                  <a:cubicBezTo>
                    <a:pt x="760" y="148"/>
                    <a:pt x="759" y="146"/>
                    <a:pt x="757" y="147"/>
                  </a:cubicBezTo>
                  <a:cubicBezTo>
                    <a:pt x="756" y="148"/>
                    <a:pt x="755" y="148"/>
                    <a:pt x="754" y="148"/>
                  </a:cubicBezTo>
                  <a:cubicBezTo>
                    <a:pt x="756" y="153"/>
                    <a:pt x="762" y="148"/>
                    <a:pt x="764" y="153"/>
                  </a:cubicBezTo>
                  <a:cubicBezTo>
                    <a:pt x="765" y="155"/>
                    <a:pt x="766" y="159"/>
                    <a:pt x="764" y="161"/>
                  </a:cubicBezTo>
                  <a:cubicBezTo>
                    <a:pt x="761" y="163"/>
                    <a:pt x="762" y="159"/>
                    <a:pt x="760" y="159"/>
                  </a:cubicBezTo>
                  <a:cubicBezTo>
                    <a:pt x="760" y="161"/>
                    <a:pt x="760" y="164"/>
                    <a:pt x="757" y="164"/>
                  </a:cubicBezTo>
                  <a:cubicBezTo>
                    <a:pt x="755" y="163"/>
                    <a:pt x="754" y="160"/>
                    <a:pt x="753" y="162"/>
                  </a:cubicBezTo>
                  <a:cubicBezTo>
                    <a:pt x="752" y="164"/>
                    <a:pt x="755" y="165"/>
                    <a:pt x="752" y="166"/>
                  </a:cubicBezTo>
                  <a:cubicBezTo>
                    <a:pt x="751" y="166"/>
                    <a:pt x="748" y="164"/>
                    <a:pt x="748" y="163"/>
                  </a:cubicBezTo>
                  <a:cubicBezTo>
                    <a:pt x="746" y="164"/>
                    <a:pt x="746" y="163"/>
                    <a:pt x="745" y="161"/>
                  </a:cubicBezTo>
                  <a:cubicBezTo>
                    <a:pt x="745" y="161"/>
                    <a:pt x="745" y="161"/>
                    <a:pt x="744" y="161"/>
                  </a:cubicBezTo>
                  <a:cubicBezTo>
                    <a:pt x="744" y="161"/>
                    <a:pt x="744" y="161"/>
                    <a:pt x="744" y="161"/>
                  </a:cubicBezTo>
                  <a:cubicBezTo>
                    <a:pt x="743" y="161"/>
                    <a:pt x="742" y="161"/>
                    <a:pt x="742" y="160"/>
                  </a:cubicBezTo>
                  <a:cubicBezTo>
                    <a:pt x="741" y="160"/>
                    <a:pt x="740" y="161"/>
                    <a:pt x="740" y="161"/>
                  </a:cubicBezTo>
                  <a:cubicBezTo>
                    <a:pt x="740" y="161"/>
                    <a:pt x="740" y="161"/>
                    <a:pt x="740" y="160"/>
                  </a:cubicBezTo>
                  <a:cubicBezTo>
                    <a:pt x="739" y="160"/>
                    <a:pt x="739" y="160"/>
                    <a:pt x="739" y="159"/>
                  </a:cubicBezTo>
                  <a:cubicBezTo>
                    <a:pt x="739" y="159"/>
                    <a:pt x="738" y="160"/>
                    <a:pt x="738" y="160"/>
                  </a:cubicBezTo>
                  <a:cubicBezTo>
                    <a:pt x="738" y="160"/>
                    <a:pt x="738" y="161"/>
                    <a:pt x="738" y="161"/>
                  </a:cubicBezTo>
                  <a:cubicBezTo>
                    <a:pt x="740" y="162"/>
                    <a:pt x="742" y="161"/>
                    <a:pt x="744" y="162"/>
                  </a:cubicBezTo>
                  <a:cubicBezTo>
                    <a:pt x="745" y="163"/>
                    <a:pt x="746" y="165"/>
                    <a:pt x="747" y="166"/>
                  </a:cubicBezTo>
                  <a:cubicBezTo>
                    <a:pt x="743" y="169"/>
                    <a:pt x="740" y="166"/>
                    <a:pt x="738" y="162"/>
                  </a:cubicBezTo>
                  <a:cubicBezTo>
                    <a:pt x="738" y="163"/>
                    <a:pt x="737" y="163"/>
                    <a:pt x="737" y="163"/>
                  </a:cubicBezTo>
                  <a:cubicBezTo>
                    <a:pt x="737" y="164"/>
                    <a:pt x="739" y="167"/>
                    <a:pt x="736" y="167"/>
                  </a:cubicBezTo>
                  <a:cubicBezTo>
                    <a:pt x="736" y="167"/>
                    <a:pt x="733" y="165"/>
                    <a:pt x="733" y="167"/>
                  </a:cubicBezTo>
                  <a:cubicBezTo>
                    <a:pt x="733" y="167"/>
                    <a:pt x="736" y="168"/>
                    <a:pt x="736" y="169"/>
                  </a:cubicBezTo>
                  <a:cubicBezTo>
                    <a:pt x="737" y="169"/>
                    <a:pt x="737" y="169"/>
                    <a:pt x="737" y="169"/>
                  </a:cubicBezTo>
                  <a:cubicBezTo>
                    <a:pt x="737" y="169"/>
                    <a:pt x="737" y="169"/>
                    <a:pt x="737" y="169"/>
                  </a:cubicBezTo>
                  <a:cubicBezTo>
                    <a:pt x="737" y="170"/>
                    <a:pt x="736" y="170"/>
                    <a:pt x="736" y="170"/>
                  </a:cubicBezTo>
                  <a:cubicBezTo>
                    <a:pt x="737" y="171"/>
                    <a:pt x="741" y="169"/>
                    <a:pt x="743" y="169"/>
                  </a:cubicBezTo>
                  <a:cubicBezTo>
                    <a:pt x="745" y="169"/>
                    <a:pt x="747" y="170"/>
                    <a:pt x="749" y="170"/>
                  </a:cubicBezTo>
                  <a:cubicBezTo>
                    <a:pt x="751" y="170"/>
                    <a:pt x="754" y="170"/>
                    <a:pt x="755" y="171"/>
                  </a:cubicBezTo>
                  <a:cubicBezTo>
                    <a:pt x="757" y="172"/>
                    <a:pt x="754" y="172"/>
                    <a:pt x="754" y="173"/>
                  </a:cubicBezTo>
                  <a:cubicBezTo>
                    <a:pt x="754" y="173"/>
                    <a:pt x="755" y="175"/>
                    <a:pt x="755" y="175"/>
                  </a:cubicBezTo>
                  <a:cubicBezTo>
                    <a:pt x="759" y="180"/>
                    <a:pt x="750" y="178"/>
                    <a:pt x="748" y="176"/>
                  </a:cubicBezTo>
                  <a:cubicBezTo>
                    <a:pt x="747" y="175"/>
                    <a:pt x="747" y="174"/>
                    <a:pt x="746" y="173"/>
                  </a:cubicBezTo>
                  <a:cubicBezTo>
                    <a:pt x="745" y="172"/>
                    <a:pt x="744" y="173"/>
                    <a:pt x="743" y="173"/>
                  </a:cubicBezTo>
                  <a:cubicBezTo>
                    <a:pt x="740" y="173"/>
                    <a:pt x="733" y="171"/>
                    <a:pt x="732" y="172"/>
                  </a:cubicBezTo>
                  <a:cubicBezTo>
                    <a:pt x="732" y="173"/>
                    <a:pt x="731" y="173"/>
                    <a:pt x="731" y="174"/>
                  </a:cubicBezTo>
                  <a:cubicBezTo>
                    <a:pt x="733" y="173"/>
                    <a:pt x="734" y="173"/>
                    <a:pt x="736" y="173"/>
                  </a:cubicBezTo>
                  <a:cubicBezTo>
                    <a:pt x="737" y="173"/>
                    <a:pt x="738" y="174"/>
                    <a:pt x="739" y="174"/>
                  </a:cubicBezTo>
                  <a:cubicBezTo>
                    <a:pt x="739" y="174"/>
                    <a:pt x="739" y="174"/>
                    <a:pt x="739" y="174"/>
                  </a:cubicBezTo>
                  <a:cubicBezTo>
                    <a:pt x="740" y="174"/>
                    <a:pt x="741" y="174"/>
                    <a:pt x="742" y="174"/>
                  </a:cubicBezTo>
                  <a:cubicBezTo>
                    <a:pt x="743" y="174"/>
                    <a:pt x="743" y="175"/>
                    <a:pt x="744" y="175"/>
                  </a:cubicBezTo>
                  <a:cubicBezTo>
                    <a:pt x="744" y="175"/>
                    <a:pt x="745" y="175"/>
                    <a:pt x="745" y="176"/>
                  </a:cubicBezTo>
                  <a:cubicBezTo>
                    <a:pt x="745" y="177"/>
                    <a:pt x="742" y="176"/>
                    <a:pt x="742" y="176"/>
                  </a:cubicBezTo>
                  <a:cubicBezTo>
                    <a:pt x="741" y="176"/>
                    <a:pt x="734" y="179"/>
                    <a:pt x="734" y="177"/>
                  </a:cubicBezTo>
                  <a:cubicBezTo>
                    <a:pt x="734" y="179"/>
                    <a:pt x="735" y="180"/>
                    <a:pt x="733" y="182"/>
                  </a:cubicBezTo>
                  <a:cubicBezTo>
                    <a:pt x="732" y="184"/>
                    <a:pt x="731" y="185"/>
                    <a:pt x="731" y="187"/>
                  </a:cubicBezTo>
                  <a:cubicBezTo>
                    <a:pt x="731" y="187"/>
                    <a:pt x="731" y="187"/>
                    <a:pt x="731" y="187"/>
                  </a:cubicBezTo>
                  <a:cubicBezTo>
                    <a:pt x="732" y="187"/>
                    <a:pt x="732" y="186"/>
                    <a:pt x="732" y="186"/>
                  </a:cubicBezTo>
                  <a:cubicBezTo>
                    <a:pt x="732" y="186"/>
                    <a:pt x="732" y="185"/>
                    <a:pt x="732" y="185"/>
                  </a:cubicBezTo>
                  <a:cubicBezTo>
                    <a:pt x="733" y="183"/>
                    <a:pt x="733" y="181"/>
                    <a:pt x="735" y="180"/>
                  </a:cubicBezTo>
                  <a:cubicBezTo>
                    <a:pt x="736" y="179"/>
                    <a:pt x="738" y="180"/>
                    <a:pt x="740" y="179"/>
                  </a:cubicBezTo>
                  <a:cubicBezTo>
                    <a:pt x="741" y="178"/>
                    <a:pt x="746" y="178"/>
                    <a:pt x="747" y="179"/>
                  </a:cubicBezTo>
                  <a:cubicBezTo>
                    <a:pt x="749" y="182"/>
                    <a:pt x="744" y="182"/>
                    <a:pt x="743" y="184"/>
                  </a:cubicBezTo>
                  <a:cubicBezTo>
                    <a:pt x="744" y="184"/>
                    <a:pt x="744" y="184"/>
                    <a:pt x="745" y="183"/>
                  </a:cubicBezTo>
                  <a:cubicBezTo>
                    <a:pt x="746" y="183"/>
                    <a:pt x="747" y="183"/>
                    <a:pt x="748" y="183"/>
                  </a:cubicBezTo>
                  <a:cubicBezTo>
                    <a:pt x="750" y="182"/>
                    <a:pt x="751" y="183"/>
                    <a:pt x="753" y="184"/>
                  </a:cubicBezTo>
                  <a:cubicBezTo>
                    <a:pt x="755" y="185"/>
                    <a:pt x="755" y="193"/>
                    <a:pt x="754" y="194"/>
                  </a:cubicBezTo>
                  <a:cubicBezTo>
                    <a:pt x="753" y="195"/>
                    <a:pt x="750" y="196"/>
                    <a:pt x="748" y="196"/>
                  </a:cubicBezTo>
                  <a:cubicBezTo>
                    <a:pt x="746" y="196"/>
                    <a:pt x="744" y="194"/>
                    <a:pt x="742" y="195"/>
                  </a:cubicBezTo>
                  <a:cubicBezTo>
                    <a:pt x="742" y="197"/>
                    <a:pt x="747" y="197"/>
                    <a:pt x="748" y="198"/>
                  </a:cubicBezTo>
                  <a:cubicBezTo>
                    <a:pt x="749" y="198"/>
                    <a:pt x="750" y="199"/>
                    <a:pt x="751" y="199"/>
                  </a:cubicBezTo>
                  <a:cubicBezTo>
                    <a:pt x="752" y="201"/>
                    <a:pt x="751" y="204"/>
                    <a:pt x="749" y="205"/>
                  </a:cubicBezTo>
                  <a:cubicBezTo>
                    <a:pt x="748" y="206"/>
                    <a:pt x="749" y="206"/>
                    <a:pt x="748" y="206"/>
                  </a:cubicBezTo>
                  <a:cubicBezTo>
                    <a:pt x="747" y="206"/>
                    <a:pt x="745" y="205"/>
                    <a:pt x="745" y="205"/>
                  </a:cubicBezTo>
                  <a:cubicBezTo>
                    <a:pt x="744" y="205"/>
                    <a:pt x="743" y="205"/>
                    <a:pt x="743" y="205"/>
                  </a:cubicBezTo>
                  <a:cubicBezTo>
                    <a:pt x="742" y="205"/>
                    <a:pt x="742" y="205"/>
                    <a:pt x="742" y="205"/>
                  </a:cubicBezTo>
                  <a:cubicBezTo>
                    <a:pt x="738" y="206"/>
                    <a:pt x="748" y="209"/>
                    <a:pt x="748" y="210"/>
                  </a:cubicBezTo>
                  <a:cubicBezTo>
                    <a:pt x="750" y="211"/>
                    <a:pt x="747" y="213"/>
                    <a:pt x="746" y="213"/>
                  </a:cubicBezTo>
                  <a:cubicBezTo>
                    <a:pt x="744" y="213"/>
                    <a:pt x="744" y="213"/>
                    <a:pt x="742" y="214"/>
                  </a:cubicBezTo>
                  <a:cubicBezTo>
                    <a:pt x="741" y="215"/>
                    <a:pt x="740" y="217"/>
                    <a:pt x="738" y="215"/>
                  </a:cubicBezTo>
                  <a:cubicBezTo>
                    <a:pt x="736" y="215"/>
                    <a:pt x="731" y="213"/>
                    <a:pt x="731" y="216"/>
                  </a:cubicBezTo>
                  <a:cubicBezTo>
                    <a:pt x="731" y="218"/>
                    <a:pt x="735" y="220"/>
                    <a:pt x="732" y="223"/>
                  </a:cubicBezTo>
                  <a:cubicBezTo>
                    <a:pt x="733" y="222"/>
                    <a:pt x="733" y="227"/>
                    <a:pt x="733" y="228"/>
                  </a:cubicBezTo>
                  <a:cubicBezTo>
                    <a:pt x="733" y="230"/>
                    <a:pt x="730" y="234"/>
                    <a:pt x="728" y="234"/>
                  </a:cubicBezTo>
                  <a:cubicBezTo>
                    <a:pt x="728" y="234"/>
                    <a:pt x="728" y="232"/>
                    <a:pt x="728" y="232"/>
                  </a:cubicBezTo>
                  <a:cubicBezTo>
                    <a:pt x="726" y="233"/>
                    <a:pt x="726" y="234"/>
                    <a:pt x="724" y="235"/>
                  </a:cubicBezTo>
                  <a:cubicBezTo>
                    <a:pt x="723" y="235"/>
                    <a:pt x="722" y="234"/>
                    <a:pt x="721" y="235"/>
                  </a:cubicBezTo>
                  <a:cubicBezTo>
                    <a:pt x="720" y="235"/>
                    <a:pt x="719" y="236"/>
                    <a:pt x="718" y="235"/>
                  </a:cubicBezTo>
                  <a:cubicBezTo>
                    <a:pt x="717" y="235"/>
                    <a:pt x="716" y="235"/>
                    <a:pt x="715" y="234"/>
                  </a:cubicBezTo>
                  <a:cubicBezTo>
                    <a:pt x="715" y="234"/>
                    <a:pt x="715" y="234"/>
                    <a:pt x="714" y="234"/>
                  </a:cubicBezTo>
                  <a:cubicBezTo>
                    <a:pt x="714" y="234"/>
                    <a:pt x="711" y="231"/>
                    <a:pt x="710" y="230"/>
                  </a:cubicBezTo>
                  <a:cubicBezTo>
                    <a:pt x="709" y="229"/>
                    <a:pt x="709" y="226"/>
                    <a:pt x="707" y="224"/>
                  </a:cubicBezTo>
                  <a:cubicBezTo>
                    <a:pt x="707" y="225"/>
                    <a:pt x="707" y="225"/>
                    <a:pt x="707" y="225"/>
                  </a:cubicBezTo>
                  <a:cubicBezTo>
                    <a:pt x="707" y="225"/>
                    <a:pt x="707" y="225"/>
                    <a:pt x="707" y="225"/>
                  </a:cubicBezTo>
                  <a:cubicBezTo>
                    <a:pt x="708" y="227"/>
                    <a:pt x="707" y="228"/>
                    <a:pt x="708" y="230"/>
                  </a:cubicBezTo>
                  <a:cubicBezTo>
                    <a:pt x="708" y="232"/>
                    <a:pt x="710" y="231"/>
                    <a:pt x="711" y="233"/>
                  </a:cubicBezTo>
                  <a:cubicBezTo>
                    <a:pt x="713" y="236"/>
                    <a:pt x="706" y="234"/>
                    <a:pt x="705" y="234"/>
                  </a:cubicBezTo>
                  <a:cubicBezTo>
                    <a:pt x="704" y="236"/>
                    <a:pt x="707" y="238"/>
                    <a:pt x="708" y="238"/>
                  </a:cubicBezTo>
                  <a:cubicBezTo>
                    <a:pt x="710" y="238"/>
                    <a:pt x="710" y="236"/>
                    <a:pt x="711" y="235"/>
                  </a:cubicBezTo>
                  <a:cubicBezTo>
                    <a:pt x="712" y="235"/>
                    <a:pt x="715" y="235"/>
                    <a:pt x="715" y="237"/>
                  </a:cubicBezTo>
                  <a:cubicBezTo>
                    <a:pt x="716" y="237"/>
                    <a:pt x="716" y="237"/>
                    <a:pt x="716" y="237"/>
                  </a:cubicBezTo>
                  <a:cubicBezTo>
                    <a:pt x="717" y="237"/>
                    <a:pt x="718" y="237"/>
                    <a:pt x="719" y="238"/>
                  </a:cubicBezTo>
                  <a:cubicBezTo>
                    <a:pt x="718" y="239"/>
                    <a:pt x="718" y="240"/>
                    <a:pt x="717" y="241"/>
                  </a:cubicBezTo>
                  <a:cubicBezTo>
                    <a:pt x="718" y="242"/>
                    <a:pt x="721" y="232"/>
                    <a:pt x="725" y="238"/>
                  </a:cubicBezTo>
                  <a:cubicBezTo>
                    <a:pt x="727" y="241"/>
                    <a:pt x="723" y="243"/>
                    <a:pt x="724" y="245"/>
                  </a:cubicBezTo>
                  <a:cubicBezTo>
                    <a:pt x="725" y="247"/>
                    <a:pt x="727" y="245"/>
                    <a:pt x="726" y="248"/>
                  </a:cubicBezTo>
                  <a:cubicBezTo>
                    <a:pt x="727" y="248"/>
                    <a:pt x="727" y="249"/>
                    <a:pt x="728" y="249"/>
                  </a:cubicBezTo>
                  <a:cubicBezTo>
                    <a:pt x="728" y="248"/>
                    <a:pt x="728" y="248"/>
                    <a:pt x="728" y="247"/>
                  </a:cubicBezTo>
                  <a:cubicBezTo>
                    <a:pt x="729" y="246"/>
                    <a:pt x="729" y="244"/>
                    <a:pt x="731" y="244"/>
                  </a:cubicBezTo>
                  <a:cubicBezTo>
                    <a:pt x="731" y="244"/>
                    <a:pt x="734" y="245"/>
                    <a:pt x="733" y="245"/>
                  </a:cubicBezTo>
                  <a:cubicBezTo>
                    <a:pt x="736" y="247"/>
                    <a:pt x="734" y="255"/>
                    <a:pt x="731" y="257"/>
                  </a:cubicBezTo>
                  <a:cubicBezTo>
                    <a:pt x="729" y="260"/>
                    <a:pt x="730" y="258"/>
                    <a:pt x="728" y="257"/>
                  </a:cubicBezTo>
                  <a:cubicBezTo>
                    <a:pt x="727" y="256"/>
                    <a:pt x="727" y="259"/>
                    <a:pt x="727" y="260"/>
                  </a:cubicBezTo>
                  <a:cubicBezTo>
                    <a:pt x="726" y="260"/>
                    <a:pt x="726" y="261"/>
                    <a:pt x="725" y="261"/>
                  </a:cubicBezTo>
                  <a:cubicBezTo>
                    <a:pt x="725" y="261"/>
                    <a:pt x="725" y="262"/>
                    <a:pt x="724" y="262"/>
                  </a:cubicBezTo>
                  <a:cubicBezTo>
                    <a:pt x="725" y="264"/>
                    <a:pt x="725" y="264"/>
                    <a:pt x="722" y="264"/>
                  </a:cubicBezTo>
                  <a:cubicBezTo>
                    <a:pt x="722" y="264"/>
                    <a:pt x="722" y="264"/>
                    <a:pt x="721" y="264"/>
                  </a:cubicBezTo>
                  <a:cubicBezTo>
                    <a:pt x="720" y="265"/>
                    <a:pt x="720" y="267"/>
                    <a:pt x="718" y="266"/>
                  </a:cubicBezTo>
                  <a:cubicBezTo>
                    <a:pt x="717" y="266"/>
                    <a:pt x="716" y="267"/>
                    <a:pt x="715" y="267"/>
                  </a:cubicBezTo>
                  <a:cubicBezTo>
                    <a:pt x="715" y="268"/>
                    <a:pt x="714" y="268"/>
                    <a:pt x="713" y="268"/>
                  </a:cubicBezTo>
                  <a:cubicBezTo>
                    <a:pt x="713" y="268"/>
                    <a:pt x="713" y="269"/>
                    <a:pt x="712" y="268"/>
                  </a:cubicBezTo>
                  <a:cubicBezTo>
                    <a:pt x="710" y="266"/>
                    <a:pt x="718" y="260"/>
                    <a:pt x="712" y="258"/>
                  </a:cubicBezTo>
                  <a:cubicBezTo>
                    <a:pt x="711" y="258"/>
                    <a:pt x="711" y="258"/>
                    <a:pt x="711" y="258"/>
                  </a:cubicBezTo>
                  <a:cubicBezTo>
                    <a:pt x="711" y="258"/>
                    <a:pt x="712" y="257"/>
                    <a:pt x="711" y="257"/>
                  </a:cubicBezTo>
                  <a:cubicBezTo>
                    <a:pt x="711" y="257"/>
                    <a:pt x="711" y="257"/>
                    <a:pt x="711" y="257"/>
                  </a:cubicBezTo>
                  <a:cubicBezTo>
                    <a:pt x="711" y="258"/>
                    <a:pt x="710" y="258"/>
                    <a:pt x="710" y="258"/>
                  </a:cubicBezTo>
                  <a:cubicBezTo>
                    <a:pt x="709" y="260"/>
                    <a:pt x="708" y="260"/>
                    <a:pt x="707" y="258"/>
                  </a:cubicBezTo>
                  <a:cubicBezTo>
                    <a:pt x="706" y="257"/>
                    <a:pt x="706" y="257"/>
                    <a:pt x="706" y="256"/>
                  </a:cubicBezTo>
                  <a:cubicBezTo>
                    <a:pt x="705" y="256"/>
                    <a:pt x="705" y="255"/>
                    <a:pt x="704" y="255"/>
                  </a:cubicBezTo>
                  <a:cubicBezTo>
                    <a:pt x="704" y="254"/>
                    <a:pt x="704" y="254"/>
                    <a:pt x="704" y="254"/>
                  </a:cubicBezTo>
                  <a:cubicBezTo>
                    <a:pt x="704" y="253"/>
                    <a:pt x="704" y="253"/>
                    <a:pt x="703" y="253"/>
                  </a:cubicBezTo>
                  <a:cubicBezTo>
                    <a:pt x="703" y="253"/>
                    <a:pt x="703" y="252"/>
                    <a:pt x="703" y="251"/>
                  </a:cubicBezTo>
                  <a:cubicBezTo>
                    <a:pt x="702" y="250"/>
                    <a:pt x="702" y="250"/>
                    <a:pt x="701" y="249"/>
                  </a:cubicBezTo>
                  <a:cubicBezTo>
                    <a:pt x="701" y="250"/>
                    <a:pt x="701" y="250"/>
                    <a:pt x="701" y="251"/>
                  </a:cubicBezTo>
                  <a:cubicBezTo>
                    <a:pt x="702" y="252"/>
                    <a:pt x="702" y="253"/>
                    <a:pt x="703" y="254"/>
                  </a:cubicBezTo>
                  <a:cubicBezTo>
                    <a:pt x="703" y="255"/>
                    <a:pt x="704" y="255"/>
                    <a:pt x="705" y="256"/>
                  </a:cubicBezTo>
                  <a:cubicBezTo>
                    <a:pt x="707" y="257"/>
                    <a:pt x="704" y="261"/>
                    <a:pt x="702" y="262"/>
                  </a:cubicBezTo>
                  <a:cubicBezTo>
                    <a:pt x="701" y="262"/>
                    <a:pt x="700" y="261"/>
                    <a:pt x="699" y="259"/>
                  </a:cubicBezTo>
                  <a:cubicBezTo>
                    <a:pt x="699" y="259"/>
                    <a:pt x="699" y="258"/>
                    <a:pt x="699" y="257"/>
                  </a:cubicBezTo>
                  <a:cubicBezTo>
                    <a:pt x="699" y="257"/>
                    <a:pt x="698" y="256"/>
                    <a:pt x="698" y="255"/>
                  </a:cubicBezTo>
                  <a:cubicBezTo>
                    <a:pt x="698" y="253"/>
                    <a:pt x="696" y="253"/>
                    <a:pt x="697" y="251"/>
                  </a:cubicBezTo>
                  <a:cubicBezTo>
                    <a:pt x="695" y="253"/>
                    <a:pt x="700" y="260"/>
                    <a:pt x="697" y="261"/>
                  </a:cubicBezTo>
                  <a:cubicBezTo>
                    <a:pt x="695" y="262"/>
                    <a:pt x="693" y="257"/>
                    <a:pt x="692" y="255"/>
                  </a:cubicBezTo>
                  <a:cubicBezTo>
                    <a:pt x="691" y="254"/>
                    <a:pt x="690" y="254"/>
                    <a:pt x="690" y="256"/>
                  </a:cubicBezTo>
                  <a:cubicBezTo>
                    <a:pt x="691" y="257"/>
                    <a:pt x="692" y="259"/>
                    <a:pt x="690" y="260"/>
                  </a:cubicBezTo>
                  <a:cubicBezTo>
                    <a:pt x="689" y="261"/>
                    <a:pt x="685" y="257"/>
                    <a:pt x="686" y="256"/>
                  </a:cubicBezTo>
                  <a:cubicBezTo>
                    <a:pt x="685" y="258"/>
                    <a:pt x="686" y="259"/>
                    <a:pt x="686" y="261"/>
                  </a:cubicBezTo>
                  <a:cubicBezTo>
                    <a:pt x="687" y="261"/>
                    <a:pt x="690" y="262"/>
                    <a:pt x="690" y="264"/>
                  </a:cubicBezTo>
                  <a:cubicBezTo>
                    <a:pt x="689" y="266"/>
                    <a:pt x="686" y="265"/>
                    <a:pt x="685" y="264"/>
                  </a:cubicBezTo>
                  <a:cubicBezTo>
                    <a:pt x="683" y="264"/>
                    <a:pt x="680" y="264"/>
                    <a:pt x="678" y="262"/>
                  </a:cubicBezTo>
                  <a:cubicBezTo>
                    <a:pt x="676" y="261"/>
                    <a:pt x="679" y="258"/>
                    <a:pt x="677" y="257"/>
                  </a:cubicBezTo>
                  <a:cubicBezTo>
                    <a:pt x="677" y="258"/>
                    <a:pt x="676" y="259"/>
                    <a:pt x="675" y="259"/>
                  </a:cubicBezTo>
                  <a:cubicBezTo>
                    <a:pt x="677" y="262"/>
                    <a:pt x="673" y="263"/>
                    <a:pt x="671" y="261"/>
                  </a:cubicBezTo>
                  <a:cubicBezTo>
                    <a:pt x="670" y="260"/>
                    <a:pt x="671" y="257"/>
                    <a:pt x="669" y="255"/>
                  </a:cubicBezTo>
                  <a:cubicBezTo>
                    <a:pt x="669" y="257"/>
                    <a:pt x="670" y="259"/>
                    <a:pt x="670" y="261"/>
                  </a:cubicBezTo>
                  <a:cubicBezTo>
                    <a:pt x="669" y="263"/>
                    <a:pt x="668" y="263"/>
                    <a:pt x="667" y="261"/>
                  </a:cubicBezTo>
                  <a:cubicBezTo>
                    <a:pt x="667" y="262"/>
                    <a:pt x="665" y="262"/>
                    <a:pt x="664" y="262"/>
                  </a:cubicBezTo>
                  <a:cubicBezTo>
                    <a:pt x="663" y="261"/>
                    <a:pt x="664" y="260"/>
                    <a:pt x="664" y="259"/>
                  </a:cubicBezTo>
                  <a:cubicBezTo>
                    <a:pt x="664" y="257"/>
                    <a:pt x="663" y="256"/>
                    <a:pt x="663" y="255"/>
                  </a:cubicBezTo>
                  <a:cubicBezTo>
                    <a:pt x="662" y="253"/>
                    <a:pt x="663" y="251"/>
                    <a:pt x="663" y="249"/>
                  </a:cubicBezTo>
                  <a:cubicBezTo>
                    <a:pt x="662" y="252"/>
                    <a:pt x="663" y="254"/>
                    <a:pt x="662" y="257"/>
                  </a:cubicBezTo>
                  <a:cubicBezTo>
                    <a:pt x="662" y="258"/>
                    <a:pt x="661" y="261"/>
                    <a:pt x="661" y="261"/>
                  </a:cubicBezTo>
                  <a:cubicBezTo>
                    <a:pt x="661" y="261"/>
                    <a:pt x="663" y="254"/>
                    <a:pt x="661" y="256"/>
                  </a:cubicBezTo>
                  <a:cubicBezTo>
                    <a:pt x="660" y="258"/>
                    <a:pt x="661" y="263"/>
                    <a:pt x="658" y="259"/>
                  </a:cubicBezTo>
                  <a:cubicBezTo>
                    <a:pt x="655" y="256"/>
                    <a:pt x="655" y="254"/>
                    <a:pt x="656" y="251"/>
                  </a:cubicBezTo>
                  <a:cubicBezTo>
                    <a:pt x="657" y="249"/>
                    <a:pt x="657" y="248"/>
                    <a:pt x="658" y="246"/>
                  </a:cubicBezTo>
                  <a:cubicBezTo>
                    <a:pt x="659" y="245"/>
                    <a:pt x="661" y="244"/>
                    <a:pt x="662" y="242"/>
                  </a:cubicBezTo>
                  <a:cubicBezTo>
                    <a:pt x="662" y="242"/>
                    <a:pt x="663" y="242"/>
                    <a:pt x="663" y="242"/>
                  </a:cubicBezTo>
                  <a:cubicBezTo>
                    <a:pt x="663" y="241"/>
                    <a:pt x="663" y="241"/>
                    <a:pt x="663" y="241"/>
                  </a:cubicBezTo>
                  <a:cubicBezTo>
                    <a:pt x="665" y="238"/>
                    <a:pt x="668" y="242"/>
                    <a:pt x="670" y="240"/>
                  </a:cubicBezTo>
                  <a:cubicBezTo>
                    <a:pt x="671" y="240"/>
                    <a:pt x="670" y="239"/>
                    <a:pt x="671" y="239"/>
                  </a:cubicBezTo>
                  <a:cubicBezTo>
                    <a:pt x="672" y="239"/>
                    <a:pt x="673" y="240"/>
                    <a:pt x="674" y="240"/>
                  </a:cubicBezTo>
                  <a:cubicBezTo>
                    <a:pt x="674" y="240"/>
                    <a:pt x="674" y="239"/>
                    <a:pt x="674" y="239"/>
                  </a:cubicBezTo>
                  <a:cubicBezTo>
                    <a:pt x="674" y="239"/>
                    <a:pt x="674" y="239"/>
                    <a:pt x="674" y="238"/>
                  </a:cubicBezTo>
                  <a:cubicBezTo>
                    <a:pt x="673" y="238"/>
                    <a:pt x="672" y="238"/>
                    <a:pt x="671" y="238"/>
                  </a:cubicBezTo>
                  <a:cubicBezTo>
                    <a:pt x="671" y="237"/>
                    <a:pt x="672" y="236"/>
                    <a:pt x="673" y="236"/>
                  </a:cubicBezTo>
                  <a:cubicBezTo>
                    <a:pt x="672" y="235"/>
                    <a:pt x="672" y="236"/>
                    <a:pt x="671" y="235"/>
                  </a:cubicBezTo>
                  <a:cubicBezTo>
                    <a:pt x="671" y="234"/>
                    <a:pt x="672" y="233"/>
                    <a:pt x="673" y="233"/>
                  </a:cubicBezTo>
                  <a:cubicBezTo>
                    <a:pt x="673" y="233"/>
                    <a:pt x="673" y="233"/>
                    <a:pt x="673" y="233"/>
                  </a:cubicBezTo>
                  <a:cubicBezTo>
                    <a:pt x="673" y="232"/>
                    <a:pt x="673" y="232"/>
                    <a:pt x="673" y="232"/>
                  </a:cubicBezTo>
                  <a:cubicBezTo>
                    <a:pt x="672" y="232"/>
                    <a:pt x="671" y="234"/>
                    <a:pt x="669" y="233"/>
                  </a:cubicBezTo>
                  <a:cubicBezTo>
                    <a:pt x="667" y="233"/>
                    <a:pt x="668" y="231"/>
                    <a:pt x="668" y="230"/>
                  </a:cubicBezTo>
                  <a:cubicBezTo>
                    <a:pt x="667" y="228"/>
                    <a:pt x="667" y="227"/>
                    <a:pt x="666" y="225"/>
                  </a:cubicBezTo>
                  <a:cubicBezTo>
                    <a:pt x="665" y="224"/>
                    <a:pt x="666" y="222"/>
                    <a:pt x="665" y="220"/>
                  </a:cubicBezTo>
                  <a:cubicBezTo>
                    <a:pt x="665" y="219"/>
                    <a:pt x="666" y="219"/>
                    <a:pt x="665" y="218"/>
                  </a:cubicBezTo>
                  <a:cubicBezTo>
                    <a:pt x="666" y="219"/>
                    <a:pt x="668" y="217"/>
                    <a:pt x="669" y="216"/>
                  </a:cubicBezTo>
                  <a:cubicBezTo>
                    <a:pt x="672" y="215"/>
                    <a:pt x="675" y="217"/>
                    <a:pt x="676" y="218"/>
                  </a:cubicBezTo>
                  <a:cubicBezTo>
                    <a:pt x="680" y="221"/>
                    <a:pt x="681" y="226"/>
                    <a:pt x="681" y="231"/>
                  </a:cubicBezTo>
                  <a:cubicBezTo>
                    <a:pt x="681" y="231"/>
                    <a:pt x="681" y="230"/>
                    <a:pt x="681" y="230"/>
                  </a:cubicBezTo>
                  <a:cubicBezTo>
                    <a:pt x="682" y="230"/>
                    <a:pt x="682" y="230"/>
                    <a:pt x="682" y="231"/>
                  </a:cubicBezTo>
                  <a:cubicBezTo>
                    <a:pt x="685" y="231"/>
                    <a:pt x="687" y="234"/>
                    <a:pt x="689" y="235"/>
                  </a:cubicBezTo>
                  <a:cubicBezTo>
                    <a:pt x="686" y="230"/>
                    <a:pt x="695" y="234"/>
                    <a:pt x="696" y="233"/>
                  </a:cubicBezTo>
                  <a:cubicBezTo>
                    <a:pt x="696" y="233"/>
                    <a:pt x="694" y="231"/>
                    <a:pt x="694" y="230"/>
                  </a:cubicBezTo>
                  <a:cubicBezTo>
                    <a:pt x="694" y="229"/>
                    <a:pt x="696" y="229"/>
                    <a:pt x="696" y="228"/>
                  </a:cubicBezTo>
                  <a:cubicBezTo>
                    <a:pt x="699" y="226"/>
                    <a:pt x="700" y="222"/>
                    <a:pt x="701" y="218"/>
                  </a:cubicBezTo>
                  <a:cubicBezTo>
                    <a:pt x="702" y="216"/>
                    <a:pt x="702" y="214"/>
                    <a:pt x="703" y="211"/>
                  </a:cubicBezTo>
                  <a:cubicBezTo>
                    <a:pt x="703" y="211"/>
                    <a:pt x="705" y="210"/>
                    <a:pt x="703" y="210"/>
                  </a:cubicBezTo>
                  <a:cubicBezTo>
                    <a:pt x="702" y="210"/>
                    <a:pt x="701" y="212"/>
                    <a:pt x="701" y="213"/>
                  </a:cubicBezTo>
                  <a:cubicBezTo>
                    <a:pt x="699" y="218"/>
                    <a:pt x="699" y="229"/>
                    <a:pt x="691" y="228"/>
                  </a:cubicBezTo>
                  <a:cubicBezTo>
                    <a:pt x="682" y="228"/>
                    <a:pt x="692" y="224"/>
                    <a:pt x="690" y="221"/>
                  </a:cubicBezTo>
                  <a:cubicBezTo>
                    <a:pt x="688" y="221"/>
                    <a:pt x="688" y="226"/>
                    <a:pt x="686" y="225"/>
                  </a:cubicBezTo>
                  <a:cubicBezTo>
                    <a:pt x="683" y="224"/>
                    <a:pt x="686" y="218"/>
                    <a:pt x="686" y="218"/>
                  </a:cubicBezTo>
                  <a:cubicBezTo>
                    <a:pt x="685" y="218"/>
                    <a:pt x="684" y="219"/>
                    <a:pt x="684" y="219"/>
                  </a:cubicBezTo>
                  <a:cubicBezTo>
                    <a:pt x="682" y="215"/>
                    <a:pt x="690" y="218"/>
                    <a:pt x="690" y="216"/>
                  </a:cubicBezTo>
                  <a:cubicBezTo>
                    <a:pt x="690" y="216"/>
                    <a:pt x="689" y="215"/>
                    <a:pt x="689" y="215"/>
                  </a:cubicBezTo>
                  <a:cubicBezTo>
                    <a:pt x="688" y="215"/>
                    <a:pt x="688" y="215"/>
                    <a:pt x="688" y="215"/>
                  </a:cubicBezTo>
                  <a:cubicBezTo>
                    <a:pt x="688" y="215"/>
                    <a:pt x="687" y="215"/>
                    <a:pt x="687" y="215"/>
                  </a:cubicBezTo>
                  <a:cubicBezTo>
                    <a:pt x="686" y="216"/>
                    <a:pt x="681" y="217"/>
                    <a:pt x="682" y="214"/>
                  </a:cubicBezTo>
                  <a:cubicBezTo>
                    <a:pt x="682" y="213"/>
                    <a:pt x="684" y="212"/>
                    <a:pt x="685" y="211"/>
                  </a:cubicBezTo>
                  <a:cubicBezTo>
                    <a:pt x="686" y="211"/>
                    <a:pt x="687" y="212"/>
                    <a:pt x="688" y="211"/>
                  </a:cubicBezTo>
                  <a:cubicBezTo>
                    <a:pt x="689" y="211"/>
                    <a:pt x="689" y="210"/>
                    <a:pt x="690" y="210"/>
                  </a:cubicBezTo>
                  <a:cubicBezTo>
                    <a:pt x="690" y="209"/>
                    <a:pt x="687" y="211"/>
                    <a:pt x="686" y="211"/>
                  </a:cubicBezTo>
                  <a:cubicBezTo>
                    <a:pt x="686" y="210"/>
                    <a:pt x="686" y="208"/>
                    <a:pt x="686" y="207"/>
                  </a:cubicBezTo>
                  <a:cubicBezTo>
                    <a:pt x="686" y="208"/>
                    <a:pt x="689" y="206"/>
                    <a:pt x="688" y="206"/>
                  </a:cubicBezTo>
                  <a:cubicBezTo>
                    <a:pt x="689" y="206"/>
                    <a:pt x="693" y="208"/>
                    <a:pt x="692" y="207"/>
                  </a:cubicBezTo>
                  <a:cubicBezTo>
                    <a:pt x="692" y="207"/>
                    <a:pt x="691" y="207"/>
                    <a:pt x="691" y="206"/>
                  </a:cubicBezTo>
                  <a:cubicBezTo>
                    <a:pt x="691" y="206"/>
                    <a:pt x="691" y="206"/>
                    <a:pt x="691" y="206"/>
                  </a:cubicBezTo>
                  <a:cubicBezTo>
                    <a:pt x="690" y="206"/>
                    <a:pt x="690" y="206"/>
                    <a:pt x="690" y="206"/>
                  </a:cubicBezTo>
                  <a:cubicBezTo>
                    <a:pt x="690" y="206"/>
                    <a:pt x="689" y="206"/>
                    <a:pt x="688" y="206"/>
                  </a:cubicBezTo>
                  <a:cubicBezTo>
                    <a:pt x="688" y="206"/>
                    <a:pt x="687" y="206"/>
                    <a:pt x="687" y="206"/>
                  </a:cubicBezTo>
                  <a:cubicBezTo>
                    <a:pt x="685" y="206"/>
                    <a:pt x="687" y="202"/>
                    <a:pt x="688" y="202"/>
                  </a:cubicBezTo>
                  <a:cubicBezTo>
                    <a:pt x="685" y="202"/>
                    <a:pt x="689" y="195"/>
                    <a:pt x="688" y="194"/>
                  </a:cubicBezTo>
                  <a:cubicBezTo>
                    <a:pt x="688" y="195"/>
                    <a:pt x="687" y="196"/>
                    <a:pt x="687" y="197"/>
                  </a:cubicBezTo>
                  <a:cubicBezTo>
                    <a:pt x="686" y="198"/>
                    <a:pt x="686" y="199"/>
                    <a:pt x="686" y="201"/>
                  </a:cubicBezTo>
                  <a:cubicBezTo>
                    <a:pt x="686" y="203"/>
                    <a:pt x="685" y="206"/>
                    <a:pt x="683" y="208"/>
                  </a:cubicBezTo>
                  <a:cubicBezTo>
                    <a:pt x="682" y="210"/>
                    <a:pt x="678" y="212"/>
                    <a:pt x="677" y="209"/>
                  </a:cubicBezTo>
                  <a:cubicBezTo>
                    <a:pt x="677" y="208"/>
                    <a:pt x="678" y="208"/>
                    <a:pt x="679" y="207"/>
                  </a:cubicBezTo>
                  <a:cubicBezTo>
                    <a:pt x="679" y="206"/>
                    <a:pt x="679" y="204"/>
                    <a:pt x="680" y="203"/>
                  </a:cubicBezTo>
                  <a:cubicBezTo>
                    <a:pt x="680" y="203"/>
                    <a:pt x="680" y="201"/>
                    <a:pt x="680" y="201"/>
                  </a:cubicBezTo>
                  <a:cubicBezTo>
                    <a:pt x="678" y="200"/>
                    <a:pt x="679" y="208"/>
                    <a:pt x="676" y="206"/>
                  </a:cubicBezTo>
                  <a:cubicBezTo>
                    <a:pt x="676" y="208"/>
                    <a:pt x="672" y="211"/>
                    <a:pt x="670" y="209"/>
                  </a:cubicBezTo>
                  <a:cubicBezTo>
                    <a:pt x="669" y="208"/>
                    <a:pt x="671" y="207"/>
                    <a:pt x="671" y="205"/>
                  </a:cubicBezTo>
                  <a:cubicBezTo>
                    <a:pt x="671" y="205"/>
                    <a:pt x="670" y="204"/>
                    <a:pt x="669" y="203"/>
                  </a:cubicBezTo>
                  <a:cubicBezTo>
                    <a:pt x="669" y="202"/>
                    <a:pt x="669" y="200"/>
                    <a:pt x="669" y="199"/>
                  </a:cubicBezTo>
                  <a:cubicBezTo>
                    <a:pt x="670" y="197"/>
                    <a:pt x="670" y="196"/>
                    <a:pt x="672" y="195"/>
                  </a:cubicBezTo>
                  <a:cubicBezTo>
                    <a:pt x="672" y="195"/>
                    <a:pt x="674" y="195"/>
                    <a:pt x="674" y="194"/>
                  </a:cubicBezTo>
                  <a:cubicBezTo>
                    <a:pt x="674" y="194"/>
                    <a:pt x="672" y="194"/>
                    <a:pt x="672" y="194"/>
                  </a:cubicBezTo>
                  <a:cubicBezTo>
                    <a:pt x="672" y="193"/>
                    <a:pt x="672" y="192"/>
                    <a:pt x="672" y="192"/>
                  </a:cubicBezTo>
                  <a:cubicBezTo>
                    <a:pt x="673" y="190"/>
                    <a:pt x="673" y="188"/>
                    <a:pt x="674" y="187"/>
                  </a:cubicBezTo>
                  <a:cubicBezTo>
                    <a:pt x="676" y="186"/>
                    <a:pt x="678" y="186"/>
                    <a:pt x="679" y="185"/>
                  </a:cubicBezTo>
                  <a:cubicBezTo>
                    <a:pt x="681" y="184"/>
                    <a:pt x="683" y="183"/>
                    <a:pt x="685" y="183"/>
                  </a:cubicBezTo>
                  <a:cubicBezTo>
                    <a:pt x="688" y="182"/>
                    <a:pt x="693" y="184"/>
                    <a:pt x="696" y="186"/>
                  </a:cubicBezTo>
                  <a:cubicBezTo>
                    <a:pt x="697" y="187"/>
                    <a:pt x="698" y="188"/>
                    <a:pt x="700" y="190"/>
                  </a:cubicBezTo>
                  <a:cubicBezTo>
                    <a:pt x="701" y="191"/>
                    <a:pt x="702" y="194"/>
                    <a:pt x="704" y="194"/>
                  </a:cubicBezTo>
                  <a:cubicBezTo>
                    <a:pt x="704" y="194"/>
                    <a:pt x="703" y="190"/>
                    <a:pt x="703" y="190"/>
                  </a:cubicBezTo>
                  <a:cubicBezTo>
                    <a:pt x="703" y="189"/>
                    <a:pt x="704" y="190"/>
                    <a:pt x="704" y="189"/>
                  </a:cubicBezTo>
                  <a:cubicBezTo>
                    <a:pt x="704" y="189"/>
                    <a:pt x="697" y="187"/>
                    <a:pt x="698" y="185"/>
                  </a:cubicBezTo>
                  <a:cubicBezTo>
                    <a:pt x="699" y="183"/>
                    <a:pt x="705" y="185"/>
                    <a:pt x="707" y="184"/>
                  </a:cubicBezTo>
                  <a:cubicBezTo>
                    <a:pt x="708" y="184"/>
                    <a:pt x="708" y="183"/>
                    <a:pt x="708" y="182"/>
                  </a:cubicBezTo>
                  <a:cubicBezTo>
                    <a:pt x="709" y="180"/>
                    <a:pt x="709" y="179"/>
                    <a:pt x="709" y="177"/>
                  </a:cubicBezTo>
                  <a:cubicBezTo>
                    <a:pt x="707" y="178"/>
                    <a:pt x="707" y="181"/>
                    <a:pt x="705" y="182"/>
                  </a:cubicBezTo>
                  <a:cubicBezTo>
                    <a:pt x="703" y="183"/>
                    <a:pt x="702" y="182"/>
                    <a:pt x="700" y="182"/>
                  </a:cubicBezTo>
                  <a:cubicBezTo>
                    <a:pt x="698" y="181"/>
                    <a:pt x="696" y="182"/>
                    <a:pt x="694" y="181"/>
                  </a:cubicBezTo>
                  <a:cubicBezTo>
                    <a:pt x="692" y="181"/>
                    <a:pt x="689" y="179"/>
                    <a:pt x="688" y="178"/>
                  </a:cubicBezTo>
                  <a:cubicBezTo>
                    <a:pt x="687" y="177"/>
                    <a:pt x="688" y="175"/>
                    <a:pt x="690" y="174"/>
                  </a:cubicBezTo>
                  <a:cubicBezTo>
                    <a:pt x="692" y="174"/>
                    <a:pt x="692" y="176"/>
                    <a:pt x="693" y="177"/>
                  </a:cubicBezTo>
                  <a:cubicBezTo>
                    <a:pt x="694" y="178"/>
                    <a:pt x="696" y="179"/>
                    <a:pt x="697" y="177"/>
                  </a:cubicBezTo>
                  <a:cubicBezTo>
                    <a:pt x="696" y="177"/>
                    <a:pt x="696" y="178"/>
                    <a:pt x="695" y="177"/>
                  </a:cubicBezTo>
                  <a:cubicBezTo>
                    <a:pt x="695" y="176"/>
                    <a:pt x="694" y="176"/>
                    <a:pt x="693" y="175"/>
                  </a:cubicBezTo>
                  <a:cubicBezTo>
                    <a:pt x="693" y="174"/>
                    <a:pt x="693" y="172"/>
                    <a:pt x="693" y="171"/>
                  </a:cubicBezTo>
                  <a:cubicBezTo>
                    <a:pt x="689" y="175"/>
                    <a:pt x="690" y="167"/>
                    <a:pt x="690" y="165"/>
                  </a:cubicBezTo>
                  <a:cubicBezTo>
                    <a:pt x="689" y="163"/>
                    <a:pt x="688" y="162"/>
                    <a:pt x="686" y="160"/>
                  </a:cubicBezTo>
                  <a:cubicBezTo>
                    <a:pt x="685" y="158"/>
                    <a:pt x="685" y="156"/>
                    <a:pt x="683" y="155"/>
                  </a:cubicBezTo>
                  <a:cubicBezTo>
                    <a:pt x="680" y="152"/>
                    <a:pt x="676" y="153"/>
                    <a:pt x="676" y="148"/>
                  </a:cubicBezTo>
                  <a:cubicBezTo>
                    <a:pt x="676" y="146"/>
                    <a:pt x="676" y="145"/>
                    <a:pt x="677" y="144"/>
                  </a:cubicBezTo>
                  <a:cubicBezTo>
                    <a:pt x="679" y="143"/>
                    <a:pt x="681" y="145"/>
                    <a:pt x="683" y="146"/>
                  </a:cubicBezTo>
                  <a:cubicBezTo>
                    <a:pt x="685" y="146"/>
                    <a:pt x="684" y="145"/>
                    <a:pt x="682" y="144"/>
                  </a:cubicBezTo>
                  <a:cubicBezTo>
                    <a:pt x="680" y="143"/>
                    <a:pt x="678" y="143"/>
                    <a:pt x="676" y="141"/>
                  </a:cubicBezTo>
                  <a:cubicBezTo>
                    <a:pt x="674" y="139"/>
                    <a:pt x="674" y="134"/>
                    <a:pt x="676" y="131"/>
                  </a:cubicBezTo>
                  <a:cubicBezTo>
                    <a:pt x="677" y="130"/>
                    <a:pt x="679" y="129"/>
                    <a:pt x="680" y="130"/>
                  </a:cubicBezTo>
                  <a:cubicBezTo>
                    <a:pt x="683" y="130"/>
                    <a:pt x="685" y="132"/>
                    <a:pt x="688" y="132"/>
                  </a:cubicBezTo>
                  <a:cubicBezTo>
                    <a:pt x="694" y="131"/>
                    <a:pt x="695" y="135"/>
                    <a:pt x="699" y="140"/>
                  </a:cubicBezTo>
                  <a:cubicBezTo>
                    <a:pt x="700" y="142"/>
                    <a:pt x="703" y="145"/>
                    <a:pt x="704" y="147"/>
                  </a:cubicBezTo>
                  <a:cubicBezTo>
                    <a:pt x="705" y="150"/>
                    <a:pt x="707" y="153"/>
                    <a:pt x="708" y="155"/>
                  </a:cubicBezTo>
                  <a:cubicBezTo>
                    <a:pt x="708" y="155"/>
                    <a:pt x="707" y="156"/>
                    <a:pt x="707" y="157"/>
                  </a:cubicBezTo>
                  <a:cubicBezTo>
                    <a:pt x="708" y="158"/>
                    <a:pt x="708" y="157"/>
                    <a:pt x="709" y="157"/>
                  </a:cubicBezTo>
                  <a:cubicBezTo>
                    <a:pt x="710" y="157"/>
                    <a:pt x="710" y="156"/>
                    <a:pt x="711" y="156"/>
                  </a:cubicBezTo>
                  <a:cubicBezTo>
                    <a:pt x="713" y="157"/>
                    <a:pt x="714" y="158"/>
                    <a:pt x="715" y="159"/>
                  </a:cubicBezTo>
                  <a:cubicBezTo>
                    <a:pt x="715" y="157"/>
                    <a:pt x="717" y="156"/>
                    <a:pt x="719" y="155"/>
                  </a:cubicBezTo>
                  <a:cubicBezTo>
                    <a:pt x="720" y="155"/>
                    <a:pt x="721" y="153"/>
                    <a:pt x="719" y="154"/>
                  </a:cubicBezTo>
                  <a:cubicBezTo>
                    <a:pt x="717" y="154"/>
                    <a:pt x="716" y="155"/>
                    <a:pt x="715" y="155"/>
                  </a:cubicBezTo>
                  <a:cubicBezTo>
                    <a:pt x="714" y="156"/>
                    <a:pt x="711" y="155"/>
                    <a:pt x="712" y="154"/>
                  </a:cubicBezTo>
                  <a:cubicBezTo>
                    <a:pt x="712" y="154"/>
                    <a:pt x="712" y="154"/>
                    <a:pt x="712" y="154"/>
                  </a:cubicBezTo>
                  <a:cubicBezTo>
                    <a:pt x="710" y="153"/>
                    <a:pt x="709" y="152"/>
                    <a:pt x="709" y="150"/>
                  </a:cubicBezTo>
                  <a:cubicBezTo>
                    <a:pt x="708" y="149"/>
                    <a:pt x="708" y="148"/>
                    <a:pt x="708" y="147"/>
                  </a:cubicBezTo>
                  <a:cubicBezTo>
                    <a:pt x="708" y="145"/>
                    <a:pt x="709" y="145"/>
                    <a:pt x="710" y="144"/>
                  </a:cubicBezTo>
                  <a:cubicBezTo>
                    <a:pt x="709" y="143"/>
                    <a:pt x="707" y="143"/>
                    <a:pt x="706" y="143"/>
                  </a:cubicBezTo>
                  <a:cubicBezTo>
                    <a:pt x="705" y="142"/>
                    <a:pt x="704" y="141"/>
                    <a:pt x="703" y="139"/>
                  </a:cubicBezTo>
                  <a:cubicBezTo>
                    <a:pt x="702" y="137"/>
                    <a:pt x="699" y="133"/>
                    <a:pt x="698" y="131"/>
                  </a:cubicBezTo>
                  <a:cubicBezTo>
                    <a:pt x="698" y="127"/>
                    <a:pt x="703" y="127"/>
                    <a:pt x="706" y="127"/>
                  </a:cubicBezTo>
                  <a:cubicBezTo>
                    <a:pt x="709" y="126"/>
                    <a:pt x="712" y="126"/>
                    <a:pt x="714" y="124"/>
                  </a:cubicBezTo>
                  <a:cubicBezTo>
                    <a:pt x="716" y="123"/>
                    <a:pt x="718" y="121"/>
                    <a:pt x="720" y="120"/>
                  </a:cubicBezTo>
                  <a:cubicBezTo>
                    <a:pt x="723" y="120"/>
                    <a:pt x="730" y="123"/>
                    <a:pt x="732" y="119"/>
                  </a:cubicBezTo>
                  <a:cubicBezTo>
                    <a:pt x="731" y="119"/>
                    <a:pt x="729" y="118"/>
                    <a:pt x="728" y="118"/>
                  </a:cubicBezTo>
                  <a:cubicBezTo>
                    <a:pt x="726" y="118"/>
                    <a:pt x="724" y="118"/>
                    <a:pt x="722" y="118"/>
                  </a:cubicBezTo>
                  <a:cubicBezTo>
                    <a:pt x="721" y="119"/>
                    <a:pt x="721" y="118"/>
                    <a:pt x="720" y="118"/>
                  </a:cubicBezTo>
                  <a:cubicBezTo>
                    <a:pt x="720" y="118"/>
                    <a:pt x="719" y="118"/>
                    <a:pt x="719" y="118"/>
                  </a:cubicBezTo>
                  <a:cubicBezTo>
                    <a:pt x="725" y="113"/>
                    <a:pt x="731" y="108"/>
                    <a:pt x="739" y="109"/>
                  </a:cubicBezTo>
                  <a:cubicBezTo>
                    <a:pt x="740" y="108"/>
                    <a:pt x="741" y="109"/>
                    <a:pt x="742" y="108"/>
                  </a:cubicBezTo>
                  <a:cubicBezTo>
                    <a:pt x="743" y="108"/>
                    <a:pt x="742" y="107"/>
                    <a:pt x="742" y="106"/>
                  </a:cubicBezTo>
                  <a:cubicBezTo>
                    <a:pt x="741" y="107"/>
                    <a:pt x="739" y="107"/>
                    <a:pt x="738" y="106"/>
                  </a:cubicBezTo>
                  <a:cubicBezTo>
                    <a:pt x="734" y="106"/>
                    <a:pt x="732" y="107"/>
                    <a:pt x="729" y="107"/>
                  </a:cubicBezTo>
                  <a:cubicBezTo>
                    <a:pt x="726" y="108"/>
                    <a:pt x="726" y="107"/>
                    <a:pt x="726" y="105"/>
                  </a:cubicBezTo>
                  <a:cubicBezTo>
                    <a:pt x="727" y="100"/>
                    <a:pt x="731" y="95"/>
                    <a:pt x="733" y="91"/>
                  </a:cubicBezTo>
                  <a:cubicBezTo>
                    <a:pt x="734" y="90"/>
                    <a:pt x="742" y="84"/>
                    <a:pt x="740" y="83"/>
                  </a:cubicBezTo>
                  <a:cubicBezTo>
                    <a:pt x="738" y="83"/>
                    <a:pt x="735" y="86"/>
                    <a:pt x="734" y="87"/>
                  </a:cubicBezTo>
                  <a:cubicBezTo>
                    <a:pt x="731" y="89"/>
                    <a:pt x="730" y="91"/>
                    <a:pt x="729" y="93"/>
                  </a:cubicBezTo>
                  <a:cubicBezTo>
                    <a:pt x="728" y="95"/>
                    <a:pt x="729" y="98"/>
                    <a:pt x="726" y="97"/>
                  </a:cubicBezTo>
                  <a:cubicBezTo>
                    <a:pt x="725" y="97"/>
                    <a:pt x="723" y="93"/>
                    <a:pt x="723" y="94"/>
                  </a:cubicBezTo>
                  <a:cubicBezTo>
                    <a:pt x="723" y="95"/>
                    <a:pt x="724" y="96"/>
                    <a:pt x="724" y="96"/>
                  </a:cubicBezTo>
                  <a:cubicBezTo>
                    <a:pt x="725" y="97"/>
                    <a:pt x="725" y="98"/>
                    <a:pt x="725" y="98"/>
                  </a:cubicBezTo>
                  <a:cubicBezTo>
                    <a:pt x="725" y="99"/>
                    <a:pt x="723" y="101"/>
                    <a:pt x="723" y="102"/>
                  </a:cubicBezTo>
                  <a:cubicBezTo>
                    <a:pt x="726" y="102"/>
                    <a:pt x="721" y="110"/>
                    <a:pt x="720" y="111"/>
                  </a:cubicBezTo>
                  <a:cubicBezTo>
                    <a:pt x="716" y="115"/>
                    <a:pt x="709" y="118"/>
                    <a:pt x="704" y="120"/>
                  </a:cubicBezTo>
                  <a:cubicBezTo>
                    <a:pt x="703" y="120"/>
                    <a:pt x="702" y="120"/>
                    <a:pt x="702" y="120"/>
                  </a:cubicBezTo>
                  <a:cubicBezTo>
                    <a:pt x="702" y="120"/>
                    <a:pt x="702" y="120"/>
                    <a:pt x="702" y="120"/>
                  </a:cubicBezTo>
                  <a:cubicBezTo>
                    <a:pt x="699" y="121"/>
                    <a:pt x="697" y="119"/>
                    <a:pt x="699" y="116"/>
                  </a:cubicBezTo>
                  <a:cubicBezTo>
                    <a:pt x="700" y="114"/>
                    <a:pt x="703" y="114"/>
                    <a:pt x="705" y="113"/>
                  </a:cubicBezTo>
                  <a:cubicBezTo>
                    <a:pt x="706" y="112"/>
                    <a:pt x="708" y="109"/>
                    <a:pt x="706" y="109"/>
                  </a:cubicBezTo>
                  <a:cubicBezTo>
                    <a:pt x="704" y="109"/>
                    <a:pt x="703" y="112"/>
                    <a:pt x="701" y="113"/>
                  </a:cubicBezTo>
                  <a:cubicBezTo>
                    <a:pt x="700" y="113"/>
                    <a:pt x="695" y="116"/>
                    <a:pt x="696" y="113"/>
                  </a:cubicBezTo>
                  <a:cubicBezTo>
                    <a:pt x="696" y="112"/>
                    <a:pt x="700" y="109"/>
                    <a:pt x="697" y="108"/>
                  </a:cubicBezTo>
                  <a:cubicBezTo>
                    <a:pt x="697" y="110"/>
                    <a:pt x="694" y="111"/>
                    <a:pt x="694" y="114"/>
                  </a:cubicBezTo>
                  <a:cubicBezTo>
                    <a:pt x="694" y="115"/>
                    <a:pt x="694" y="115"/>
                    <a:pt x="694" y="116"/>
                  </a:cubicBezTo>
                  <a:cubicBezTo>
                    <a:pt x="695" y="117"/>
                    <a:pt x="694" y="118"/>
                    <a:pt x="694" y="119"/>
                  </a:cubicBezTo>
                  <a:cubicBezTo>
                    <a:pt x="692" y="122"/>
                    <a:pt x="688" y="122"/>
                    <a:pt x="685" y="122"/>
                  </a:cubicBezTo>
                  <a:cubicBezTo>
                    <a:pt x="684" y="122"/>
                    <a:pt x="682" y="122"/>
                    <a:pt x="681" y="121"/>
                  </a:cubicBezTo>
                  <a:cubicBezTo>
                    <a:pt x="680" y="120"/>
                    <a:pt x="681" y="119"/>
                    <a:pt x="682" y="117"/>
                  </a:cubicBezTo>
                  <a:cubicBezTo>
                    <a:pt x="681" y="118"/>
                    <a:pt x="680" y="118"/>
                    <a:pt x="680" y="119"/>
                  </a:cubicBezTo>
                  <a:cubicBezTo>
                    <a:pt x="680" y="121"/>
                    <a:pt x="678" y="121"/>
                    <a:pt x="676" y="120"/>
                  </a:cubicBezTo>
                  <a:cubicBezTo>
                    <a:pt x="675" y="119"/>
                    <a:pt x="675" y="117"/>
                    <a:pt x="675" y="115"/>
                  </a:cubicBezTo>
                  <a:cubicBezTo>
                    <a:pt x="676" y="111"/>
                    <a:pt x="678" y="106"/>
                    <a:pt x="682" y="103"/>
                  </a:cubicBezTo>
                  <a:cubicBezTo>
                    <a:pt x="685" y="100"/>
                    <a:pt x="690" y="99"/>
                    <a:pt x="694" y="98"/>
                  </a:cubicBezTo>
                  <a:cubicBezTo>
                    <a:pt x="696" y="98"/>
                    <a:pt x="699" y="97"/>
                    <a:pt x="701" y="96"/>
                  </a:cubicBezTo>
                  <a:cubicBezTo>
                    <a:pt x="701" y="96"/>
                    <a:pt x="704" y="95"/>
                    <a:pt x="703" y="94"/>
                  </a:cubicBezTo>
                  <a:cubicBezTo>
                    <a:pt x="703" y="94"/>
                    <a:pt x="702" y="94"/>
                    <a:pt x="702" y="94"/>
                  </a:cubicBezTo>
                  <a:cubicBezTo>
                    <a:pt x="700" y="94"/>
                    <a:pt x="699" y="95"/>
                    <a:pt x="698" y="96"/>
                  </a:cubicBezTo>
                  <a:cubicBezTo>
                    <a:pt x="698" y="96"/>
                    <a:pt x="697" y="96"/>
                    <a:pt x="696" y="96"/>
                  </a:cubicBezTo>
                  <a:cubicBezTo>
                    <a:pt x="694" y="98"/>
                    <a:pt x="690" y="97"/>
                    <a:pt x="687" y="98"/>
                  </a:cubicBezTo>
                  <a:cubicBezTo>
                    <a:pt x="686" y="99"/>
                    <a:pt x="685" y="99"/>
                    <a:pt x="683" y="99"/>
                  </a:cubicBezTo>
                  <a:cubicBezTo>
                    <a:pt x="682" y="100"/>
                    <a:pt x="682" y="99"/>
                    <a:pt x="681" y="100"/>
                  </a:cubicBezTo>
                  <a:cubicBezTo>
                    <a:pt x="679" y="101"/>
                    <a:pt x="678" y="104"/>
                    <a:pt x="676" y="106"/>
                  </a:cubicBezTo>
                  <a:cubicBezTo>
                    <a:pt x="676" y="106"/>
                    <a:pt x="676" y="106"/>
                    <a:pt x="676" y="106"/>
                  </a:cubicBezTo>
                  <a:cubicBezTo>
                    <a:pt x="676" y="107"/>
                    <a:pt x="676" y="107"/>
                    <a:pt x="675" y="108"/>
                  </a:cubicBezTo>
                  <a:cubicBezTo>
                    <a:pt x="675" y="109"/>
                    <a:pt x="675" y="109"/>
                    <a:pt x="674" y="109"/>
                  </a:cubicBezTo>
                  <a:cubicBezTo>
                    <a:pt x="674" y="110"/>
                    <a:pt x="674" y="111"/>
                    <a:pt x="673" y="111"/>
                  </a:cubicBezTo>
                  <a:cubicBezTo>
                    <a:pt x="673" y="112"/>
                    <a:pt x="672" y="112"/>
                    <a:pt x="672" y="113"/>
                  </a:cubicBezTo>
                  <a:cubicBezTo>
                    <a:pt x="672" y="114"/>
                    <a:pt x="672" y="116"/>
                    <a:pt x="671" y="117"/>
                  </a:cubicBezTo>
                  <a:cubicBezTo>
                    <a:pt x="667" y="119"/>
                    <a:pt x="659" y="111"/>
                    <a:pt x="658" y="108"/>
                  </a:cubicBezTo>
                  <a:cubicBezTo>
                    <a:pt x="656" y="105"/>
                    <a:pt x="658" y="103"/>
                    <a:pt x="661" y="102"/>
                  </a:cubicBezTo>
                  <a:cubicBezTo>
                    <a:pt x="662" y="101"/>
                    <a:pt x="664" y="101"/>
                    <a:pt x="665" y="101"/>
                  </a:cubicBezTo>
                  <a:cubicBezTo>
                    <a:pt x="668" y="101"/>
                    <a:pt x="669" y="103"/>
                    <a:pt x="672" y="102"/>
                  </a:cubicBezTo>
                  <a:cubicBezTo>
                    <a:pt x="672" y="101"/>
                    <a:pt x="673" y="101"/>
                    <a:pt x="674" y="101"/>
                  </a:cubicBezTo>
                  <a:cubicBezTo>
                    <a:pt x="675" y="100"/>
                    <a:pt x="678" y="98"/>
                    <a:pt x="680" y="98"/>
                  </a:cubicBezTo>
                  <a:cubicBezTo>
                    <a:pt x="678" y="95"/>
                    <a:pt x="686" y="91"/>
                    <a:pt x="688" y="89"/>
                  </a:cubicBezTo>
                  <a:cubicBezTo>
                    <a:pt x="687" y="89"/>
                    <a:pt x="686" y="89"/>
                    <a:pt x="687" y="88"/>
                  </a:cubicBezTo>
                  <a:cubicBezTo>
                    <a:pt x="684" y="89"/>
                    <a:pt x="681" y="91"/>
                    <a:pt x="679" y="92"/>
                  </a:cubicBezTo>
                  <a:cubicBezTo>
                    <a:pt x="679" y="93"/>
                    <a:pt x="678" y="94"/>
                    <a:pt x="678" y="95"/>
                  </a:cubicBezTo>
                  <a:cubicBezTo>
                    <a:pt x="677" y="95"/>
                    <a:pt x="677" y="96"/>
                    <a:pt x="675" y="96"/>
                  </a:cubicBezTo>
                  <a:cubicBezTo>
                    <a:pt x="675" y="97"/>
                    <a:pt x="674" y="97"/>
                    <a:pt x="673" y="97"/>
                  </a:cubicBezTo>
                  <a:cubicBezTo>
                    <a:pt x="672" y="98"/>
                    <a:pt x="671" y="98"/>
                    <a:pt x="670" y="99"/>
                  </a:cubicBezTo>
                  <a:cubicBezTo>
                    <a:pt x="669" y="99"/>
                    <a:pt x="669" y="99"/>
                    <a:pt x="668" y="99"/>
                  </a:cubicBezTo>
                  <a:cubicBezTo>
                    <a:pt x="668" y="99"/>
                    <a:pt x="668" y="99"/>
                    <a:pt x="668" y="99"/>
                  </a:cubicBezTo>
                  <a:cubicBezTo>
                    <a:pt x="668" y="99"/>
                    <a:pt x="668" y="99"/>
                    <a:pt x="668" y="99"/>
                  </a:cubicBezTo>
                  <a:cubicBezTo>
                    <a:pt x="668" y="99"/>
                    <a:pt x="667" y="99"/>
                    <a:pt x="667" y="99"/>
                  </a:cubicBezTo>
                  <a:cubicBezTo>
                    <a:pt x="667" y="99"/>
                    <a:pt x="667" y="99"/>
                    <a:pt x="667" y="99"/>
                  </a:cubicBezTo>
                  <a:cubicBezTo>
                    <a:pt x="665" y="98"/>
                    <a:pt x="662" y="99"/>
                    <a:pt x="661" y="99"/>
                  </a:cubicBezTo>
                  <a:cubicBezTo>
                    <a:pt x="660" y="100"/>
                    <a:pt x="659" y="100"/>
                    <a:pt x="658" y="101"/>
                  </a:cubicBezTo>
                  <a:cubicBezTo>
                    <a:pt x="657" y="101"/>
                    <a:pt x="656" y="101"/>
                    <a:pt x="655" y="101"/>
                  </a:cubicBezTo>
                  <a:cubicBezTo>
                    <a:pt x="655" y="101"/>
                    <a:pt x="654" y="101"/>
                    <a:pt x="653" y="101"/>
                  </a:cubicBezTo>
                  <a:cubicBezTo>
                    <a:pt x="652" y="101"/>
                    <a:pt x="651" y="99"/>
                    <a:pt x="651" y="97"/>
                  </a:cubicBezTo>
                  <a:cubicBezTo>
                    <a:pt x="650" y="97"/>
                    <a:pt x="651" y="96"/>
                    <a:pt x="651" y="96"/>
                  </a:cubicBezTo>
                  <a:cubicBezTo>
                    <a:pt x="648" y="88"/>
                    <a:pt x="659" y="94"/>
                    <a:pt x="659" y="91"/>
                  </a:cubicBezTo>
                  <a:cubicBezTo>
                    <a:pt x="657" y="91"/>
                    <a:pt x="653" y="90"/>
                    <a:pt x="654" y="87"/>
                  </a:cubicBezTo>
                  <a:cubicBezTo>
                    <a:pt x="654" y="85"/>
                    <a:pt x="658" y="82"/>
                    <a:pt x="660" y="82"/>
                  </a:cubicBezTo>
                  <a:cubicBezTo>
                    <a:pt x="661" y="81"/>
                    <a:pt x="660" y="80"/>
                    <a:pt x="661" y="79"/>
                  </a:cubicBezTo>
                  <a:cubicBezTo>
                    <a:pt x="662" y="79"/>
                    <a:pt x="664" y="78"/>
                    <a:pt x="665" y="79"/>
                  </a:cubicBezTo>
                  <a:cubicBezTo>
                    <a:pt x="666" y="79"/>
                    <a:pt x="670" y="81"/>
                    <a:pt x="671" y="80"/>
                  </a:cubicBezTo>
                  <a:cubicBezTo>
                    <a:pt x="670" y="79"/>
                    <a:pt x="666" y="77"/>
                    <a:pt x="665" y="77"/>
                  </a:cubicBezTo>
                  <a:cubicBezTo>
                    <a:pt x="663" y="76"/>
                    <a:pt x="662" y="77"/>
                    <a:pt x="660" y="78"/>
                  </a:cubicBezTo>
                  <a:cubicBezTo>
                    <a:pt x="657" y="79"/>
                    <a:pt x="653" y="86"/>
                    <a:pt x="650" y="85"/>
                  </a:cubicBezTo>
                  <a:cubicBezTo>
                    <a:pt x="650" y="85"/>
                    <a:pt x="648" y="83"/>
                    <a:pt x="647" y="83"/>
                  </a:cubicBezTo>
                  <a:cubicBezTo>
                    <a:pt x="646" y="79"/>
                    <a:pt x="654" y="76"/>
                    <a:pt x="655" y="74"/>
                  </a:cubicBezTo>
                  <a:cubicBezTo>
                    <a:pt x="653" y="74"/>
                    <a:pt x="652" y="74"/>
                    <a:pt x="651" y="71"/>
                  </a:cubicBezTo>
                  <a:cubicBezTo>
                    <a:pt x="650" y="71"/>
                    <a:pt x="650" y="72"/>
                    <a:pt x="650" y="72"/>
                  </a:cubicBezTo>
                  <a:cubicBezTo>
                    <a:pt x="649" y="73"/>
                    <a:pt x="648" y="73"/>
                    <a:pt x="648" y="73"/>
                  </a:cubicBezTo>
                  <a:cubicBezTo>
                    <a:pt x="647" y="74"/>
                    <a:pt x="647" y="74"/>
                    <a:pt x="646" y="76"/>
                  </a:cubicBezTo>
                  <a:cubicBezTo>
                    <a:pt x="645" y="78"/>
                    <a:pt x="643" y="80"/>
                    <a:pt x="643" y="76"/>
                  </a:cubicBezTo>
                  <a:cubicBezTo>
                    <a:pt x="643" y="76"/>
                    <a:pt x="643" y="76"/>
                    <a:pt x="643" y="76"/>
                  </a:cubicBezTo>
                  <a:cubicBezTo>
                    <a:pt x="643" y="76"/>
                    <a:pt x="643" y="76"/>
                    <a:pt x="643" y="76"/>
                  </a:cubicBezTo>
                  <a:cubicBezTo>
                    <a:pt x="642" y="76"/>
                    <a:pt x="640" y="75"/>
                    <a:pt x="640" y="74"/>
                  </a:cubicBezTo>
                  <a:cubicBezTo>
                    <a:pt x="640" y="74"/>
                    <a:pt x="640" y="74"/>
                    <a:pt x="640" y="74"/>
                  </a:cubicBezTo>
                  <a:cubicBezTo>
                    <a:pt x="640" y="74"/>
                    <a:pt x="640" y="74"/>
                    <a:pt x="640" y="74"/>
                  </a:cubicBezTo>
                  <a:cubicBezTo>
                    <a:pt x="641" y="72"/>
                    <a:pt x="640" y="75"/>
                    <a:pt x="640" y="74"/>
                  </a:cubicBezTo>
                  <a:cubicBezTo>
                    <a:pt x="641" y="72"/>
                    <a:pt x="640" y="75"/>
                    <a:pt x="640" y="74"/>
                  </a:cubicBezTo>
                  <a:cubicBezTo>
                    <a:pt x="641" y="72"/>
                    <a:pt x="640" y="75"/>
                    <a:pt x="640" y="74"/>
                  </a:cubicBezTo>
                  <a:close/>
                  <a:moveTo>
                    <a:pt x="672" y="248"/>
                  </a:moveTo>
                  <a:cubicBezTo>
                    <a:pt x="672" y="248"/>
                    <a:pt x="672" y="248"/>
                    <a:pt x="672" y="248"/>
                  </a:cubicBezTo>
                  <a:cubicBezTo>
                    <a:pt x="672" y="248"/>
                    <a:pt x="672" y="248"/>
                    <a:pt x="672" y="248"/>
                  </a:cubicBezTo>
                  <a:cubicBezTo>
                    <a:pt x="672" y="248"/>
                    <a:pt x="672" y="248"/>
                    <a:pt x="672" y="248"/>
                  </a:cubicBezTo>
                  <a:cubicBezTo>
                    <a:pt x="672" y="248"/>
                    <a:pt x="672" y="248"/>
                    <a:pt x="672" y="248"/>
                  </a:cubicBezTo>
                  <a:cubicBezTo>
                    <a:pt x="672" y="248"/>
                    <a:pt x="672" y="248"/>
                    <a:pt x="672" y="248"/>
                  </a:cubicBezTo>
                  <a:cubicBezTo>
                    <a:pt x="672" y="248"/>
                    <a:pt x="672" y="248"/>
                    <a:pt x="672" y="248"/>
                  </a:cubicBezTo>
                  <a:cubicBezTo>
                    <a:pt x="672" y="248"/>
                    <a:pt x="672" y="248"/>
                    <a:pt x="672" y="248"/>
                  </a:cubicBezTo>
                  <a:close/>
                  <a:moveTo>
                    <a:pt x="677" y="257"/>
                  </a:moveTo>
                  <a:cubicBezTo>
                    <a:pt x="677" y="257"/>
                    <a:pt x="677" y="256"/>
                    <a:pt x="676" y="256"/>
                  </a:cubicBezTo>
                  <a:cubicBezTo>
                    <a:pt x="676" y="256"/>
                    <a:pt x="677" y="257"/>
                    <a:pt x="677" y="257"/>
                  </a:cubicBezTo>
                  <a:cubicBezTo>
                    <a:pt x="677" y="257"/>
                    <a:pt x="677" y="257"/>
                    <a:pt x="677" y="257"/>
                  </a:cubicBezTo>
                  <a:cubicBezTo>
                    <a:pt x="677" y="257"/>
                    <a:pt x="677" y="257"/>
                    <a:pt x="677" y="257"/>
                  </a:cubicBezTo>
                  <a:cubicBezTo>
                    <a:pt x="677" y="257"/>
                    <a:pt x="677" y="257"/>
                    <a:pt x="677" y="257"/>
                  </a:cubicBezTo>
                  <a:close/>
                  <a:moveTo>
                    <a:pt x="724" y="243"/>
                  </a:moveTo>
                  <a:cubicBezTo>
                    <a:pt x="724" y="243"/>
                    <a:pt x="724" y="243"/>
                    <a:pt x="724" y="243"/>
                  </a:cubicBezTo>
                  <a:cubicBezTo>
                    <a:pt x="724" y="243"/>
                    <a:pt x="724" y="243"/>
                    <a:pt x="724" y="243"/>
                  </a:cubicBezTo>
                  <a:cubicBezTo>
                    <a:pt x="724" y="243"/>
                    <a:pt x="724" y="243"/>
                    <a:pt x="724" y="243"/>
                  </a:cubicBezTo>
                  <a:close/>
                  <a:moveTo>
                    <a:pt x="734" y="186"/>
                  </a:moveTo>
                  <a:cubicBezTo>
                    <a:pt x="734" y="186"/>
                    <a:pt x="734" y="186"/>
                    <a:pt x="734" y="186"/>
                  </a:cubicBezTo>
                  <a:cubicBezTo>
                    <a:pt x="734" y="186"/>
                    <a:pt x="734" y="186"/>
                    <a:pt x="734" y="186"/>
                  </a:cubicBezTo>
                  <a:cubicBezTo>
                    <a:pt x="734" y="186"/>
                    <a:pt x="734" y="186"/>
                    <a:pt x="734" y="186"/>
                  </a:cubicBezTo>
                  <a:close/>
                  <a:moveTo>
                    <a:pt x="771" y="142"/>
                  </a:moveTo>
                  <a:cubicBezTo>
                    <a:pt x="771" y="142"/>
                    <a:pt x="771" y="142"/>
                    <a:pt x="771" y="142"/>
                  </a:cubicBezTo>
                  <a:cubicBezTo>
                    <a:pt x="771" y="142"/>
                    <a:pt x="771" y="142"/>
                    <a:pt x="771" y="142"/>
                  </a:cubicBezTo>
                  <a:cubicBezTo>
                    <a:pt x="771" y="142"/>
                    <a:pt x="771" y="142"/>
                    <a:pt x="771" y="142"/>
                  </a:cubicBezTo>
                  <a:close/>
                  <a:moveTo>
                    <a:pt x="812" y="89"/>
                  </a:moveTo>
                  <a:cubicBezTo>
                    <a:pt x="812" y="89"/>
                    <a:pt x="812" y="89"/>
                    <a:pt x="812" y="89"/>
                  </a:cubicBezTo>
                  <a:cubicBezTo>
                    <a:pt x="812" y="89"/>
                    <a:pt x="812" y="89"/>
                    <a:pt x="812" y="89"/>
                  </a:cubicBezTo>
                  <a:cubicBezTo>
                    <a:pt x="812" y="89"/>
                    <a:pt x="812" y="89"/>
                    <a:pt x="812" y="89"/>
                  </a:cubicBezTo>
                  <a:close/>
                  <a:moveTo>
                    <a:pt x="704" y="95"/>
                  </a:moveTo>
                  <a:cubicBezTo>
                    <a:pt x="704" y="95"/>
                    <a:pt x="704" y="95"/>
                    <a:pt x="704" y="95"/>
                  </a:cubicBezTo>
                  <a:cubicBezTo>
                    <a:pt x="704" y="95"/>
                    <a:pt x="704" y="95"/>
                    <a:pt x="704" y="95"/>
                  </a:cubicBezTo>
                  <a:cubicBezTo>
                    <a:pt x="704" y="95"/>
                    <a:pt x="704" y="95"/>
                    <a:pt x="704" y="95"/>
                  </a:cubicBezTo>
                  <a:close/>
                  <a:moveTo>
                    <a:pt x="594" y="254"/>
                  </a:moveTo>
                  <a:cubicBezTo>
                    <a:pt x="594" y="255"/>
                    <a:pt x="595" y="254"/>
                    <a:pt x="596" y="254"/>
                  </a:cubicBezTo>
                  <a:cubicBezTo>
                    <a:pt x="596" y="254"/>
                    <a:pt x="592" y="256"/>
                    <a:pt x="592" y="257"/>
                  </a:cubicBezTo>
                  <a:cubicBezTo>
                    <a:pt x="592" y="258"/>
                    <a:pt x="595" y="261"/>
                    <a:pt x="592" y="260"/>
                  </a:cubicBezTo>
                  <a:cubicBezTo>
                    <a:pt x="590" y="260"/>
                    <a:pt x="591" y="255"/>
                    <a:pt x="588" y="256"/>
                  </a:cubicBezTo>
                  <a:cubicBezTo>
                    <a:pt x="588" y="255"/>
                    <a:pt x="588" y="255"/>
                    <a:pt x="588" y="255"/>
                  </a:cubicBezTo>
                  <a:cubicBezTo>
                    <a:pt x="588" y="255"/>
                    <a:pt x="584" y="255"/>
                    <a:pt x="584" y="255"/>
                  </a:cubicBezTo>
                  <a:cubicBezTo>
                    <a:pt x="583" y="255"/>
                    <a:pt x="581" y="256"/>
                    <a:pt x="580" y="257"/>
                  </a:cubicBezTo>
                  <a:cubicBezTo>
                    <a:pt x="578" y="261"/>
                    <a:pt x="582" y="262"/>
                    <a:pt x="585" y="262"/>
                  </a:cubicBezTo>
                  <a:cubicBezTo>
                    <a:pt x="584" y="263"/>
                    <a:pt x="586" y="264"/>
                    <a:pt x="586" y="265"/>
                  </a:cubicBezTo>
                  <a:cubicBezTo>
                    <a:pt x="585" y="265"/>
                    <a:pt x="582" y="265"/>
                    <a:pt x="583" y="266"/>
                  </a:cubicBezTo>
                  <a:cubicBezTo>
                    <a:pt x="583" y="268"/>
                    <a:pt x="589" y="268"/>
                    <a:pt x="590" y="268"/>
                  </a:cubicBezTo>
                  <a:cubicBezTo>
                    <a:pt x="589" y="268"/>
                    <a:pt x="589" y="269"/>
                    <a:pt x="588" y="269"/>
                  </a:cubicBezTo>
                  <a:cubicBezTo>
                    <a:pt x="587" y="269"/>
                    <a:pt x="587" y="268"/>
                    <a:pt x="586" y="268"/>
                  </a:cubicBezTo>
                  <a:cubicBezTo>
                    <a:pt x="585" y="269"/>
                    <a:pt x="585" y="268"/>
                    <a:pt x="585" y="270"/>
                  </a:cubicBezTo>
                  <a:cubicBezTo>
                    <a:pt x="583" y="274"/>
                    <a:pt x="588" y="272"/>
                    <a:pt x="589" y="273"/>
                  </a:cubicBezTo>
                  <a:cubicBezTo>
                    <a:pt x="588" y="274"/>
                    <a:pt x="587" y="275"/>
                    <a:pt x="586" y="275"/>
                  </a:cubicBezTo>
                  <a:cubicBezTo>
                    <a:pt x="585" y="272"/>
                    <a:pt x="582" y="270"/>
                    <a:pt x="580" y="267"/>
                  </a:cubicBezTo>
                  <a:cubicBezTo>
                    <a:pt x="578" y="265"/>
                    <a:pt x="578" y="262"/>
                    <a:pt x="576" y="260"/>
                  </a:cubicBezTo>
                  <a:cubicBezTo>
                    <a:pt x="574" y="259"/>
                    <a:pt x="571" y="262"/>
                    <a:pt x="571" y="264"/>
                  </a:cubicBezTo>
                  <a:cubicBezTo>
                    <a:pt x="571" y="269"/>
                    <a:pt x="575" y="266"/>
                    <a:pt x="577" y="266"/>
                  </a:cubicBezTo>
                  <a:cubicBezTo>
                    <a:pt x="576" y="268"/>
                    <a:pt x="573" y="268"/>
                    <a:pt x="573" y="270"/>
                  </a:cubicBezTo>
                  <a:cubicBezTo>
                    <a:pt x="573" y="273"/>
                    <a:pt x="575" y="273"/>
                    <a:pt x="577" y="272"/>
                  </a:cubicBezTo>
                  <a:cubicBezTo>
                    <a:pt x="577" y="273"/>
                    <a:pt x="576" y="273"/>
                    <a:pt x="575" y="274"/>
                  </a:cubicBezTo>
                  <a:cubicBezTo>
                    <a:pt x="575" y="275"/>
                    <a:pt x="576" y="275"/>
                    <a:pt x="576" y="276"/>
                  </a:cubicBezTo>
                  <a:cubicBezTo>
                    <a:pt x="577" y="278"/>
                    <a:pt x="577" y="278"/>
                    <a:pt x="579" y="277"/>
                  </a:cubicBezTo>
                  <a:cubicBezTo>
                    <a:pt x="579" y="279"/>
                    <a:pt x="577" y="279"/>
                    <a:pt x="576" y="279"/>
                  </a:cubicBezTo>
                  <a:cubicBezTo>
                    <a:pt x="575" y="278"/>
                    <a:pt x="575" y="276"/>
                    <a:pt x="573" y="276"/>
                  </a:cubicBezTo>
                  <a:cubicBezTo>
                    <a:pt x="573" y="275"/>
                    <a:pt x="570" y="276"/>
                    <a:pt x="570" y="278"/>
                  </a:cubicBezTo>
                  <a:cubicBezTo>
                    <a:pt x="570" y="279"/>
                    <a:pt x="571" y="278"/>
                    <a:pt x="572" y="278"/>
                  </a:cubicBezTo>
                  <a:cubicBezTo>
                    <a:pt x="571" y="279"/>
                    <a:pt x="573" y="280"/>
                    <a:pt x="572" y="281"/>
                  </a:cubicBezTo>
                  <a:cubicBezTo>
                    <a:pt x="569" y="278"/>
                    <a:pt x="568" y="283"/>
                    <a:pt x="567" y="283"/>
                  </a:cubicBezTo>
                  <a:cubicBezTo>
                    <a:pt x="568" y="283"/>
                    <a:pt x="567" y="285"/>
                    <a:pt x="569" y="285"/>
                  </a:cubicBezTo>
                  <a:cubicBezTo>
                    <a:pt x="570" y="286"/>
                    <a:pt x="573" y="284"/>
                    <a:pt x="574" y="284"/>
                  </a:cubicBezTo>
                  <a:cubicBezTo>
                    <a:pt x="579" y="283"/>
                    <a:pt x="583" y="282"/>
                    <a:pt x="588" y="281"/>
                  </a:cubicBezTo>
                  <a:cubicBezTo>
                    <a:pt x="587" y="281"/>
                    <a:pt x="588" y="282"/>
                    <a:pt x="588" y="283"/>
                  </a:cubicBezTo>
                  <a:cubicBezTo>
                    <a:pt x="587" y="284"/>
                    <a:pt x="585" y="284"/>
                    <a:pt x="586" y="285"/>
                  </a:cubicBezTo>
                  <a:cubicBezTo>
                    <a:pt x="586" y="285"/>
                    <a:pt x="586" y="285"/>
                    <a:pt x="586" y="285"/>
                  </a:cubicBezTo>
                  <a:cubicBezTo>
                    <a:pt x="586" y="285"/>
                    <a:pt x="585" y="285"/>
                    <a:pt x="584" y="285"/>
                  </a:cubicBezTo>
                  <a:cubicBezTo>
                    <a:pt x="584" y="285"/>
                    <a:pt x="588" y="285"/>
                    <a:pt x="588" y="285"/>
                  </a:cubicBezTo>
                  <a:cubicBezTo>
                    <a:pt x="588" y="286"/>
                    <a:pt x="584" y="286"/>
                    <a:pt x="584" y="286"/>
                  </a:cubicBezTo>
                  <a:cubicBezTo>
                    <a:pt x="584" y="287"/>
                    <a:pt x="585" y="286"/>
                    <a:pt x="586" y="287"/>
                  </a:cubicBezTo>
                  <a:cubicBezTo>
                    <a:pt x="584" y="287"/>
                    <a:pt x="583" y="287"/>
                    <a:pt x="581" y="288"/>
                  </a:cubicBezTo>
                  <a:cubicBezTo>
                    <a:pt x="582" y="288"/>
                    <a:pt x="583" y="289"/>
                    <a:pt x="582" y="289"/>
                  </a:cubicBezTo>
                  <a:cubicBezTo>
                    <a:pt x="582" y="289"/>
                    <a:pt x="582" y="290"/>
                    <a:pt x="581" y="290"/>
                  </a:cubicBezTo>
                  <a:cubicBezTo>
                    <a:pt x="582" y="290"/>
                    <a:pt x="582" y="290"/>
                    <a:pt x="582" y="291"/>
                  </a:cubicBezTo>
                  <a:cubicBezTo>
                    <a:pt x="582" y="292"/>
                    <a:pt x="583" y="290"/>
                    <a:pt x="584" y="291"/>
                  </a:cubicBezTo>
                  <a:cubicBezTo>
                    <a:pt x="585" y="291"/>
                    <a:pt x="583" y="292"/>
                    <a:pt x="584" y="292"/>
                  </a:cubicBezTo>
                  <a:cubicBezTo>
                    <a:pt x="584" y="292"/>
                    <a:pt x="585" y="292"/>
                    <a:pt x="586" y="293"/>
                  </a:cubicBezTo>
                  <a:cubicBezTo>
                    <a:pt x="579" y="293"/>
                    <a:pt x="586" y="306"/>
                    <a:pt x="590" y="296"/>
                  </a:cubicBezTo>
                  <a:cubicBezTo>
                    <a:pt x="591" y="297"/>
                    <a:pt x="589" y="299"/>
                    <a:pt x="592" y="299"/>
                  </a:cubicBezTo>
                  <a:cubicBezTo>
                    <a:pt x="594" y="297"/>
                    <a:pt x="595" y="299"/>
                    <a:pt x="597" y="299"/>
                  </a:cubicBezTo>
                  <a:cubicBezTo>
                    <a:pt x="602" y="298"/>
                    <a:pt x="597" y="295"/>
                    <a:pt x="599" y="293"/>
                  </a:cubicBezTo>
                  <a:cubicBezTo>
                    <a:pt x="598" y="295"/>
                    <a:pt x="601" y="297"/>
                    <a:pt x="602" y="295"/>
                  </a:cubicBezTo>
                  <a:cubicBezTo>
                    <a:pt x="602" y="293"/>
                    <a:pt x="600" y="290"/>
                    <a:pt x="599" y="291"/>
                  </a:cubicBezTo>
                  <a:cubicBezTo>
                    <a:pt x="598" y="291"/>
                    <a:pt x="598" y="290"/>
                    <a:pt x="598" y="289"/>
                  </a:cubicBezTo>
                  <a:cubicBezTo>
                    <a:pt x="599" y="290"/>
                    <a:pt x="599" y="290"/>
                    <a:pt x="600" y="289"/>
                  </a:cubicBezTo>
                  <a:cubicBezTo>
                    <a:pt x="600" y="289"/>
                    <a:pt x="599" y="289"/>
                    <a:pt x="599" y="288"/>
                  </a:cubicBezTo>
                  <a:cubicBezTo>
                    <a:pt x="599" y="288"/>
                    <a:pt x="600" y="288"/>
                    <a:pt x="600" y="288"/>
                  </a:cubicBezTo>
                  <a:cubicBezTo>
                    <a:pt x="600" y="287"/>
                    <a:pt x="599" y="287"/>
                    <a:pt x="599" y="286"/>
                  </a:cubicBezTo>
                  <a:cubicBezTo>
                    <a:pt x="600" y="285"/>
                    <a:pt x="600" y="286"/>
                    <a:pt x="601" y="287"/>
                  </a:cubicBezTo>
                  <a:cubicBezTo>
                    <a:pt x="601" y="286"/>
                    <a:pt x="600" y="284"/>
                    <a:pt x="600" y="284"/>
                  </a:cubicBezTo>
                  <a:cubicBezTo>
                    <a:pt x="601" y="284"/>
                    <a:pt x="603" y="288"/>
                    <a:pt x="604" y="288"/>
                  </a:cubicBezTo>
                  <a:cubicBezTo>
                    <a:pt x="603" y="285"/>
                    <a:pt x="605" y="279"/>
                    <a:pt x="599" y="279"/>
                  </a:cubicBezTo>
                  <a:cubicBezTo>
                    <a:pt x="603" y="277"/>
                    <a:pt x="601" y="276"/>
                    <a:pt x="601" y="273"/>
                  </a:cubicBezTo>
                  <a:cubicBezTo>
                    <a:pt x="601" y="270"/>
                    <a:pt x="602" y="268"/>
                    <a:pt x="602" y="266"/>
                  </a:cubicBezTo>
                  <a:cubicBezTo>
                    <a:pt x="601" y="264"/>
                    <a:pt x="602" y="261"/>
                    <a:pt x="601" y="259"/>
                  </a:cubicBezTo>
                  <a:cubicBezTo>
                    <a:pt x="600" y="257"/>
                    <a:pt x="598" y="257"/>
                    <a:pt x="597" y="256"/>
                  </a:cubicBezTo>
                  <a:cubicBezTo>
                    <a:pt x="598" y="257"/>
                    <a:pt x="597" y="254"/>
                    <a:pt x="596" y="254"/>
                  </a:cubicBezTo>
                  <a:cubicBezTo>
                    <a:pt x="596" y="253"/>
                    <a:pt x="593" y="252"/>
                    <a:pt x="594" y="254"/>
                  </a:cubicBezTo>
                  <a:cubicBezTo>
                    <a:pt x="594" y="254"/>
                    <a:pt x="594" y="253"/>
                    <a:pt x="594" y="253"/>
                  </a:cubicBezTo>
                  <a:cubicBezTo>
                    <a:pt x="594" y="253"/>
                    <a:pt x="594" y="254"/>
                    <a:pt x="594" y="254"/>
                  </a:cubicBezTo>
                  <a:cubicBezTo>
                    <a:pt x="594" y="254"/>
                    <a:pt x="594" y="253"/>
                    <a:pt x="594" y="253"/>
                  </a:cubicBezTo>
                  <a:cubicBezTo>
                    <a:pt x="594" y="253"/>
                    <a:pt x="594" y="254"/>
                    <a:pt x="594" y="254"/>
                  </a:cubicBezTo>
                  <a:close/>
                  <a:moveTo>
                    <a:pt x="616" y="219"/>
                  </a:moveTo>
                  <a:cubicBezTo>
                    <a:pt x="611" y="221"/>
                    <a:pt x="608" y="229"/>
                    <a:pt x="615" y="230"/>
                  </a:cubicBezTo>
                  <a:cubicBezTo>
                    <a:pt x="618" y="230"/>
                    <a:pt x="620" y="229"/>
                    <a:pt x="623" y="230"/>
                  </a:cubicBezTo>
                  <a:cubicBezTo>
                    <a:pt x="625" y="230"/>
                    <a:pt x="628" y="231"/>
                    <a:pt x="629" y="229"/>
                  </a:cubicBezTo>
                  <a:cubicBezTo>
                    <a:pt x="630" y="228"/>
                    <a:pt x="630" y="226"/>
                    <a:pt x="630" y="225"/>
                  </a:cubicBezTo>
                  <a:cubicBezTo>
                    <a:pt x="630" y="226"/>
                    <a:pt x="632" y="223"/>
                    <a:pt x="631" y="224"/>
                  </a:cubicBezTo>
                  <a:cubicBezTo>
                    <a:pt x="632" y="222"/>
                    <a:pt x="630" y="221"/>
                    <a:pt x="627" y="220"/>
                  </a:cubicBezTo>
                  <a:cubicBezTo>
                    <a:pt x="625" y="220"/>
                    <a:pt x="622" y="220"/>
                    <a:pt x="620" y="220"/>
                  </a:cubicBezTo>
                  <a:cubicBezTo>
                    <a:pt x="619" y="220"/>
                    <a:pt x="618" y="221"/>
                    <a:pt x="617" y="221"/>
                  </a:cubicBezTo>
                  <a:cubicBezTo>
                    <a:pt x="616" y="220"/>
                    <a:pt x="617" y="219"/>
                    <a:pt x="616" y="219"/>
                  </a:cubicBezTo>
                  <a:cubicBezTo>
                    <a:pt x="617" y="219"/>
                    <a:pt x="614" y="220"/>
                    <a:pt x="614" y="220"/>
                  </a:cubicBezTo>
                  <a:cubicBezTo>
                    <a:pt x="614" y="220"/>
                    <a:pt x="616" y="219"/>
                    <a:pt x="616" y="219"/>
                  </a:cubicBezTo>
                  <a:close/>
                  <a:moveTo>
                    <a:pt x="653" y="227"/>
                  </a:moveTo>
                  <a:cubicBezTo>
                    <a:pt x="651" y="224"/>
                    <a:pt x="645" y="222"/>
                    <a:pt x="644" y="227"/>
                  </a:cubicBezTo>
                  <a:cubicBezTo>
                    <a:pt x="643" y="230"/>
                    <a:pt x="646" y="235"/>
                    <a:pt x="648" y="236"/>
                  </a:cubicBezTo>
                  <a:cubicBezTo>
                    <a:pt x="655" y="241"/>
                    <a:pt x="656" y="230"/>
                    <a:pt x="653" y="227"/>
                  </a:cubicBezTo>
                  <a:cubicBezTo>
                    <a:pt x="653" y="227"/>
                    <a:pt x="653" y="227"/>
                    <a:pt x="653" y="227"/>
                  </a:cubicBezTo>
                  <a:cubicBezTo>
                    <a:pt x="653" y="227"/>
                    <a:pt x="653" y="227"/>
                    <a:pt x="652" y="227"/>
                  </a:cubicBezTo>
                  <a:cubicBezTo>
                    <a:pt x="653" y="227"/>
                    <a:pt x="653" y="227"/>
                    <a:pt x="653" y="227"/>
                  </a:cubicBezTo>
                  <a:cubicBezTo>
                    <a:pt x="653" y="227"/>
                    <a:pt x="652" y="227"/>
                    <a:pt x="652" y="226"/>
                  </a:cubicBezTo>
                  <a:cubicBezTo>
                    <a:pt x="652" y="226"/>
                    <a:pt x="653" y="228"/>
                    <a:pt x="653" y="227"/>
                  </a:cubicBezTo>
                  <a:close/>
                  <a:moveTo>
                    <a:pt x="587" y="147"/>
                  </a:moveTo>
                  <a:cubicBezTo>
                    <a:pt x="587" y="147"/>
                    <a:pt x="588" y="147"/>
                    <a:pt x="589" y="147"/>
                  </a:cubicBezTo>
                  <a:cubicBezTo>
                    <a:pt x="589" y="147"/>
                    <a:pt x="590" y="148"/>
                    <a:pt x="591" y="149"/>
                  </a:cubicBezTo>
                  <a:cubicBezTo>
                    <a:pt x="590" y="152"/>
                    <a:pt x="592" y="152"/>
                    <a:pt x="593" y="155"/>
                  </a:cubicBezTo>
                  <a:cubicBezTo>
                    <a:pt x="593" y="154"/>
                    <a:pt x="594" y="152"/>
                    <a:pt x="595" y="151"/>
                  </a:cubicBezTo>
                  <a:cubicBezTo>
                    <a:pt x="595" y="148"/>
                    <a:pt x="594" y="145"/>
                    <a:pt x="594" y="143"/>
                  </a:cubicBezTo>
                  <a:cubicBezTo>
                    <a:pt x="594" y="141"/>
                    <a:pt x="594" y="139"/>
                    <a:pt x="592" y="139"/>
                  </a:cubicBezTo>
                  <a:cubicBezTo>
                    <a:pt x="591" y="138"/>
                    <a:pt x="590" y="139"/>
                    <a:pt x="590" y="138"/>
                  </a:cubicBezTo>
                  <a:cubicBezTo>
                    <a:pt x="589" y="138"/>
                    <a:pt x="589" y="138"/>
                    <a:pt x="588" y="138"/>
                  </a:cubicBezTo>
                  <a:cubicBezTo>
                    <a:pt x="583" y="137"/>
                    <a:pt x="584" y="148"/>
                    <a:pt x="587" y="147"/>
                  </a:cubicBezTo>
                  <a:cubicBezTo>
                    <a:pt x="587" y="147"/>
                    <a:pt x="587" y="147"/>
                    <a:pt x="586" y="147"/>
                  </a:cubicBezTo>
                  <a:cubicBezTo>
                    <a:pt x="587" y="147"/>
                    <a:pt x="587" y="147"/>
                    <a:pt x="587" y="147"/>
                  </a:cubicBezTo>
                  <a:cubicBezTo>
                    <a:pt x="587" y="147"/>
                    <a:pt x="587" y="147"/>
                    <a:pt x="586" y="147"/>
                  </a:cubicBezTo>
                  <a:cubicBezTo>
                    <a:pt x="587" y="147"/>
                    <a:pt x="587" y="147"/>
                    <a:pt x="587" y="147"/>
                  </a:cubicBezTo>
                  <a:cubicBezTo>
                    <a:pt x="587" y="147"/>
                    <a:pt x="587" y="147"/>
                    <a:pt x="586" y="147"/>
                  </a:cubicBezTo>
                  <a:cubicBezTo>
                    <a:pt x="587" y="147"/>
                    <a:pt x="587" y="147"/>
                    <a:pt x="587" y="147"/>
                  </a:cubicBezTo>
                  <a:close/>
                  <a:moveTo>
                    <a:pt x="468" y="269"/>
                  </a:moveTo>
                  <a:cubicBezTo>
                    <a:pt x="467" y="268"/>
                    <a:pt x="466" y="271"/>
                    <a:pt x="465" y="272"/>
                  </a:cubicBezTo>
                  <a:cubicBezTo>
                    <a:pt x="463" y="273"/>
                    <a:pt x="462" y="274"/>
                    <a:pt x="461" y="275"/>
                  </a:cubicBezTo>
                  <a:cubicBezTo>
                    <a:pt x="459" y="278"/>
                    <a:pt x="454" y="282"/>
                    <a:pt x="458" y="284"/>
                  </a:cubicBezTo>
                  <a:cubicBezTo>
                    <a:pt x="462" y="287"/>
                    <a:pt x="464" y="282"/>
                    <a:pt x="466" y="279"/>
                  </a:cubicBezTo>
                  <a:cubicBezTo>
                    <a:pt x="467" y="277"/>
                    <a:pt x="471" y="271"/>
                    <a:pt x="468" y="269"/>
                  </a:cubicBezTo>
                  <a:cubicBezTo>
                    <a:pt x="468" y="269"/>
                    <a:pt x="468" y="269"/>
                    <a:pt x="469" y="269"/>
                  </a:cubicBezTo>
                  <a:cubicBezTo>
                    <a:pt x="468" y="269"/>
                    <a:pt x="468" y="269"/>
                    <a:pt x="468" y="269"/>
                  </a:cubicBezTo>
                  <a:cubicBezTo>
                    <a:pt x="468" y="269"/>
                    <a:pt x="469" y="270"/>
                    <a:pt x="468" y="269"/>
                  </a:cubicBezTo>
                  <a:close/>
                  <a:moveTo>
                    <a:pt x="566" y="264"/>
                  </a:moveTo>
                  <a:cubicBezTo>
                    <a:pt x="563" y="265"/>
                    <a:pt x="559" y="264"/>
                    <a:pt x="557" y="267"/>
                  </a:cubicBezTo>
                  <a:cubicBezTo>
                    <a:pt x="555" y="270"/>
                    <a:pt x="560" y="272"/>
                    <a:pt x="562" y="272"/>
                  </a:cubicBezTo>
                  <a:cubicBezTo>
                    <a:pt x="565" y="272"/>
                    <a:pt x="568" y="271"/>
                    <a:pt x="569" y="268"/>
                  </a:cubicBezTo>
                  <a:cubicBezTo>
                    <a:pt x="569" y="265"/>
                    <a:pt x="568" y="263"/>
                    <a:pt x="565" y="264"/>
                  </a:cubicBezTo>
                  <a:cubicBezTo>
                    <a:pt x="566" y="264"/>
                    <a:pt x="566" y="264"/>
                    <a:pt x="566" y="264"/>
                  </a:cubicBezTo>
                  <a:cubicBezTo>
                    <a:pt x="566" y="264"/>
                    <a:pt x="565" y="264"/>
                    <a:pt x="565" y="264"/>
                  </a:cubicBezTo>
                  <a:cubicBezTo>
                    <a:pt x="565" y="264"/>
                    <a:pt x="566" y="264"/>
                    <a:pt x="566" y="264"/>
                  </a:cubicBezTo>
                  <a:cubicBezTo>
                    <a:pt x="566" y="264"/>
                    <a:pt x="565" y="264"/>
                    <a:pt x="565" y="264"/>
                  </a:cubicBezTo>
                  <a:cubicBezTo>
                    <a:pt x="565" y="264"/>
                    <a:pt x="567" y="263"/>
                    <a:pt x="566" y="264"/>
                  </a:cubicBezTo>
                  <a:close/>
                  <a:moveTo>
                    <a:pt x="555" y="256"/>
                  </a:moveTo>
                  <a:cubicBezTo>
                    <a:pt x="554" y="257"/>
                    <a:pt x="556" y="258"/>
                    <a:pt x="557" y="259"/>
                  </a:cubicBezTo>
                  <a:cubicBezTo>
                    <a:pt x="557" y="260"/>
                    <a:pt x="557" y="262"/>
                    <a:pt x="559" y="263"/>
                  </a:cubicBezTo>
                  <a:cubicBezTo>
                    <a:pt x="558" y="263"/>
                    <a:pt x="558" y="263"/>
                    <a:pt x="557" y="263"/>
                  </a:cubicBezTo>
                  <a:cubicBezTo>
                    <a:pt x="559" y="263"/>
                    <a:pt x="562" y="264"/>
                    <a:pt x="564" y="263"/>
                  </a:cubicBezTo>
                  <a:cubicBezTo>
                    <a:pt x="565" y="262"/>
                    <a:pt x="566" y="260"/>
                    <a:pt x="564" y="259"/>
                  </a:cubicBezTo>
                  <a:cubicBezTo>
                    <a:pt x="564" y="258"/>
                    <a:pt x="563" y="259"/>
                    <a:pt x="563" y="258"/>
                  </a:cubicBezTo>
                  <a:cubicBezTo>
                    <a:pt x="563" y="258"/>
                    <a:pt x="562" y="257"/>
                    <a:pt x="562" y="257"/>
                  </a:cubicBezTo>
                  <a:cubicBezTo>
                    <a:pt x="560" y="256"/>
                    <a:pt x="561" y="256"/>
                    <a:pt x="559" y="256"/>
                  </a:cubicBezTo>
                  <a:cubicBezTo>
                    <a:pt x="561" y="253"/>
                    <a:pt x="556" y="254"/>
                    <a:pt x="555" y="256"/>
                  </a:cubicBezTo>
                  <a:close/>
                  <a:moveTo>
                    <a:pt x="554" y="296"/>
                  </a:moveTo>
                  <a:cubicBezTo>
                    <a:pt x="556" y="297"/>
                    <a:pt x="558" y="299"/>
                    <a:pt x="561" y="297"/>
                  </a:cubicBezTo>
                  <a:cubicBezTo>
                    <a:pt x="563" y="295"/>
                    <a:pt x="562" y="292"/>
                    <a:pt x="561" y="290"/>
                  </a:cubicBezTo>
                  <a:cubicBezTo>
                    <a:pt x="557" y="284"/>
                    <a:pt x="551" y="294"/>
                    <a:pt x="554" y="296"/>
                  </a:cubicBezTo>
                  <a:cubicBezTo>
                    <a:pt x="554" y="296"/>
                    <a:pt x="554" y="296"/>
                    <a:pt x="554" y="296"/>
                  </a:cubicBezTo>
                  <a:cubicBezTo>
                    <a:pt x="554" y="296"/>
                    <a:pt x="554" y="296"/>
                    <a:pt x="554" y="296"/>
                  </a:cubicBezTo>
                  <a:cubicBezTo>
                    <a:pt x="554" y="296"/>
                    <a:pt x="554" y="296"/>
                    <a:pt x="554" y="296"/>
                  </a:cubicBezTo>
                  <a:close/>
                  <a:moveTo>
                    <a:pt x="488" y="219"/>
                  </a:moveTo>
                  <a:cubicBezTo>
                    <a:pt x="489" y="220"/>
                    <a:pt x="489" y="222"/>
                    <a:pt x="491" y="222"/>
                  </a:cubicBezTo>
                  <a:cubicBezTo>
                    <a:pt x="492" y="222"/>
                    <a:pt x="494" y="221"/>
                    <a:pt x="494" y="219"/>
                  </a:cubicBezTo>
                  <a:cubicBezTo>
                    <a:pt x="495" y="217"/>
                    <a:pt x="491" y="215"/>
                    <a:pt x="492" y="213"/>
                  </a:cubicBezTo>
                  <a:cubicBezTo>
                    <a:pt x="491" y="213"/>
                    <a:pt x="491" y="213"/>
                    <a:pt x="490" y="213"/>
                  </a:cubicBezTo>
                  <a:cubicBezTo>
                    <a:pt x="490" y="213"/>
                    <a:pt x="490" y="212"/>
                    <a:pt x="490" y="211"/>
                  </a:cubicBezTo>
                  <a:cubicBezTo>
                    <a:pt x="489" y="210"/>
                    <a:pt x="489" y="211"/>
                    <a:pt x="487" y="212"/>
                  </a:cubicBezTo>
                  <a:cubicBezTo>
                    <a:pt x="487" y="212"/>
                    <a:pt x="485" y="214"/>
                    <a:pt x="485" y="214"/>
                  </a:cubicBezTo>
                  <a:cubicBezTo>
                    <a:pt x="485" y="216"/>
                    <a:pt x="487" y="218"/>
                    <a:pt x="488" y="219"/>
                  </a:cubicBezTo>
                  <a:cubicBezTo>
                    <a:pt x="488" y="219"/>
                    <a:pt x="488" y="219"/>
                    <a:pt x="487" y="219"/>
                  </a:cubicBezTo>
                  <a:cubicBezTo>
                    <a:pt x="488" y="219"/>
                    <a:pt x="488" y="219"/>
                    <a:pt x="488" y="219"/>
                  </a:cubicBezTo>
                  <a:cubicBezTo>
                    <a:pt x="488" y="219"/>
                    <a:pt x="488" y="219"/>
                    <a:pt x="488" y="219"/>
                  </a:cubicBezTo>
                  <a:cubicBezTo>
                    <a:pt x="488" y="219"/>
                    <a:pt x="488" y="219"/>
                    <a:pt x="488" y="219"/>
                  </a:cubicBezTo>
                  <a:cubicBezTo>
                    <a:pt x="488" y="219"/>
                    <a:pt x="488" y="219"/>
                    <a:pt x="488" y="219"/>
                  </a:cubicBezTo>
                  <a:cubicBezTo>
                    <a:pt x="488" y="219"/>
                    <a:pt x="488" y="219"/>
                    <a:pt x="488" y="219"/>
                  </a:cubicBezTo>
                  <a:close/>
                  <a:moveTo>
                    <a:pt x="570" y="220"/>
                  </a:moveTo>
                  <a:cubicBezTo>
                    <a:pt x="571" y="221"/>
                    <a:pt x="571" y="222"/>
                    <a:pt x="572" y="223"/>
                  </a:cubicBezTo>
                  <a:cubicBezTo>
                    <a:pt x="574" y="223"/>
                    <a:pt x="575" y="222"/>
                    <a:pt x="576" y="222"/>
                  </a:cubicBezTo>
                  <a:cubicBezTo>
                    <a:pt x="579" y="221"/>
                    <a:pt x="580" y="221"/>
                    <a:pt x="578" y="218"/>
                  </a:cubicBezTo>
                  <a:cubicBezTo>
                    <a:pt x="577" y="216"/>
                    <a:pt x="574" y="215"/>
                    <a:pt x="572" y="216"/>
                  </a:cubicBezTo>
                  <a:cubicBezTo>
                    <a:pt x="570" y="216"/>
                    <a:pt x="567" y="219"/>
                    <a:pt x="570" y="220"/>
                  </a:cubicBezTo>
                  <a:cubicBezTo>
                    <a:pt x="570" y="220"/>
                    <a:pt x="569" y="220"/>
                    <a:pt x="569" y="220"/>
                  </a:cubicBezTo>
                  <a:cubicBezTo>
                    <a:pt x="569" y="220"/>
                    <a:pt x="570" y="220"/>
                    <a:pt x="570" y="220"/>
                  </a:cubicBezTo>
                  <a:cubicBezTo>
                    <a:pt x="570" y="220"/>
                    <a:pt x="569" y="220"/>
                    <a:pt x="569" y="220"/>
                  </a:cubicBezTo>
                  <a:cubicBezTo>
                    <a:pt x="569" y="220"/>
                    <a:pt x="570" y="220"/>
                    <a:pt x="570" y="220"/>
                  </a:cubicBezTo>
                  <a:cubicBezTo>
                    <a:pt x="570" y="220"/>
                    <a:pt x="569" y="220"/>
                    <a:pt x="569" y="220"/>
                  </a:cubicBezTo>
                  <a:cubicBezTo>
                    <a:pt x="569" y="220"/>
                    <a:pt x="570" y="220"/>
                    <a:pt x="570" y="220"/>
                  </a:cubicBezTo>
                  <a:close/>
                  <a:moveTo>
                    <a:pt x="514" y="217"/>
                  </a:moveTo>
                  <a:cubicBezTo>
                    <a:pt x="517" y="217"/>
                    <a:pt x="522" y="215"/>
                    <a:pt x="522" y="212"/>
                  </a:cubicBezTo>
                  <a:cubicBezTo>
                    <a:pt x="522" y="209"/>
                    <a:pt x="519" y="209"/>
                    <a:pt x="516" y="209"/>
                  </a:cubicBezTo>
                  <a:cubicBezTo>
                    <a:pt x="512" y="210"/>
                    <a:pt x="509" y="211"/>
                    <a:pt x="505" y="212"/>
                  </a:cubicBezTo>
                  <a:cubicBezTo>
                    <a:pt x="503" y="213"/>
                    <a:pt x="502" y="214"/>
                    <a:pt x="500" y="215"/>
                  </a:cubicBezTo>
                  <a:cubicBezTo>
                    <a:pt x="499" y="216"/>
                    <a:pt x="498" y="215"/>
                    <a:pt x="497" y="217"/>
                  </a:cubicBezTo>
                  <a:cubicBezTo>
                    <a:pt x="496" y="219"/>
                    <a:pt x="497" y="226"/>
                    <a:pt x="499" y="228"/>
                  </a:cubicBezTo>
                  <a:cubicBezTo>
                    <a:pt x="501" y="231"/>
                    <a:pt x="504" y="234"/>
                    <a:pt x="508" y="232"/>
                  </a:cubicBezTo>
                  <a:cubicBezTo>
                    <a:pt x="512" y="231"/>
                    <a:pt x="516" y="230"/>
                    <a:pt x="518" y="226"/>
                  </a:cubicBezTo>
                  <a:cubicBezTo>
                    <a:pt x="519" y="225"/>
                    <a:pt x="520" y="222"/>
                    <a:pt x="518" y="221"/>
                  </a:cubicBezTo>
                  <a:cubicBezTo>
                    <a:pt x="517" y="220"/>
                    <a:pt x="516" y="220"/>
                    <a:pt x="515" y="220"/>
                  </a:cubicBezTo>
                  <a:cubicBezTo>
                    <a:pt x="514" y="219"/>
                    <a:pt x="514" y="218"/>
                    <a:pt x="513" y="218"/>
                  </a:cubicBezTo>
                  <a:cubicBezTo>
                    <a:pt x="513" y="218"/>
                    <a:pt x="513" y="217"/>
                    <a:pt x="514" y="217"/>
                  </a:cubicBezTo>
                  <a:cubicBezTo>
                    <a:pt x="513" y="217"/>
                    <a:pt x="514" y="217"/>
                    <a:pt x="514" y="217"/>
                  </a:cubicBezTo>
                  <a:cubicBezTo>
                    <a:pt x="514" y="217"/>
                    <a:pt x="513" y="217"/>
                    <a:pt x="514" y="217"/>
                  </a:cubicBezTo>
                  <a:close/>
                  <a:moveTo>
                    <a:pt x="493" y="247"/>
                  </a:moveTo>
                  <a:cubicBezTo>
                    <a:pt x="491" y="247"/>
                    <a:pt x="487" y="247"/>
                    <a:pt x="487" y="249"/>
                  </a:cubicBezTo>
                  <a:cubicBezTo>
                    <a:pt x="486" y="251"/>
                    <a:pt x="489" y="252"/>
                    <a:pt x="491" y="252"/>
                  </a:cubicBezTo>
                  <a:cubicBezTo>
                    <a:pt x="496" y="253"/>
                    <a:pt x="498" y="249"/>
                    <a:pt x="492" y="247"/>
                  </a:cubicBezTo>
                  <a:cubicBezTo>
                    <a:pt x="493" y="247"/>
                    <a:pt x="493" y="246"/>
                    <a:pt x="492" y="247"/>
                  </a:cubicBezTo>
                  <a:cubicBezTo>
                    <a:pt x="492" y="247"/>
                    <a:pt x="492" y="247"/>
                    <a:pt x="493" y="247"/>
                  </a:cubicBezTo>
                  <a:cubicBezTo>
                    <a:pt x="492" y="247"/>
                    <a:pt x="492" y="247"/>
                    <a:pt x="492" y="247"/>
                  </a:cubicBezTo>
                  <a:cubicBezTo>
                    <a:pt x="492" y="247"/>
                    <a:pt x="493" y="247"/>
                    <a:pt x="493" y="247"/>
                  </a:cubicBezTo>
                  <a:close/>
                  <a:moveTo>
                    <a:pt x="480" y="263"/>
                  </a:moveTo>
                  <a:cubicBezTo>
                    <a:pt x="479" y="266"/>
                    <a:pt x="486" y="266"/>
                    <a:pt x="488" y="268"/>
                  </a:cubicBezTo>
                  <a:cubicBezTo>
                    <a:pt x="484" y="269"/>
                    <a:pt x="481" y="265"/>
                    <a:pt x="477" y="267"/>
                  </a:cubicBezTo>
                  <a:cubicBezTo>
                    <a:pt x="475" y="268"/>
                    <a:pt x="475" y="269"/>
                    <a:pt x="475" y="271"/>
                  </a:cubicBezTo>
                  <a:cubicBezTo>
                    <a:pt x="475" y="272"/>
                    <a:pt x="474" y="274"/>
                    <a:pt x="475" y="275"/>
                  </a:cubicBezTo>
                  <a:cubicBezTo>
                    <a:pt x="476" y="277"/>
                    <a:pt x="480" y="275"/>
                    <a:pt x="482" y="275"/>
                  </a:cubicBezTo>
                  <a:cubicBezTo>
                    <a:pt x="483" y="275"/>
                    <a:pt x="488" y="274"/>
                    <a:pt x="485" y="276"/>
                  </a:cubicBezTo>
                  <a:cubicBezTo>
                    <a:pt x="482" y="278"/>
                    <a:pt x="479" y="277"/>
                    <a:pt x="476" y="277"/>
                  </a:cubicBezTo>
                  <a:cubicBezTo>
                    <a:pt x="474" y="278"/>
                    <a:pt x="470" y="280"/>
                    <a:pt x="471" y="282"/>
                  </a:cubicBezTo>
                  <a:cubicBezTo>
                    <a:pt x="472" y="286"/>
                    <a:pt x="477" y="283"/>
                    <a:pt x="479" y="283"/>
                  </a:cubicBezTo>
                  <a:cubicBezTo>
                    <a:pt x="480" y="282"/>
                    <a:pt x="485" y="281"/>
                    <a:pt x="485" y="281"/>
                  </a:cubicBezTo>
                  <a:cubicBezTo>
                    <a:pt x="483" y="283"/>
                    <a:pt x="481" y="286"/>
                    <a:pt x="477" y="286"/>
                  </a:cubicBezTo>
                  <a:cubicBezTo>
                    <a:pt x="474" y="287"/>
                    <a:pt x="467" y="286"/>
                    <a:pt x="468" y="292"/>
                  </a:cubicBezTo>
                  <a:cubicBezTo>
                    <a:pt x="469" y="294"/>
                    <a:pt x="473" y="296"/>
                    <a:pt x="475" y="295"/>
                  </a:cubicBezTo>
                  <a:cubicBezTo>
                    <a:pt x="476" y="295"/>
                    <a:pt x="476" y="293"/>
                    <a:pt x="477" y="294"/>
                  </a:cubicBezTo>
                  <a:cubicBezTo>
                    <a:pt x="478" y="295"/>
                    <a:pt x="476" y="297"/>
                    <a:pt x="478" y="296"/>
                  </a:cubicBezTo>
                  <a:cubicBezTo>
                    <a:pt x="479" y="297"/>
                    <a:pt x="478" y="300"/>
                    <a:pt x="481" y="299"/>
                  </a:cubicBezTo>
                  <a:cubicBezTo>
                    <a:pt x="483" y="299"/>
                    <a:pt x="480" y="296"/>
                    <a:pt x="482" y="295"/>
                  </a:cubicBezTo>
                  <a:cubicBezTo>
                    <a:pt x="482" y="296"/>
                    <a:pt x="483" y="296"/>
                    <a:pt x="483" y="296"/>
                  </a:cubicBezTo>
                  <a:cubicBezTo>
                    <a:pt x="483" y="296"/>
                    <a:pt x="483" y="296"/>
                    <a:pt x="483" y="296"/>
                  </a:cubicBezTo>
                  <a:cubicBezTo>
                    <a:pt x="484" y="295"/>
                    <a:pt x="484" y="295"/>
                    <a:pt x="484" y="295"/>
                  </a:cubicBezTo>
                  <a:cubicBezTo>
                    <a:pt x="485" y="296"/>
                    <a:pt x="482" y="301"/>
                    <a:pt x="487" y="299"/>
                  </a:cubicBezTo>
                  <a:cubicBezTo>
                    <a:pt x="491" y="297"/>
                    <a:pt x="488" y="294"/>
                    <a:pt x="489" y="291"/>
                  </a:cubicBezTo>
                  <a:cubicBezTo>
                    <a:pt x="489" y="291"/>
                    <a:pt x="491" y="293"/>
                    <a:pt x="490" y="293"/>
                  </a:cubicBezTo>
                  <a:cubicBezTo>
                    <a:pt x="491" y="293"/>
                    <a:pt x="492" y="291"/>
                    <a:pt x="492" y="290"/>
                  </a:cubicBezTo>
                  <a:cubicBezTo>
                    <a:pt x="492" y="288"/>
                    <a:pt x="491" y="288"/>
                    <a:pt x="491" y="286"/>
                  </a:cubicBezTo>
                  <a:cubicBezTo>
                    <a:pt x="491" y="286"/>
                    <a:pt x="492" y="286"/>
                    <a:pt x="492" y="287"/>
                  </a:cubicBezTo>
                  <a:cubicBezTo>
                    <a:pt x="493" y="287"/>
                    <a:pt x="492" y="288"/>
                    <a:pt x="493" y="289"/>
                  </a:cubicBezTo>
                  <a:cubicBezTo>
                    <a:pt x="494" y="289"/>
                    <a:pt x="496" y="288"/>
                    <a:pt x="497" y="288"/>
                  </a:cubicBezTo>
                  <a:cubicBezTo>
                    <a:pt x="496" y="289"/>
                    <a:pt x="491" y="295"/>
                    <a:pt x="495" y="294"/>
                  </a:cubicBezTo>
                  <a:cubicBezTo>
                    <a:pt x="490" y="298"/>
                    <a:pt x="496" y="299"/>
                    <a:pt x="498" y="296"/>
                  </a:cubicBezTo>
                  <a:cubicBezTo>
                    <a:pt x="500" y="299"/>
                    <a:pt x="501" y="293"/>
                    <a:pt x="501" y="292"/>
                  </a:cubicBezTo>
                  <a:cubicBezTo>
                    <a:pt x="502" y="292"/>
                    <a:pt x="501" y="294"/>
                    <a:pt x="502" y="294"/>
                  </a:cubicBezTo>
                  <a:cubicBezTo>
                    <a:pt x="502" y="294"/>
                    <a:pt x="503" y="293"/>
                    <a:pt x="503" y="293"/>
                  </a:cubicBezTo>
                  <a:cubicBezTo>
                    <a:pt x="504" y="293"/>
                    <a:pt x="503" y="295"/>
                    <a:pt x="504" y="296"/>
                  </a:cubicBezTo>
                  <a:cubicBezTo>
                    <a:pt x="505" y="296"/>
                    <a:pt x="508" y="295"/>
                    <a:pt x="509" y="294"/>
                  </a:cubicBezTo>
                  <a:cubicBezTo>
                    <a:pt x="509" y="294"/>
                    <a:pt x="513" y="290"/>
                    <a:pt x="513" y="293"/>
                  </a:cubicBezTo>
                  <a:cubicBezTo>
                    <a:pt x="512" y="293"/>
                    <a:pt x="512" y="294"/>
                    <a:pt x="511" y="295"/>
                  </a:cubicBezTo>
                  <a:cubicBezTo>
                    <a:pt x="511" y="295"/>
                    <a:pt x="510" y="296"/>
                    <a:pt x="510" y="297"/>
                  </a:cubicBezTo>
                  <a:cubicBezTo>
                    <a:pt x="510" y="297"/>
                    <a:pt x="509" y="297"/>
                    <a:pt x="509" y="297"/>
                  </a:cubicBezTo>
                  <a:cubicBezTo>
                    <a:pt x="509" y="298"/>
                    <a:pt x="509" y="299"/>
                    <a:pt x="508" y="299"/>
                  </a:cubicBezTo>
                  <a:cubicBezTo>
                    <a:pt x="506" y="299"/>
                    <a:pt x="503" y="298"/>
                    <a:pt x="501" y="299"/>
                  </a:cubicBezTo>
                  <a:cubicBezTo>
                    <a:pt x="498" y="300"/>
                    <a:pt x="498" y="303"/>
                    <a:pt x="495" y="303"/>
                  </a:cubicBezTo>
                  <a:cubicBezTo>
                    <a:pt x="493" y="304"/>
                    <a:pt x="491" y="304"/>
                    <a:pt x="490" y="307"/>
                  </a:cubicBezTo>
                  <a:cubicBezTo>
                    <a:pt x="489" y="309"/>
                    <a:pt x="493" y="312"/>
                    <a:pt x="495" y="312"/>
                  </a:cubicBezTo>
                  <a:cubicBezTo>
                    <a:pt x="499" y="315"/>
                    <a:pt x="504" y="313"/>
                    <a:pt x="509" y="311"/>
                  </a:cubicBezTo>
                  <a:cubicBezTo>
                    <a:pt x="511" y="310"/>
                    <a:pt x="513" y="308"/>
                    <a:pt x="514" y="307"/>
                  </a:cubicBezTo>
                  <a:cubicBezTo>
                    <a:pt x="515" y="305"/>
                    <a:pt x="516" y="302"/>
                    <a:pt x="518" y="303"/>
                  </a:cubicBezTo>
                  <a:cubicBezTo>
                    <a:pt x="519" y="303"/>
                    <a:pt x="522" y="302"/>
                    <a:pt x="523" y="301"/>
                  </a:cubicBezTo>
                  <a:cubicBezTo>
                    <a:pt x="524" y="300"/>
                    <a:pt x="526" y="297"/>
                    <a:pt x="528" y="298"/>
                  </a:cubicBezTo>
                  <a:cubicBezTo>
                    <a:pt x="529" y="298"/>
                    <a:pt x="529" y="301"/>
                    <a:pt x="530" y="301"/>
                  </a:cubicBezTo>
                  <a:cubicBezTo>
                    <a:pt x="532" y="302"/>
                    <a:pt x="533" y="299"/>
                    <a:pt x="535" y="299"/>
                  </a:cubicBezTo>
                  <a:cubicBezTo>
                    <a:pt x="534" y="302"/>
                    <a:pt x="540" y="301"/>
                    <a:pt x="541" y="299"/>
                  </a:cubicBezTo>
                  <a:cubicBezTo>
                    <a:pt x="541" y="299"/>
                    <a:pt x="542" y="299"/>
                    <a:pt x="543" y="299"/>
                  </a:cubicBezTo>
                  <a:cubicBezTo>
                    <a:pt x="545" y="298"/>
                    <a:pt x="546" y="297"/>
                    <a:pt x="546" y="294"/>
                  </a:cubicBezTo>
                  <a:cubicBezTo>
                    <a:pt x="546" y="294"/>
                    <a:pt x="546" y="293"/>
                    <a:pt x="546" y="293"/>
                  </a:cubicBezTo>
                  <a:cubicBezTo>
                    <a:pt x="547" y="292"/>
                    <a:pt x="547" y="291"/>
                    <a:pt x="547" y="291"/>
                  </a:cubicBezTo>
                  <a:cubicBezTo>
                    <a:pt x="548" y="288"/>
                    <a:pt x="552" y="276"/>
                    <a:pt x="548" y="274"/>
                  </a:cubicBezTo>
                  <a:cubicBezTo>
                    <a:pt x="547" y="272"/>
                    <a:pt x="543" y="270"/>
                    <a:pt x="541" y="272"/>
                  </a:cubicBezTo>
                  <a:cubicBezTo>
                    <a:pt x="539" y="274"/>
                    <a:pt x="539" y="277"/>
                    <a:pt x="541" y="278"/>
                  </a:cubicBezTo>
                  <a:cubicBezTo>
                    <a:pt x="540" y="278"/>
                    <a:pt x="539" y="281"/>
                    <a:pt x="539" y="281"/>
                  </a:cubicBezTo>
                  <a:cubicBezTo>
                    <a:pt x="539" y="279"/>
                    <a:pt x="540" y="275"/>
                    <a:pt x="537" y="274"/>
                  </a:cubicBezTo>
                  <a:cubicBezTo>
                    <a:pt x="534" y="274"/>
                    <a:pt x="534" y="278"/>
                    <a:pt x="532" y="279"/>
                  </a:cubicBezTo>
                  <a:cubicBezTo>
                    <a:pt x="532" y="277"/>
                    <a:pt x="536" y="274"/>
                    <a:pt x="534" y="272"/>
                  </a:cubicBezTo>
                  <a:cubicBezTo>
                    <a:pt x="533" y="270"/>
                    <a:pt x="531" y="271"/>
                    <a:pt x="529" y="271"/>
                  </a:cubicBezTo>
                  <a:cubicBezTo>
                    <a:pt x="529" y="270"/>
                    <a:pt x="532" y="266"/>
                    <a:pt x="531" y="266"/>
                  </a:cubicBezTo>
                  <a:cubicBezTo>
                    <a:pt x="532" y="264"/>
                    <a:pt x="531" y="263"/>
                    <a:pt x="530" y="261"/>
                  </a:cubicBezTo>
                  <a:cubicBezTo>
                    <a:pt x="529" y="260"/>
                    <a:pt x="528" y="258"/>
                    <a:pt x="528" y="256"/>
                  </a:cubicBezTo>
                  <a:cubicBezTo>
                    <a:pt x="528" y="254"/>
                    <a:pt x="529" y="254"/>
                    <a:pt x="529" y="253"/>
                  </a:cubicBezTo>
                  <a:cubicBezTo>
                    <a:pt x="529" y="252"/>
                    <a:pt x="529" y="251"/>
                    <a:pt x="528" y="251"/>
                  </a:cubicBezTo>
                  <a:cubicBezTo>
                    <a:pt x="528" y="250"/>
                    <a:pt x="528" y="249"/>
                    <a:pt x="527" y="249"/>
                  </a:cubicBezTo>
                  <a:cubicBezTo>
                    <a:pt x="527" y="249"/>
                    <a:pt x="525" y="249"/>
                    <a:pt x="524" y="249"/>
                  </a:cubicBezTo>
                  <a:cubicBezTo>
                    <a:pt x="523" y="250"/>
                    <a:pt x="522" y="253"/>
                    <a:pt x="521" y="255"/>
                  </a:cubicBezTo>
                  <a:cubicBezTo>
                    <a:pt x="521" y="258"/>
                    <a:pt x="520" y="258"/>
                    <a:pt x="518" y="260"/>
                  </a:cubicBezTo>
                  <a:cubicBezTo>
                    <a:pt x="515" y="262"/>
                    <a:pt x="517" y="265"/>
                    <a:pt x="520" y="266"/>
                  </a:cubicBezTo>
                  <a:cubicBezTo>
                    <a:pt x="520" y="264"/>
                    <a:pt x="523" y="268"/>
                    <a:pt x="523" y="269"/>
                  </a:cubicBezTo>
                  <a:cubicBezTo>
                    <a:pt x="524" y="270"/>
                    <a:pt x="523" y="271"/>
                    <a:pt x="523" y="272"/>
                  </a:cubicBezTo>
                  <a:cubicBezTo>
                    <a:pt x="522" y="273"/>
                    <a:pt x="519" y="274"/>
                    <a:pt x="520" y="275"/>
                  </a:cubicBezTo>
                  <a:cubicBezTo>
                    <a:pt x="520" y="276"/>
                    <a:pt x="520" y="275"/>
                    <a:pt x="520" y="276"/>
                  </a:cubicBezTo>
                  <a:cubicBezTo>
                    <a:pt x="521" y="276"/>
                    <a:pt x="522" y="277"/>
                    <a:pt x="522" y="278"/>
                  </a:cubicBezTo>
                  <a:cubicBezTo>
                    <a:pt x="524" y="280"/>
                    <a:pt x="527" y="280"/>
                    <a:pt x="527" y="283"/>
                  </a:cubicBezTo>
                  <a:cubicBezTo>
                    <a:pt x="526" y="286"/>
                    <a:pt x="526" y="287"/>
                    <a:pt x="523" y="286"/>
                  </a:cubicBezTo>
                  <a:cubicBezTo>
                    <a:pt x="520" y="286"/>
                    <a:pt x="517" y="284"/>
                    <a:pt x="514" y="284"/>
                  </a:cubicBezTo>
                  <a:cubicBezTo>
                    <a:pt x="510" y="285"/>
                    <a:pt x="510" y="285"/>
                    <a:pt x="510" y="281"/>
                  </a:cubicBezTo>
                  <a:cubicBezTo>
                    <a:pt x="510" y="281"/>
                    <a:pt x="509" y="277"/>
                    <a:pt x="509" y="277"/>
                  </a:cubicBezTo>
                  <a:cubicBezTo>
                    <a:pt x="507" y="277"/>
                    <a:pt x="506" y="278"/>
                    <a:pt x="504" y="277"/>
                  </a:cubicBezTo>
                  <a:cubicBezTo>
                    <a:pt x="504" y="275"/>
                    <a:pt x="507" y="276"/>
                    <a:pt x="507" y="274"/>
                  </a:cubicBezTo>
                  <a:cubicBezTo>
                    <a:pt x="507" y="272"/>
                    <a:pt x="504" y="272"/>
                    <a:pt x="503" y="271"/>
                  </a:cubicBezTo>
                  <a:cubicBezTo>
                    <a:pt x="502" y="269"/>
                    <a:pt x="503" y="268"/>
                    <a:pt x="502" y="267"/>
                  </a:cubicBezTo>
                  <a:cubicBezTo>
                    <a:pt x="502" y="267"/>
                    <a:pt x="499" y="265"/>
                    <a:pt x="499" y="265"/>
                  </a:cubicBezTo>
                  <a:cubicBezTo>
                    <a:pt x="497" y="265"/>
                    <a:pt x="495" y="267"/>
                    <a:pt x="493" y="266"/>
                  </a:cubicBezTo>
                  <a:cubicBezTo>
                    <a:pt x="490" y="265"/>
                    <a:pt x="493" y="260"/>
                    <a:pt x="490" y="258"/>
                  </a:cubicBezTo>
                  <a:cubicBezTo>
                    <a:pt x="486" y="256"/>
                    <a:pt x="481" y="261"/>
                    <a:pt x="480" y="264"/>
                  </a:cubicBezTo>
                  <a:cubicBezTo>
                    <a:pt x="480" y="264"/>
                    <a:pt x="480" y="263"/>
                    <a:pt x="480" y="262"/>
                  </a:cubicBezTo>
                  <a:cubicBezTo>
                    <a:pt x="480" y="263"/>
                    <a:pt x="480" y="263"/>
                    <a:pt x="480" y="263"/>
                  </a:cubicBezTo>
                  <a:close/>
                  <a:moveTo>
                    <a:pt x="655" y="251"/>
                  </a:moveTo>
                  <a:cubicBezTo>
                    <a:pt x="654" y="247"/>
                    <a:pt x="649" y="248"/>
                    <a:pt x="649" y="252"/>
                  </a:cubicBezTo>
                  <a:cubicBezTo>
                    <a:pt x="649" y="253"/>
                    <a:pt x="651" y="260"/>
                    <a:pt x="653" y="258"/>
                  </a:cubicBezTo>
                  <a:cubicBezTo>
                    <a:pt x="653" y="258"/>
                    <a:pt x="654" y="258"/>
                    <a:pt x="654" y="258"/>
                  </a:cubicBezTo>
                  <a:cubicBezTo>
                    <a:pt x="655" y="257"/>
                    <a:pt x="653" y="256"/>
                    <a:pt x="653" y="255"/>
                  </a:cubicBezTo>
                  <a:cubicBezTo>
                    <a:pt x="654" y="253"/>
                    <a:pt x="655" y="252"/>
                    <a:pt x="655" y="251"/>
                  </a:cubicBezTo>
                  <a:cubicBezTo>
                    <a:pt x="655" y="251"/>
                    <a:pt x="655" y="251"/>
                    <a:pt x="655" y="252"/>
                  </a:cubicBezTo>
                  <a:cubicBezTo>
                    <a:pt x="655" y="251"/>
                    <a:pt x="655" y="250"/>
                    <a:pt x="654" y="250"/>
                  </a:cubicBezTo>
                  <a:cubicBezTo>
                    <a:pt x="655" y="250"/>
                    <a:pt x="655" y="251"/>
                    <a:pt x="655" y="251"/>
                  </a:cubicBezTo>
                  <a:cubicBezTo>
                    <a:pt x="655" y="251"/>
                    <a:pt x="655" y="250"/>
                    <a:pt x="654" y="250"/>
                  </a:cubicBezTo>
                  <a:cubicBezTo>
                    <a:pt x="655" y="250"/>
                    <a:pt x="655" y="251"/>
                    <a:pt x="655" y="251"/>
                  </a:cubicBezTo>
                  <a:close/>
                  <a:moveTo>
                    <a:pt x="499" y="203"/>
                  </a:moveTo>
                  <a:cubicBezTo>
                    <a:pt x="500" y="202"/>
                    <a:pt x="502" y="201"/>
                    <a:pt x="504" y="201"/>
                  </a:cubicBezTo>
                  <a:cubicBezTo>
                    <a:pt x="506" y="201"/>
                    <a:pt x="505" y="202"/>
                    <a:pt x="507" y="203"/>
                  </a:cubicBezTo>
                  <a:cubicBezTo>
                    <a:pt x="510" y="206"/>
                    <a:pt x="509" y="200"/>
                    <a:pt x="511" y="200"/>
                  </a:cubicBezTo>
                  <a:cubicBezTo>
                    <a:pt x="512" y="200"/>
                    <a:pt x="514" y="202"/>
                    <a:pt x="515" y="203"/>
                  </a:cubicBezTo>
                  <a:cubicBezTo>
                    <a:pt x="516" y="204"/>
                    <a:pt x="517" y="203"/>
                    <a:pt x="519" y="202"/>
                  </a:cubicBezTo>
                  <a:cubicBezTo>
                    <a:pt x="520" y="202"/>
                    <a:pt x="522" y="203"/>
                    <a:pt x="523" y="202"/>
                  </a:cubicBezTo>
                  <a:cubicBezTo>
                    <a:pt x="524" y="201"/>
                    <a:pt x="524" y="200"/>
                    <a:pt x="524" y="199"/>
                  </a:cubicBezTo>
                  <a:cubicBezTo>
                    <a:pt x="523" y="198"/>
                    <a:pt x="524" y="198"/>
                    <a:pt x="524" y="198"/>
                  </a:cubicBezTo>
                  <a:cubicBezTo>
                    <a:pt x="524" y="197"/>
                    <a:pt x="524" y="197"/>
                    <a:pt x="524" y="196"/>
                  </a:cubicBezTo>
                  <a:cubicBezTo>
                    <a:pt x="523" y="195"/>
                    <a:pt x="524" y="195"/>
                    <a:pt x="523" y="194"/>
                  </a:cubicBezTo>
                  <a:cubicBezTo>
                    <a:pt x="521" y="192"/>
                    <a:pt x="518" y="187"/>
                    <a:pt x="514" y="188"/>
                  </a:cubicBezTo>
                  <a:cubicBezTo>
                    <a:pt x="511" y="189"/>
                    <a:pt x="510" y="192"/>
                    <a:pt x="507" y="194"/>
                  </a:cubicBezTo>
                  <a:cubicBezTo>
                    <a:pt x="504" y="196"/>
                    <a:pt x="500" y="196"/>
                    <a:pt x="498" y="199"/>
                  </a:cubicBezTo>
                  <a:cubicBezTo>
                    <a:pt x="497" y="201"/>
                    <a:pt x="497" y="205"/>
                    <a:pt x="500" y="203"/>
                  </a:cubicBezTo>
                  <a:cubicBezTo>
                    <a:pt x="500" y="203"/>
                    <a:pt x="499" y="203"/>
                    <a:pt x="499" y="203"/>
                  </a:cubicBezTo>
                  <a:cubicBezTo>
                    <a:pt x="500" y="203"/>
                    <a:pt x="500" y="203"/>
                    <a:pt x="500" y="202"/>
                  </a:cubicBezTo>
                  <a:cubicBezTo>
                    <a:pt x="500" y="203"/>
                    <a:pt x="500" y="203"/>
                    <a:pt x="499" y="203"/>
                  </a:cubicBezTo>
                  <a:close/>
                  <a:moveTo>
                    <a:pt x="568" y="279"/>
                  </a:moveTo>
                  <a:cubicBezTo>
                    <a:pt x="570" y="278"/>
                    <a:pt x="574" y="273"/>
                    <a:pt x="570" y="273"/>
                  </a:cubicBezTo>
                  <a:cubicBezTo>
                    <a:pt x="569" y="273"/>
                    <a:pt x="564" y="275"/>
                    <a:pt x="564" y="277"/>
                  </a:cubicBezTo>
                  <a:cubicBezTo>
                    <a:pt x="563" y="280"/>
                    <a:pt x="566" y="279"/>
                    <a:pt x="568" y="279"/>
                  </a:cubicBezTo>
                  <a:close/>
                  <a:moveTo>
                    <a:pt x="607" y="289"/>
                  </a:moveTo>
                  <a:cubicBezTo>
                    <a:pt x="609" y="291"/>
                    <a:pt x="609" y="285"/>
                    <a:pt x="610" y="285"/>
                  </a:cubicBezTo>
                  <a:cubicBezTo>
                    <a:pt x="609" y="286"/>
                    <a:pt x="611" y="287"/>
                    <a:pt x="613" y="286"/>
                  </a:cubicBezTo>
                  <a:cubicBezTo>
                    <a:pt x="614" y="285"/>
                    <a:pt x="612" y="282"/>
                    <a:pt x="611" y="282"/>
                  </a:cubicBezTo>
                  <a:cubicBezTo>
                    <a:pt x="609" y="282"/>
                    <a:pt x="608" y="284"/>
                    <a:pt x="607" y="285"/>
                  </a:cubicBezTo>
                  <a:cubicBezTo>
                    <a:pt x="606" y="287"/>
                    <a:pt x="605" y="288"/>
                    <a:pt x="607" y="289"/>
                  </a:cubicBezTo>
                  <a:cubicBezTo>
                    <a:pt x="607" y="289"/>
                    <a:pt x="606" y="289"/>
                    <a:pt x="606" y="288"/>
                  </a:cubicBezTo>
                  <a:cubicBezTo>
                    <a:pt x="606" y="289"/>
                    <a:pt x="607" y="289"/>
                    <a:pt x="607" y="289"/>
                  </a:cubicBezTo>
                  <a:cubicBezTo>
                    <a:pt x="607" y="289"/>
                    <a:pt x="606" y="289"/>
                    <a:pt x="606" y="288"/>
                  </a:cubicBezTo>
                  <a:cubicBezTo>
                    <a:pt x="606" y="288"/>
                    <a:pt x="606" y="289"/>
                    <a:pt x="607" y="289"/>
                  </a:cubicBezTo>
                  <a:close/>
                  <a:moveTo>
                    <a:pt x="562" y="275"/>
                  </a:moveTo>
                  <a:cubicBezTo>
                    <a:pt x="564" y="275"/>
                    <a:pt x="571" y="273"/>
                    <a:pt x="570" y="271"/>
                  </a:cubicBezTo>
                  <a:cubicBezTo>
                    <a:pt x="569" y="267"/>
                    <a:pt x="557" y="275"/>
                    <a:pt x="563" y="275"/>
                  </a:cubicBezTo>
                  <a:cubicBezTo>
                    <a:pt x="563" y="275"/>
                    <a:pt x="562" y="275"/>
                    <a:pt x="562" y="275"/>
                  </a:cubicBezTo>
                  <a:close/>
                  <a:moveTo>
                    <a:pt x="654" y="310"/>
                  </a:moveTo>
                  <a:cubicBezTo>
                    <a:pt x="653" y="310"/>
                    <a:pt x="653" y="310"/>
                    <a:pt x="652" y="310"/>
                  </a:cubicBezTo>
                  <a:cubicBezTo>
                    <a:pt x="650" y="311"/>
                    <a:pt x="648" y="307"/>
                    <a:pt x="647" y="306"/>
                  </a:cubicBezTo>
                  <a:cubicBezTo>
                    <a:pt x="646" y="305"/>
                    <a:pt x="646" y="307"/>
                    <a:pt x="646" y="305"/>
                  </a:cubicBezTo>
                  <a:cubicBezTo>
                    <a:pt x="646" y="305"/>
                    <a:pt x="648" y="303"/>
                    <a:pt x="647" y="302"/>
                  </a:cubicBezTo>
                  <a:cubicBezTo>
                    <a:pt x="647" y="304"/>
                    <a:pt x="643" y="306"/>
                    <a:pt x="644" y="308"/>
                  </a:cubicBezTo>
                  <a:cubicBezTo>
                    <a:pt x="644" y="308"/>
                    <a:pt x="644" y="307"/>
                    <a:pt x="644" y="306"/>
                  </a:cubicBezTo>
                  <a:cubicBezTo>
                    <a:pt x="643" y="310"/>
                    <a:pt x="641" y="306"/>
                    <a:pt x="640" y="305"/>
                  </a:cubicBezTo>
                  <a:cubicBezTo>
                    <a:pt x="639" y="304"/>
                    <a:pt x="638" y="302"/>
                    <a:pt x="638" y="300"/>
                  </a:cubicBezTo>
                  <a:cubicBezTo>
                    <a:pt x="638" y="300"/>
                    <a:pt x="638" y="299"/>
                    <a:pt x="638" y="298"/>
                  </a:cubicBezTo>
                  <a:cubicBezTo>
                    <a:pt x="638" y="298"/>
                    <a:pt x="639" y="297"/>
                    <a:pt x="639" y="297"/>
                  </a:cubicBezTo>
                  <a:cubicBezTo>
                    <a:pt x="639" y="295"/>
                    <a:pt x="637" y="295"/>
                    <a:pt x="636" y="293"/>
                  </a:cubicBezTo>
                  <a:cubicBezTo>
                    <a:pt x="635" y="291"/>
                    <a:pt x="636" y="290"/>
                    <a:pt x="637" y="288"/>
                  </a:cubicBezTo>
                  <a:cubicBezTo>
                    <a:pt x="638" y="284"/>
                    <a:pt x="640" y="281"/>
                    <a:pt x="638" y="276"/>
                  </a:cubicBezTo>
                  <a:cubicBezTo>
                    <a:pt x="637" y="274"/>
                    <a:pt x="636" y="272"/>
                    <a:pt x="635" y="270"/>
                  </a:cubicBezTo>
                  <a:cubicBezTo>
                    <a:pt x="634" y="268"/>
                    <a:pt x="634" y="266"/>
                    <a:pt x="633" y="265"/>
                  </a:cubicBezTo>
                  <a:cubicBezTo>
                    <a:pt x="633" y="263"/>
                    <a:pt x="632" y="262"/>
                    <a:pt x="630" y="263"/>
                  </a:cubicBezTo>
                  <a:cubicBezTo>
                    <a:pt x="630" y="263"/>
                    <a:pt x="628" y="265"/>
                    <a:pt x="628" y="263"/>
                  </a:cubicBezTo>
                  <a:cubicBezTo>
                    <a:pt x="627" y="265"/>
                    <a:pt x="622" y="266"/>
                    <a:pt x="621" y="264"/>
                  </a:cubicBezTo>
                  <a:cubicBezTo>
                    <a:pt x="621" y="265"/>
                    <a:pt x="618" y="267"/>
                    <a:pt x="617" y="266"/>
                  </a:cubicBezTo>
                  <a:cubicBezTo>
                    <a:pt x="615" y="265"/>
                    <a:pt x="619" y="263"/>
                    <a:pt x="620" y="264"/>
                  </a:cubicBezTo>
                  <a:cubicBezTo>
                    <a:pt x="620" y="262"/>
                    <a:pt x="615" y="263"/>
                    <a:pt x="616" y="261"/>
                  </a:cubicBezTo>
                  <a:cubicBezTo>
                    <a:pt x="615" y="263"/>
                    <a:pt x="611" y="260"/>
                    <a:pt x="612" y="258"/>
                  </a:cubicBezTo>
                  <a:cubicBezTo>
                    <a:pt x="612" y="258"/>
                    <a:pt x="613" y="258"/>
                    <a:pt x="614" y="257"/>
                  </a:cubicBezTo>
                  <a:cubicBezTo>
                    <a:pt x="614" y="257"/>
                    <a:pt x="615" y="255"/>
                    <a:pt x="615" y="255"/>
                  </a:cubicBezTo>
                  <a:cubicBezTo>
                    <a:pt x="614" y="256"/>
                    <a:pt x="614" y="256"/>
                    <a:pt x="614" y="257"/>
                  </a:cubicBezTo>
                  <a:cubicBezTo>
                    <a:pt x="613" y="256"/>
                    <a:pt x="612" y="256"/>
                    <a:pt x="611" y="256"/>
                  </a:cubicBezTo>
                  <a:cubicBezTo>
                    <a:pt x="610" y="255"/>
                    <a:pt x="609" y="254"/>
                    <a:pt x="608" y="253"/>
                  </a:cubicBezTo>
                  <a:cubicBezTo>
                    <a:pt x="608" y="252"/>
                    <a:pt x="605" y="251"/>
                    <a:pt x="606" y="250"/>
                  </a:cubicBezTo>
                  <a:cubicBezTo>
                    <a:pt x="607" y="249"/>
                    <a:pt x="608" y="251"/>
                    <a:pt x="609" y="251"/>
                  </a:cubicBezTo>
                  <a:cubicBezTo>
                    <a:pt x="609" y="251"/>
                    <a:pt x="609" y="250"/>
                    <a:pt x="609" y="250"/>
                  </a:cubicBezTo>
                  <a:cubicBezTo>
                    <a:pt x="609" y="250"/>
                    <a:pt x="610" y="250"/>
                    <a:pt x="610" y="250"/>
                  </a:cubicBezTo>
                  <a:cubicBezTo>
                    <a:pt x="610" y="248"/>
                    <a:pt x="604" y="248"/>
                    <a:pt x="608" y="245"/>
                  </a:cubicBezTo>
                  <a:cubicBezTo>
                    <a:pt x="608" y="245"/>
                    <a:pt x="607" y="245"/>
                    <a:pt x="607" y="245"/>
                  </a:cubicBezTo>
                  <a:cubicBezTo>
                    <a:pt x="608" y="244"/>
                    <a:pt x="609" y="245"/>
                    <a:pt x="610" y="244"/>
                  </a:cubicBezTo>
                  <a:cubicBezTo>
                    <a:pt x="610" y="244"/>
                    <a:pt x="609" y="243"/>
                    <a:pt x="610" y="243"/>
                  </a:cubicBezTo>
                  <a:cubicBezTo>
                    <a:pt x="610" y="242"/>
                    <a:pt x="612" y="242"/>
                    <a:pt x="613" y="242"/>
                  </a:cubicBezTo>
                  <a:cubicBezTo>
                    <a:pt x="614" y="242"/>
                    <a:pt x="623" y="244"/>
                    <a:pt x="622" y="246"/>
                  </a:cubicBezTo>
                  <a:cubicBezTo>
                    <a:pt x="625" y="247"/>
                    <a:pt x="625" y="246"/>
                    <a:pt x="627" y="246"/>
                  </a:cubicBezTo>
                  <a:cubicBezTo>
                    <a:pt x="629" y="246"/>
                    <a:pt x="630" y="249"/>
                    <a:pt x="630" y="250"/>
                  </a:cubicBezTo>
                  <a:cubicBezTo>
                    <a:pt x="631" y="253"/>
                    <a:pt x="631" y="255"/>
                    <a:pt x="630" y="257"/>
                  </a:cubicBezTo>
                  <a:cubicBezTo>
                    <a:pt x="629" y="258"/>
                    <a:pt x="627" y="260"/>
                    <a:pt x="629" y="262"/>
                  </a:cubicBezTo>
                  <a:cubicBezTo>
                    <a:pt x="630" y="260"/>
                    <a:pt x="630" y="258"/>
                    <a:pt x="631" y="256"/>
                  </a:cubicBezTo>
                  <a:cubicBezTo>
                    <a:pt x="633" y="255"/>
                    <a:pt x="633" y="255"/>
                    <a:pt x="635" y="256"/>
                  </a:cubicBezTo>
                  <a:cubicBezTo>
                    <a:pt x="639" y="256"/>
                    <a:pt x="641" y="252"/>
                    <a:pt x="645" y="254"/>
                  </a:cubicBezTo>
                  <a:cubicBezTo>
                    <a:pt x="646" y="254"/>
                    <a:pt x="651" y="258"/>
                    <a:pt x="649" y="260"/>
                  </a:cubicBezTo>
                  <a:cubicBezTo>
                    <a:pt x="647" y="261"/>
                    <a:pt x="644" y="257"/>
                    <a:pt x="642" y="258"/>
                  </a:cubicBezTo>
                  <a:cubicBezTo>
                    <a:pt x="643" y="260"/>
                    <a:pt x="647" y="261"/>
                    <a:pt x="649" y="261"/>
                  </a:cubicBezTo>
                  <a:cubicBezTo>
                    <a:pt x="651" y="262"/>
                    <a:pt x="655" y="263"/>
                    <a:pt x="657" y="264"/>
                  </a:cubicBezTo>
                  <a:cubicBezTo>
                    <a:pt x="659" y="267"/>
                    <a:pt x="656" y="268"/>
                    <a:pt x="654" y="268"/>
                  </a:cubicBezTo>
                  <a:cubicBezTo>
                    <a:pt x="652" y="268"/>
                    <a:pt x="650" y="268"/>
                    <a:pt x="648" y="268"/>
                  </a:cubicBezTo>
                  <a:cubicBezTo>
                    <a:pt x="646" y="267"/>
                    <a:pt x="644" y="265"/>
                    <a:pt x="642" y="265"/>
                  </a:cubicBezTo>
                  <a:cubicBezTo>
                    <a:pt x="643" y="266"/>
                    <a:pt x="644" y="267"/>
                    <a:pt x="643" y="268"/>
                  </a:cubicBezTo>
                  <a:cubicBezTo>
                    <a:pt x="645" y="267"/>
                    <a:pt x="646" y="268"/>
                    <a:pt x="648" y="269"/>
                  </a:cubicBezTo>
                  <a:cubicBezTo>
                    <a:pt x="648" y="270"/>
                    <a:pt x="647" y="270"/>
                    <a:pt x="647" y="270"/>
                  </a:cubicBezTo>
                  <a:cubicBezTo>
                    <a:pt x="648" y="271"/>
                    <a:pt x="650" y="270"/>
                    <a:pt x="651" y="271"/>
                  </a:cubicBezTo>
                  <a:cubicBezTo>
                    <a:pt x="651" y="271"/>
                    <a:pt x="647" y="272"/>
                    <a:pt x="646" y="272"/>
                  </a:cubicBezTo>
                  <a:cubicBezTo>
                    <a:pt x="645" y="273"/>
                    <a:pt x="645" y="276"/>
                    <a:pt x="644" y="277"/>
                  </a:cubicBezTo>
                  <a:cubicBezTo>
                    <a:pt x="646" y="277"/>
                    <a:pt x="645" y="273"/>
                    <a:pt x="647" y="273"/>
                  </a:cubicBezTo>
                  <a:cubicBezTo>
                    <a:pt x="647" y="273"/>
                    <a:pt x="649" y="273"/>
                    <a:pt x="649" y="273"/>
                  </a:cubicBezTo>
                  <a:cubicBezTo>
                    <a:pt x="650" y="273"/>
                    <a:pt x="648" y="274"/>
                    <a:pt x="649" y="274"/>
                  </a:cubicBezTo>
                  <a:cubicBezTo>
                    <a:pt x="650" y="274"/>
                    <a:pt x="651" y="272"/>
                    <a:pt x="651" y="274"/>
                  </a:cubicBezTo>
                  <a:cubicBezTo>
                    <a:pt x="654" y="271"/>
                    <a:pt x="654" y="276"/>
                    <a:pt x="654" y="278"/>
                  </a:cubicBezTo>
                  <a:cubicBezTo>
                    <a:pt x="655" y="278"/>
                    <a:pt x="655" y="276"/>
                    <a:pt x="656" y="277"/>
                  </a:cubicBezTo>
                  <a:cubicBezTo>
                    <a:pt x="656" y="277"/>
                    <a:pt x="656" y="277"/>
                    <a:pt x="656" y="277"/>
                  </a:cubicBezTo>
                  <a:cubicBezTo>
                    <a:pt x="656" y="277"/>
                    <a:pt x="656" y="277"/>
                    <a:pt x="656" y="277"/>
                  </a:cubicBezTo>
                  <a:cubicBezTo>
                    <a:pt x="657" y="278"/>
                    <a:pt x="658" y="278"/>
                    <a:pt x="658" y="279"/>
                  </a:cubicBezTo>
                  <a:cubicBezTo>
                    <a:pt x="658" y="280"/>
                    <a:pt x="658" y="281"/>
                    <a:pt x="657" y="282"/>
                  </a:cubicBezTo>
                  <a:cubicBezTo>
                    <a:pt x="656" y="283"/>
                    <a:pt x="655" y="282"/>
                    <a:pt x="654" y="284"/>
                  </a:cubicBezTo>
                  <a:cubicBezTo>
                    <a:pt x="656" y="284"/>
                    <a:pt x="657" y="283"/>
                    <a:pt x="658" y="284"/>
                  </a:cubicBezTo>
                  <a:cubicBezTo>
                    <a:pt x="659" y="285"/>
                    <a:pt x="658" y="287"/>
                    <a:pt x="659" y="287"/>
                  </a:cubicBezTo>
                  <a:cubicBezTo>
                    <a:pt x="661" y="288"/>
                    <a:pt x="660" y="285"/>
                    <a:pt x="660" y="284"/>
                  </a:cubicBezTo>
                  <a:cubicBezTo>
                    <a:pt x="660" y="283"/>
                    <a:pt x="659" y="280"/>
                    <a:pt x="662" y="281"/>
                  </a:cubicBezTo>
                  <a:cubicBezTo>
                    <a:pt x="663" y="282"/>
                    <a:pt x="664" y="285"/>
                    <a:pt x="664" y="286"/>
                  </a:cubicBezTo>
                  <a:cubicBezTo>
                    <a:pt x="665" y="286"/>
                    <a:pt x="666" y="284"/>
                    <a:pt x="667" y="284"/>
                  </a:cubicBezTo>
                  <a:cubicBezTo>
                    <a:pt x="668" y="284"/>
                    <a:pt x="670" y="286"/>
                    <a:pt x="669" y="287"/>
                  </a:cubicBezTo>
                  <a:cubicBezTo>
                    <a:pt x="671" y="286"/>
                    <a:pt x="668" y="282"/>
                    <a:pt x="671" y="283"/>
                  </a:cubicBezTo>
                  <a:cubicBezTo>
                    <a:pt x="672" y="284"/>
                    <a:pt x="672" y="284"/>
                    <a:pt x="672" y="285"/>
                  </a:cubicBezTo>
                  <a:cubicBezTo>
                    <a:pt x="673" y="286"/>
                    <a:pt x="674" y="286"/>
                    <a:pt x="674" y="286"/>
                  </a:cubicBezTo>
                  <a:cubicBezTo>
                    <a:pt x="677" y="288"/>
                    <a:pt x="676" y="287"/>
                    <a:pt x="675" y="289"/>
                  </a:cubicBezTo>
                  <a:cubicBezTo>
                    <a:pt x="676" y="290"/>
                    <a:pt x="678" y="287"/>
                    <a:pt x="679" y="288"/>
                  </a:cubicBezTo>
                  <a:cubicBezTo>
                    <a:pt x="679" y="288"/>
                    <a:pt x="680" y="288"/>
                    <a:pt x="680" y="288"/>
                  </a:cubicBezTo>
                  <a:cubicBezTo>
                    <a:pt x="680" y="288"/>
                    <a:pt x="681" y="288"/>
                    <a:pt x="681" y="288"/>
                  </a:cubicBezTo>
                  <a:cubicBezTo>
                    <a:pt x="680" y="288"/>
                    <a:pt x="679" y="287"/>
                    <a:pt x="679" y="286"/>
                  </a:cubicBezTo>
                  <a:cubicBezTo>
                    <a:pt x="679" y="283"/>
                    <a:pt x="682" y="285"/>
                    <a:pt x="683" y="284"/>
                  </a:cubicBezTo>
                  <a:cubicBezTo>
                    <a:pt x="685" y="283"/>
                    <a:pt x="685" y="281"/>
                    <a:pt x="688" y="282"/>
                  </a:cubicBezTo>
                  <a:cubicBezTo>
                    <a:pt x="688" y="280"/>
                    <a:pt x="692" y="277"/>
                    <a:pt x="694" y="278"/>
                  </a:cubicBezTo>
                  <a:cubicBezTo>
                    <a:pt x="695" y="278"/>
                    <a:pt x="696" y="279"/>
                    <a:pt x="698" y="279"/>
                  </a:cubicBezTo>
                  <a:cubicBezTo>
                    <a:pt x="699" y="279"/>
                    <a:pt x="701" y="278"/>
                    <a:pt x="702" y="277"/>
                  </a:cubicBezTo>
                  <a:cubicBezTo>
                    <a:pt x="704" y="277"/>
                    <a:pt x="708" y="276"/>
                    <a:pt x="710" y="277"/>
                  </a:cubicBezTo>
                  <a:cubicBezTo>
                    <a:pt x="712" y="279"/>
                    <a:pt x="710" y="282"/>
                    <a:pt x="714" y="282"/>
                  </a:cubicBezTo>
                  <a:cubicBezTo>
                    <a:pt x="717" y="281"/>
                    <a:pt x="718" y="282"/>
                    <a:pt x="719" y="285"/>
                  </a:cubicBezTo>
                  <a:cubicBezTo>
                    <a:pt x="719" y="286"/>
                    <a:pt x="718" y="286"/>
                    <a:pt x="717" y="286"/>
                  </a:cubicBezTo>
                  <a:cubicBezTo>
                    <a:pt x="718" y="288"/>
                    <a:pt x="721" y="286"/>
                    <a:pt x="722" y="287"/>
                  </a:cubicBezTo>
                  <a:cubicBezTo>
                    <a:pt x="721" y="286"/>
                    <a:pt x="722" y="288"/>
                    <a:pt x="722" y="288"/>
                  </a:cubicBezTo>
                  <a:cubicBezTo>
                    <a:pt x="723" y="293"/>
                    <a:pt x="721" y="294"/>
                    <a:pt x="718" y="297"/>
                  </a:cubicBezTo>
                  <a:cubicBezTo>
                    <a:pt x="718" y="298"/>
                    <a:pt x="716" y="299"/>
                    <a:pt x="718" y="300"/>
                  </a:cubicBezTo>
                  <a:cubicBezTo>
                    <a:pt x="718" y="300"/>
                    <a:pt x="719" y="299"/>
                    <a:pt x="720" y="299"/>
                  </a:cubicBezTo>
                  <a:cubicBezTo>
                    <a:pt x="722" y="299"/>
                    <a:pt x="725" y="301"/>
                    <a:pt x="722" y="303"/>
                  </a:cubicBezTo>
                  <a:cubicBezTo>
                    <a:pt x="720" y="304"/>
                    <a:pt x="717" y="302"/>
                    <a:pt x="717" y="301"/>
                  </a:cubicBezTo>
                  <a:cubicBezTo>
                    <a:pt x="716" y="302"/>
                    <a:pt x="718" y="302"/>
                    <a:pt x="718" y="303"/>
                  </a:cubicBezTo>
                  <a:cubicBezTo>
                    <a:pt x="718" y="304"/>
                    <a:pt x="718" y="305"/>
                    <a:pt x="718" y="306"/>
                  </a:cubicBezTo>
                  <a:cubicBezTo>
                    <a:pt x="717" y="308"/>
                    <a:pt x="717" y="310"/>
                    <a:pt x="715" y="310"/>
                  </a:cubicBezTo>
                  <a:cubicBezTo>
                    <a:pt x="714" y="310"/>
                    <a:pt x="712" y="309"/>
                    <a:pt x="711" y="310"/>
                  </a:cubicBezTo>
                  <a:cubicBezTo>
                    <a:pt x="710" y="310"/>
                    <a:pt x="709" y="311"/>
                    <a:pt x="708" y="312"/>
                  </a:cubicBezTo>
                  <a:cubicBezTo>
                    <a:pt x="706" y="312"/>
                    <a:pt x="703" y="312"/>
                    <a:pt x="703" y="309"/>
                  </a:cubicBezTo>
                  <a:cubicBezTo>
                    <a:pt x="702" y="311"/>
                    <a:pt x="701" y="311"/>
                    <a:pt x="700" y="310"/>
                  </a:cubicBezTo>
                  <a:cubicBezTo>
                    <a:pt x="698" y="308"/>
                    <a:pt x="699" y="307"/>
                    <a:pt x="699" y="305"/>
                  </a:cubicBezTo>
                  <a:cubicBezTo>
                    <a:pt x="698" y="303"/>
                    <a:pt x="694" y="300"/>
                    <a:pt x="696" y="304"/>
                  </a:cubicBezTo>
                  <a:cubicBezTo>
                    <a:pt x="698" y="304"/>
                    <a:pt x="697" y="307"/>
                    <a:pt x="697" y="308"/>
                  </a:cubicBezTo>
                  <a:cubicBezTo>
                    <a:pt x="696" y="310"/>
                    <a:pt x="694" y="310"/>
                    <a:pt x="692" y="311"/>
                  </a:cubicBezTo>
                  <a:cubicBezTo>
                    <a:pt x="691" y="311"/>
                    <a:pt x="688" y="313"/>
                    <a:pt x="686" y="311"/>
                  </a:cubicBezTo>
                  <a:cubicBezTo>
                    <a:pt x="686" y="310"/>
                    <a:pt x="687" y="308"/>
                    <a:pt x="686" y="307"/>
                  </a:cubicBezTo>
                  <a:cubicBezTo>
                    <a:pt x="686" y="307"/>
                    <a:pt x="686" y="311"/>
                    <a:pt x="685" y="311"/>
                  </a:cubicBezTo>
                  <a:cubicBezTo>
                    <a:pt x="683" y="313"/>
                    <a:pt x="683" y="309"/>
                    <a:pt x="683" y="308"/>
                  </a:cubicBezTo>
                  <a:cubicBezTo>
                    <a:pt x="682" y="308"/>
                    <a:pt x="679" y="317"/>
                    <a:pt x="678" y="309"/>
                  </a:cubicBezTo>
                  <a:cubicBezTo>
                    <a:pt x="677" y="310"/>
                    <a:pt x="678" y="313"/>
                    <a:pt x="676" y="312"/>
                  </a:cubicBezTo>
                  <a:cubicBezTo>
                    <a:pt x="675" y="311"/>
                    <a:pt x="675" y="309"/>
                    <a:pt x="674" y="309"/>
                  </a:cubicBezTo>
                  <a:cubicBezTo>
                    <a:pt x="674" y="310"/>
                    <a:pt x="675" y="312"/>
                    <a:pt x="674" y="312"/>
                  </a:cubicBezTo>
                  <a:cubicBezTo>
                    <a:pt x="673" y="313"/>
                    <a:pt x="670" y="312"/>
                    <a:pt x="670" y="311"/>
                  </a:cubicBezTo>
                  <a:cubicBezTo>
                    <a:pt x="669" y="312"/>
                    <a:pt x="668" y="313"/>
                    <a:pt x="667" y="311"/>
                  </a:cubicBezTo>
                  <a:cubicBezTo>
                    <a:pt x="667" y="312"/>
                    <a:pt x="665" y="313"/>
                    <a:pt x="665" y="311"/>
                  </a:cubicBezTo>
                  <a:cubicBezTo>
                    <a:pt x="662" y="311"/>
                    <a:pt x="662" y="310"/>
                    <a:pt x="662" y="307"/>
                  </a:cubicBezTo>
                  <a:cubicBezTo>
                    <a:pt x="663" y="306"/>
                    <a:pt x="664" y="302"/>
                    <a:pt x="662" y="302"/>
                  </a:cubicBezTo>
                  <a:cubicBezTo>
                    <a:pt x="662" y="302"/>
                    <a:pt x="662" y="303"/>
                    <a:pt x="662" y="303"/>
                  </a:cubicBezTo>
                  <a:cubicBezTo>
                    <a:pt x="662" y="304"/>
                    <a:pt x="661" y="303"/>
                    <a:pt x="661" y="304"/>
                  </a:cubicBezTo>
                  <a:cubicBezTo>
                    <a:pt x="661" y="304"/>
                    <a:pt x="661" y="307"/>
                    <a:pt x="660" y="307"/>
                  </a:cubicBezTo>
                  <a:cubicBezTo>
                    <a:pt x="660" y="307"/>
                    <a:pt x="659" y="304"/>
                    <a:pt x="659" y="303"/>
                  </a:cubicBezTo>
                  <a:cubicBezTo>
                    <a:pt x="658" y="304"/>
                    <a:pt x="660" y="306"/>
                    <a:pt x="658" y="305"/>
                  </a:cubicBezTo>
                  <a:cubicBezTo>
                    <a:pt x="658" y="307"/>
                    <a:pt x="659" y="308"/>
                    <a:pt x="657" y="309"/>
                  </a:cubicBezTo>
                  <a:cubicBezTo>
                    <a:pt x="656" y="310"/>
                    <a:pt x="655" y="311"/>
                    <a:pt x="654" y="310"/>
                  </a:cubicBezTo>
                  <a:cubicBezTo>
                    <a:pt x="654" y="310"/>
                    <a:pt x="654" y="310"/>
                    <a:pt x="654" y="311"/>
                  </a:cubicBezTo>
                  <a:cubicBezTo>
                    <a:pt x="654" y="310"/>
                    <a:pt x="654" y="310"/>
                    <a:pt x="654" y="310"/>
                  </a:cubicBezTo>
                  <a:cubicBezTo>
                    <a:pt x="654" y="310"/>
                    <a:pt x="654" y="310"/>
                    <a:pt x="654" y="311"/>
                  </a:cubicBezTo>
                  <a:cubicBezTo>
                    <a:pt x="654" y="310"/>
                    <a:pt x="654" y="310"/>
                    <a:pt x="654" y="310"/>
                  </a:cubicBezTo>
                  <a:cubicBezTo>
                    <a:pt x="654" y="310"/>
                    <a:pt x="654" y="310"/>
                    <a:pt x="654" y="310"/>
                  </a:cubicBezTo>
                  <a:cubicBezTo>
                    <a:pt x="654" y="311"/>
                    <a:pt x="654" y="311"/>
                    <a:pt x="654" y="310"/>
                  </a:cubicBezTo>
                  <a:cubicBezTo>
                    <a:pt x="653" y="310"/>
                    <a:pt x="655" y="311"/>
                    <a:pt x="654" y="310"/>
                  </a:cubicBezTo>
                  <a:close/>
                  <a:moveTo>
                    <a:pt x="680" y="307"/>
                  </a:moveTo>
                  <a:cubicBezTo>
                    <a:pt x="680" y="307"/>
                    <a:pt x="680" y="307"/>
                    <a:pt x="680" y="307"/>
                  </a:cubicBezTo>
                  <a:cubicBezTo>
                    <a:pt x="680" y="307"/>
                    <a:pt x="680" y="307"/>
                    <a:pt x="680" y="307"/>
                  </a:cubicBezTo>
                  <a:cubicBezTo>
                    <a:pt x="680" y="307"/>
                    <a:pt x="680" y="307"/>
                    <a:pt x="680" y="307"/>
                  </a:cubicBezTo>
                  <a:cubicBezTo>
                    <a:pt x="680" y="307"/>
                    <a:pt x="680" y="307"/>
                    <a:pt x="680" y="307"/>
                  </a:cubicBezTo>
                  <a:cubicBezTo>
                    <a:pt x="680" y="307"/>
                    <a:pt x="680" y="307"/>
                    <a:pt x="680" y="307"/>
                  </a:cubicBezTo>
                  <a:cubicBezTo>
                    <a:pt x="680" y="307"/>
                    <a:pt x="680" y="307"/>
                    <a:pt x="680" y="307"/>
                  </a:cubicBezTo>
                  <a:cubicBezTo>
                    <a:pt x="680" y="307"/>
                    <a:pt x="680" y="307"/>
                    <a:pt x="680" y="307"/>
                  </a:cubicBezTo>
                  <a:close/>
                  <a:moveTo>
                    <a:pt x="676" y="309"/>
                  </a:moveTo>
                  <a:cubicBezTo>
                    <a:pt x="676" y="309"/>
                    <a:pt x="676" y="309"/>
                    <a:pt x="676" y="309"/>
                  </a:cubicBezTo>
                  <a:cubicBezTo>
                    <a:pt x="676" y="309"/>
                    <a:pt x="676" y="309"/>
                    <a:pt x="676" y="309"/>
                  </a:cubicBezTo>
                  <a:cubicBezTo>
                    <a:pt x="676" y="309"/>
                    <a:pt x="676" y="309"/>
                    <a:pt x="676" y="309"/>
                  </a:cubicBezTo>
                  <a:close/>
                  <a:moveTo>
                    <a:pt x="676" y="309"/>
                  </a:moveTo>
                  <a:cubicBezTo>
                    <a:pt x="676" y="309"/>
                    <a:pt x="676" y="309"/>
                    <a:pt x="676" y="309"/>
                  </a:cubicBezTo>
                  <a:cubicBezTo>
                    <a:pt x="676" y="309"/>
                    <a:pt x="676" y="309"/>
                    <a:pt x="676" y="309"/>
                  </a:cubicBezTo>
                  <a:cubicBezTo>
                    <a:pt x="676" y="309"/>
                    <a:pt x="676" y="309"/>
                    <a:pt x="676" y="309"/>
                  </a:cubicBezTo>
                  <a:close/>
                  <a:moveTo>
                    <a:pt x="624" y="249"/>
                  </a:moveTo>
                  <a:cubicBezTo>
                    <a:pt x="624" y="249"/>
                    <a:pt x="624" y="249"/>
                    <a:pt x="624" y="249"/>
                  </a:cubicBezTo>
                  <a:cubicBezTo>
                    <a:pt x="624" y="249"/>
                    <a:pt x="624" y="249"/>
                    <a:pt x="624" y="249"/>
                  </a:cubicBezTo>
                  <a:cubicBezTo>
                    <a:pt x="624" y="249"/>
                    <a:pt x="624" y="249"/>
                    <a:pt x="624" y="249"/>
                  </a:cubicBezTo>
                  <a:close/>
                  <a:moveTo>
                    <a:pt x="725" y="269"/>
                  </a:moveTo>
                  <a:cubicBezTo>
                    <a:pt x="725" y="269"/>
                    <a:pt x="725" y="269"/>
                    <a:pt x="725" y="269"/>
                  </a:cubicBezTo>
                  <a:cubicBezTo>
                    <a:pt x="725" y="271"/>
                    <a:pt x="724" y="272"/>
                    <a:pt x="723" y="273"/>
                  </a:cubicBezTo>
                  <a:cubicBezTo>
                    <a:pt x="723" y="274"/>
                    <a:pt x="722" y="275"/>
                    <a:pt x="721" y="276"/>
                  </a:cubicBezTo>
                  <a:cubicBezTo>
                    <a:pt x="721" y="276"/>
                    <a:pt x="723" y="277"/>
                    <a:pt x="723" y="278"/>
                  </a:cubicBezTo>
                  <a:cubicBezTo>
                    <a:pt x="723" y="276"/>
                    <a:pt x="726" y="275"/>
                    <a:pt x="727" y="277"/>
                  </a:cubicBezTo>
                  <a:cubicBezTo>
                    <a:pt x="726" y="276"/>
                    <a:pt x="725" y="275"/>
                    <a:pt x="725" y="274"/>
                  </a:cubicBezTo>
                  <a:cubicBezTo>
                    <a:pt x="725" y="273"/>
                    <a:pt x="726" y="272"/>
                    <a:pt x="727" y="271"/>
                  </a:cubicBezTo>
                  <a:cubicBezTo>
                    <a:pt x="727" y="270"/>
                    <a:pt x="726" y="269"/>
                    <a:pt x="725" y="269"/>
                  </a:cubicBezTo>
                  <a:close/>
                  <a:moveTo>
                    <a:pt x="577" y="254"/>
                  </a:moveTo>
                  <a:cubicBezTo>
                    <a:pt x="577" y="254"/>
                    <a:pt x="576" y="254"/>
                    <a:pt x="576" y="255"/>
                  </a:cubicBezTo>
                  <a:cubicBezTo>
                    <a:pt x="575" y="255"/>
                    <a:pt x="575" y="255"/>
                    <a:pt x="575" y="256"/>
                  </a:cubicBezTo>
                  <a:cubicBezTo>
                    <a:pt x="576" y="258"/>
                    <a:pt x="583" y="255"/>
                    <a:pt x="583" y="252"/>
                  </a:cubicBezTo>
                  <a:cubicBezTo>
                    <a:pt x="583" y="248"/>
                    <a:pt x="578" y="254"/>
                    <a:pt x="577" y="254"/>
                  </a:cubicBezTo>
                  <a:cubicBezTo>
                    <a:pt x="578" y="254"/>
                    <a:pt x="578" y="254"/>
                    <a:pt x="577" y="254"/>
                  </a:cubicBezTo>
                  <a:close/>
                  <a:moveTo>
                    <a:pt x="613" y="116"/>
                  </a:moveTo>
                  <a:cubicBezTo>
                    <a:pt x="614" y="116"/>
                    <a:pt x="615" y="117"/>
                    <a:pt x="617" y="117"/>
                  </a:cubicBezTo>
                  <a:cubicBezTo>
                    <a:pt x="619" y="119"/>
                    <a:pt x="620" y="115"/>
                    <a:pt x="617" y="114"/>
                  </a:cubicBezTo>
                  <a:cubicBezTo>
                    <a:pt x="616" y="114"/>
                    <a:pt x="611" y="116"/>
                    <a:pt x="613" y="116"/>
                  </a:cubicBezTo>
                  <a:cubicBezTo>
                    <a:pt x="613" y="116"/>
                    <a:pt x="613" y="116"/>
                    <a:pt x="613" y="116"/>
                  </a:cubicBezTo>
                  <a:cubicBezTo>
                    <a:pt x="613" y="116"/>
                    <a:pt x="613" y="116"/>
                    <a:pt x="613" y="116"/>
                  </a:cubicBezTo>
                  <a:cubicBezTo>
                    <a:pt x="613" y="116"/>
                    <a:pt x="613" y="116"/>
                    <a:pt x="613" y="116"/>
                  </a:cubicBezTo>
                  <a:close/>
                  <a:moveTo>
                    <a:pt x="620" y="275"/>
                  </a:moveTo>
                  <a:cubicBezTo>
                    <a:pt x="620" y="275"/>
                    <a:pt x="620" y="276"/>
                    <a:pt x="620" y="277"/>
                  </a:cubicBezTo>
                  <a:cubicBezTo>
                    <a:pt x="620" y="277"/>
                    <a:pt x="620" y="278"/>
                    <a:pt x="621" y="279"/>
                  </a:cubicBezTo>
                  <a:cubicBezTo>
                    <a:pt x="621" y="280"/>
                    <a:pt x="623" y="279"/>
                    <a:pt x="623" y="279"/>
                  </a:cubicBezTo>
                  <a:cubicBezTo>
                    <a:pt x="624" y="278"/>
                    <a:pt x="624" y="276"/>
                    <a:pt x="623" y="275"/>
                  </a:cubicBezTo>
                  <a:cubicBezTo>
                    <a:pt x="623" y="274"/>
                    <a:pt x="623" y="273"/>
                    <a:pt x="622" y="273"/>
                  </a:cubicBezTo>
                  <a:cubicBezTo>
                    <a:pt x="621" y="273"/>
                    <a:pt x="620" y="274"/>
                    <a:pt x="620" y="275"/>
                  </a:cubicBezTo>
                  <a:close/>
                  <a:moveTo>
                    <a:pt x="566" y="204"/>
                  </a:moveTo>
                  <a:cubicBezTo>
                    <a:pt x="565" y="205"/>
                    <a:pt x="563" y="209"/>
                    <a:pt x="565" y="209"/>
                  </a:cubicBezTo>
                  <a:cubicBezTo>
                    <a:pt x="569" y="209"/>
                    <a:pt x="567" y="202"/>
                    <a:pt x="566" y="205"/>
                  </a:cubicBezTo>
                  <a:cubicBezTo>
                    <a:pt x="566" y="204"/>
                    <a:pt x="566" y="204"/>
                    <a:pt x="566" y="204"/>
                  </a:cubicBezTo>
                  <a:cubicBezTo>
                    <a:pt x="566" y="204"/>
                    <a:pt x="566" y="204"/>
                    <a:pt x="566" y="204"/>
                  </a:cubicBezTo>
                  <a:close/>
                  <a:moveTo>
                    <a:pt x="644" y="237"/>
                  </a:moveTo>
                  <a:cubicBezTo>
                    <a:pt x="643" y="239"/>
                    <a:pt x="646" y="240"/>
                    <a:pt x="648" y="239"/>
                  </a:cubicBezTo>
                  <a:cubicBezTo>
                    <a:pt x="649" y="237"/>
                    <a:pt x="645" y="235"/>
                    <a:pt x="644" y="237"/>
                  </a:cubicBezTo>
                  <a:close/>
                  <a:moveTo>
                    <a:pt x="685" y="229"/>
                  </a:moveTo>
                  <a:cubicBezTo>
                    <a:pt x="685" y="230"/>
                    <a:pt x="687" y="229"/>
                    <a:pt x="687" y="228"/>
                  </a:cubicBezTo>
                  <a:cubicBezTo>
                    <a:pt x="687" y="226"/>
                    <a:pt x="683" y="226"/>
                    <a:pt x="682" y="227"/>
                  </a:cubicBezTo>
                  <a:cubicBezTo>
                    <a:pt x="684" y="227"/>
                    <a:pt x="685" y="228"/>
                    <a:pt x="685" y="230"/>
                  </a:cubicBezTo>
                  <a:cubicBezTo>
                    <a:pt x="685" y="230"/>
                    <a:pt x="685" y="229"/>
                    <a:pt x="685" y="229"/>
                  </a:cubicBezTo>
                  <a:cubicBezTo>
                    <a:pt x="685" y="229"/>
                    <a:pt x="685" y="230"/>
                    <a:pt x="685" y="230"/>
                  </a:cubicBezTo>
                  <a:cubicBezTo>
                    <a:pt x="685" y="230"/>
                    <a:pt x="685" y="229"/>
                    <a:pt x="685" y="229"/>
                  </a:cubicBezTo>
                  <a:cubicBezTo>
                    <a:pt x="685" y="229"/>
                    <a:pt x="685" y="229"/>
                    <a:pt x="685" y="229"/>
                  </a:cubicBezTo>
                  <a:close/>
                  <a:moveTo>
                    <a:pt x="614" y="309"/>
                  </a:moveTo>
                  <a:cubicBezTo>
                    <a:pt x="612" y="310"/>
                    <a:pt x="617" y="313"/>
                    <a:pt x="617" y="311"/>
                  </a:cubicBezTo>
                  <a:cubicBezTo>
                    <a:pt x="617" y="309"/>
                    <a:pt x="616" y="307"/>
                    <a:pt x="614" y="309"/>
                  </a:cubicBezTo>
                  <a:close/>
                  <a:moveTo>
                    <a:pt x="757" y="190"/>
                  </a:moveTo>
                  <a:cubicBezTo>
                    <a:pt x="760" y="190"/>
                    <a:pt x="758" y="187"/>
                    <a:pt x="757" y="187"/>
                  </a:cubicBezTo>
                  <a:cubicBezTo>
                    <a:pt x="754" y="187"/>
                    <a:pt x="755" y="190"/>
                    <a:pt x="757" y="190"/>
                  </a:cubicBezTo>
                  <a:close/>
                  <a:moveTo>
                    <a:pt x="603" y="309"/>
                  </a:moveTo>
                  <a:cubicBezTo>
                    <a:pt x="602" y="310"/>
                    <a:pt x="602" y="310"/>
                    <a:pt x="601" y="311"/>
                  </a:cubicBezTo>
                  <a:cubicBezTo>
                    <a:pt x="600" y="312"/>
                    <a:pt x="602" y="313"/>
                    <a:pt x="603" y="311"/>
                  </a:cubicBezTo>
                  <a:cubicBezTo>
                    <a:pt x="604" y="310"/>
                    <a:pt x="603" y="309"/>
                    <a:pt x="603" y="309"/>
                  </a:cubicBezTo>
                  <a:close/>
                  <a:moveTo>
                    <a:pt x="444" y="278"/>
                  </a:moveTo>
                  <a:cubicBezTo>
                    <a:pt x="444" y="278"/>
                    <a:pt x="445" y="278"/>
                    <a:pt x="446" y="277"/>
                  </a:cubicBezTo>
                  <a:cubicBezTo>
                    <a:pt x="446" y="276"/>
                    <a:pt x="447" y="275"/>
                    <a:pt x="446" y="274"/>
                  </a:cubicBezTo>
                  <a:cubicBezTo>
                    <a:pt x="446" y="274"/>
                    <a:pt x="444" y="278"/>
                    <a:pt x="444" y="278"/>
                  </a:cubicBezTo>
                  <a:cubicBezTo>
                    <a:pt x="444" y="278"/>
                    <a:pt x="444" y="278"/>
                    <a:pt x="444" y="278"/>
                  </a:cubicBezTo>
                  <a:cubicBezTo>
                    <a:pt x="444" y="278"/>
                    <a:pt x="444" y="278"/>
                    <a:pt x="444" y="278"/>
                  </a:cubicBezTo>
                  <a:cubicBezTo>
                    <a:pt x="444" y="278"/>
                    <a:pt x="444" y="278"/>
                    <a:pt x="445" y="278"/>
                  </a:cubicBezTo>
                  <a:cubicBezTo>
                    <a:pt x="444" y="278"/>
                    <a:pt x="444" y="278"/>
                    <a:pt x="444" y="278"/>
                  </a:cubicBezTo>
                  <a:close/>
                  <a:moveTo>
                    <a:pt x="559" y="239"/>
                  </a:moveTo>
                  <a:cubicBezTo>
                    <a:pt x="559" y="238"/>
                    <a:pt x="556" y="239"/>
                    <a:pt x="557" y="241"/>
                  </a:cubicBezTo>
                  <a:cubicBezTo>
                    <a:pt x="557" y="243"/>
                    <a:pt x="559" y="240"/>
                    <a:pt x="559" y="239"/>
                  </a:cubicBezTo>
                  <a:cubicBezTo>
                    <a:pt x="559" y="239"/>
                    <a:pt x="559" y="239"/>
                    <a:pt x="559" y="239"/>
                  </a:cubicBezTo>
                  <a:cubicBezTo>
                    <a:pt x="559" y="239"/>
                    <a:pt x="559" y="239"/>
                    <a:pt x="559" y="238"/>
                  </a:cubicBezTo>
                  <a:cubicBezTo>
                    <a:pt x="559" y="239"/>
                    <a:pt x="559" y="239"/>
                    <a:pt x="559" y="239"/>
                  </a:cubicBezTo>
                  <a:close/>
                  <a:moveTo>
                    <a:pt x="547" y="226"/>
                  </a:moveTo>
                  <a:cubicBezTo>
                    <a:pt x="547" y="226"/>
                    <a:pt x="547" y="227"/>
                    <a:pt x="547" y="227"/>
                  </a:cubicBezTo>
                  <a:cubicBezTo>
                    <a:pt x="547" y="228"/>
                    <a:pt x="548" y="231"/>
                    <a:pt x="549" y="233"/>
                  </a:cubicBezTo>
                  <a:cubicBezTo>
                    <a:pt x="549" y="235"/>
                    <a:pt x="550" y="237"/>
                    <a:pt x="551" y="238"/>
                  </a:cubicBezTo>
                  <a:cubicBezTo>
                    <a:pt x="556" y="242"/>
                    <a:pt x="559" y="237"/>
                    <a:pt x="555" y="233"/>
                  </a:cubicBezTo>
                  <a:cubicBezTo>
                    <a:pt x="554" y="231"/>
                    <a:pt x="553" y="231"/>
                    <a:pt x="552" y="229"/>
                  </a:cubicBezTo>
                  <a:cubicBezTo>
                    <a:pt x="551" y="227"/>
                    <a:pt x="552" y="225"/>
                    <a:pt x="550" y="223"/>
                  </a:cubicBezTo>
                  <a:cubicBezTo>
                    <a:pt x="550" y="222"/>
                    <a:pt x="548" y="220"/>
                    <a:pt x="546" y="221"/>
                  </a:cubicBezTo>
                  <a:cubicBezTo>
                    <a:pt x="544" y="222"/>
                    <a:pt x="547" y="224"/>
                    <a:pt x="547" y="226"/>
                  </a:cubicBezTo>
                  <a:cubicBezTo>
                    <a:pt x="547" y="226"/>
                    <a:pt x="547" y="226"/>
                    <a:pt x="547" y="225"/>
                  </a:cubicBezTo>
                  <a:cubicBezTo>
                    <a:pt x="547" y="226"/>
                    <a:pt x="547" y="226"/>
                    <a:pt x="547" y="226"/>
                  </a:cubicBezTo>
                  <a:cubicBezTo>
                    <a:pt x="547" y="226"/>
                    <a:pt x="547" y="226"/>
                    <a:pt x="547" y="225"/>
                  </a:cubicBezTo>
                  <a:cubicBezTo>
                    <a:pt x="547" y="226"/>
                    <a:pt x="547" y="226"/>
                    <a:pt x="547" y="226"/>
                  </a:cubicBezTo>
                  <a:cubicBezTo>
                    <a:pt x="547" y="226"/>
                    <a:pt x="547" y="226"/>
                    <a:pt x="547" y="225"/>
                  </a:cubicBezTo>
                  <a:cubicBezTo>
                    <a:pt x="547" y="226"/>
                    <a:pt x="547" y="226"/>
                    <a:pt x="547" y="226"/>
                  </a:cubicBezTo>
                  <a:close/>
                  <a:moveTo>
                    <a:pt x="623" y="207"/>
                  </a:moveTo>
                  <a:cubicBezTo>
                    <a:pt x="624" y="207"/>
                    <a:pt x="624" y="207"/>
                    <a:pt x="624" y="206"/>
                  </a:cubicBezTo>
                  <a:cubicBezTo>
                    <a:pt x="619" y="201"/>
                    <a:pt x="623" y="208"/>
                    <a:pt x="623" y="207"/>
                  </a:cubicBezTo>
                  <a:close/>
                  <a:moveTo>
                    <a:pt x="641" y="78"/>
                  </a:moveTo>
                  <a:cubicBezTo>
                    <a:pt x="643" y="77"/>
                    <a:pt x="642" y="75"/>
                    <a:pt x="641" y="75"/>
                  </a:cubicBezTo>
                  <a:cubicBezTo>
                    <a:pt x="639" y="75"/>
                    <a:pt x="640" y="78"/>
                    <a:pt x="642" y="78"/>
                  </a:cubicBezTo>
                  <a:cubicBezTo>
                    <a:pt x="642" y="78"/>
                    <a:pt x="641" y="78"/>
                    <a:pt x="641" y="78"/>
                  </a:cubicBezTo>
                  <a:cubicBezTo>
                    <a:pt x="641" y="78"/>
                    <a:pt x="642" y="78"/>
                    <a:pt x="642" y="78"/>
                  </a:cubicBezTo>
                  <a:cubicBezTo>
                    <a:pt x="642" y="78"/>
                    <a:pt x="641" y="78"/>
                    <a:pt x="641" y="78"/>
                  </a:cubicBezTo>
                  <a:close/>
                  <a:moveTo>
                    <a:pt x="588" y="253"/>
                  </a:moveTo>
                  <a:cubicBezTo>
                    <a:pt x="588" y="253"/>
                    <a:pt x="590" y="251"/>
                    <a:pt x="588" y="251"/>
                  </a:cubicBezTo>
                  <a:cubicBezTo>
                    <a:pt x="586" y="251"/>
                    <a:pt x="587" y="253"/>
                    <a:pt x="589" y="253"/>
                  </a:cubicBezTo>
                  <a:cubicBezTo>
                    <a:pt x="589" y="253"/>
                    <a:pt x="589" y="254"/>
                    <a:pt x="588" y="253"/>
                  </a:cubicBezTo>
                  <a:close/>
                  <a:moveTo>
                    <a:pt x="734" y="217"/>
                  </a:moveTo>
                  <a:cubicBezTo>
                    <a:pt x="732" y="218"/>
                    <a:pt x="734" y="221"/>
                    <a:pt x="735" y="219"/>
                  </a:cubicBezTo>
                  <a:cubicBezTo>
                    <a:pt x="736" y="218"/>
                    <a:pt x="734" y="217"/>
                    <a:pt x="734" y="217"/>
                  </a:cubicBezTo>
                  <a:cubicBezTo>
                    <a:pt x="734" y="217"/>
                    <a:pt x="734" y="217"/>
                    <a:pt x="735" y="217"/>
                  </a:cubicBezTo>
                  <a:cubicBezTo>
                    <a:pt x="734" y="217"/>
                    <a:pt x="734" y="217"/>
                    <a:pt x="734" y="218"/>
                  </a:cubicBezTo>
                  <a:cubicBezTo>
                    <a:pt x="734" y="218"/>
                    <a:pt x="735" y="217"/>
                    <a:pt x="734" y="217"/>
                  </a:cubicBezTo>
                  <a:close/>
                  <a:moveTo>
                    <a:pt x="616" y="237"/>
                  </a:moveTo>
                  <a:cubicBezTo>
                    <a:pt x="615" y="237"/>
                    <a:pt x="616" y="239"/>
                    <a:pt x="617" y="239"/>
                  </a:cubicBezTo>
                  <a:cubicBezTo>
                    <a:pt x="618" y="238"/>
                    <a:pt x="617" y="237"/>
                    <a:pt x="616" y="237"/>
                  </a:cubicBezTo>
                  <a:cubicBezTo>
                    <a:pt x="617" y="237"/>
                    <a:pt x="616" y="237"/>
                    <a:pt x="616" y="237"/>
                  </a:cubicBezTo>
                  <a:cubicBezTo>
                    <a:pt x="616" y="237"/>
                    <a:pt x="616" y="237"/>
                    <a:pt x="616" y="237"/>
                  </a:cubicBezTo>
                  <a:cubicBezTo>
                    <a:pt x="616" y="237"/>
                    <a:pt x="616" y="237"/>
                    <a:pt x="616" y="237"/>
                  </a:cubicBezTo>
                  <a:cubicBezTo>
                    <a:pt x="616" y="237"/>
                    <a:pt x="617" y="237"/>
                    <a:pt x="616" y="237"/>
                  </a:cubicBezTo>
                  <a:close/>
                  <a:moveTo>
                    <a:pt x="731" y="13"/>
                  </a:moveTo>
                  <a:cubicBezTo>
                    <a:pt x="734" y="10"/>
                    <a:pt x="729" y="8"/>
                    <a:pt x="731" y="13"/>
                  </a:cubicBezTo>
                  <a:cubicBezTo>
                    <a:pt x="731" y="13"/>
                    <a:pt x="730" y="12"/>
                    <a:pt x="731" y="13"/>
                  </a:cubicBezTo>
                  <a:close/>
                  <a:moveTo>
                    <a:pt x="807" y="77"/>
                  </a:moveTo>
                  <a:cubicBezTo>
                    <a:pt x="808" y="78"/>
                    <a:pt x="809" y="78"/>
                    <a:pt x="811" y="77"/>
                  </a:cubicBezTo>
                  <a:cubicBezTo>
                    <a:pt x="809" y="77"/>
                    <a:pt x="808" y="77"/>
                    <a:pt x="807" y="77"/>
                  </a:cubicBezTo>
                  <a:close/>
                  <a:moveTo>
                    <a:pt x="677" y="183"/>
                  </a:moveTo>
                  <a:cubicBezTo>
                    <a:pt x="678" y="182"/>
                    <a:pt x="679" y="182"/>
                    <a:pt x="680" y="182"/>
                  </a:cubicBezTo>
                  <a:cubicBezTo>
                    <a:pt x="681" y="181"/>
                    <a:pt x="684" y="181"/>
                    <a:pt x="684" y="179"/>
                  </a:cubicBezTo>
                  <a:cubicBezTo>
                    <a:pt x="685" y="177"/>
                    <a:pt x="683" y="177"/>
                    <a:pt x="682" y="177"/>
                  </a:cubicBezTo>
                  <a:cubicBezTo>
                    <a:pt x="680" y="177"/>
                    <a:pt x="678" y="178"/>
                    <a:pt x="677" y="180"/>
                  </a:cubicBezTo>
                  <a:cubicBezTo>
                    <a:pt x="677" y="181"/>
                    <a:pt x="676" y="184"/>
                    <a:pt x="678" y="183"/>
                  </a:cubicBezTo>
                  <a:cubicBezTo>
                    <a:pt x="677" y="183"/>
                    <a:pt x="677" y="183"/>
                    <a:pt x="677" y="183"/>
                  </a:cubicBezTo>
                  <a:cubicBezTo>
                    <a:pt x="677" y="183"/>
                    <a:pt x="677" y="183"/>
                    <a:pt x="678" y="183"/>
                  </a:cubicBezTo>
                  <a:cubicBezTo>
                    <a:pt x="677" y="183"/>
                    <a:pt x="677" y="183"/>
                    <a:pt x="677" y="183"/>
                  </a:cubicBezTo>
                  <a:cubicBezTo>
                    <a:pt x="677" y="183"/>
                    <a:pt x="677" y="183"/>
                    <a:pt x="677" y="183"/>
                  </a:cubicBezTo>
                  <a:close/>
                  <a:moveTo>
                    <a:pt x="561" y="277"/>
                  </a:moveTo>
                  <a:cubicBezTo>
                    <a:pt x="561" y="277"/>
                    <a:pt x="561" y="277"/>
                    <a:pt x="562" y="277"/>
                  </a:cubicBezTo>
                  <a:cubicBezTo>
                    <a:pt x="563" y="277"/>
                    <a:pt x="564" y="276"/>
                    <a:pt x="562" y="275"/>
                  </a:cubicBezTo>
                  <a:cubicBezTo>
                    <a:pt x="562" y="275"/>
                    <a:pt x="560" y="276"/>
                    <a:pt x="561" y="277"/>
                  </a:cubicBezTo>
                  <a:cubicBezTo>
                    <a:pt x="561" y="276"/>
                    <a:pt x="561" y="276"/>
                    <a:pt x="560" y="276"/>
                  </a:cubicBezTo>
                  <a:cubicBezTo>
                    <a:pt x="561" y="276"/>
                    <a:pt x="561" y="276"/>
                    <a:pt x="561" y="277"/>
                  </a:cubicBezTo>
                  <a:cubicBezTo>
                    <a:pt x="561" y="276"/>
                    <a:pt x="561" y="276"/>
                    <a:pt x="560" y="276"/>
                  </a:cubicBezTo>
                  <a:cubicBezTo>
                    <a:pt x="561" y="276"/>
                    <a:pt x="561" y="276"/>
                    <a:pt x="561" y="277"/>
                  </a:cubicBezTo>
                  <a:close/>
                  <a:moveTo>
                    <a:pt x="575" y="207"/>
                  </a:moveTo>
                  <a:cubicBezTo>
                    <a:pt x="575" y="205"/>
                    <a:pt x="574" y="205"/>
                    <a:pt x="574" y="207"/>
                  </a:cubicBezTo>
                  <a:cubicBezTo>
                    <a:pt x="573" y="208"/>
                    <a:pt x="575" y="207"/>
                    <a:pt x="575" y="206"/>
                  </a:cubicBezTo>
                  <a:cubicBezTo>
                    <a:pt x="575" y="206"/>
                    <a:pt x="575" y="207"/>
                    <a:pt x="575" y="207"/>
                  </a:cubicBezTo>
                  <a:cubicBezTo>
                    <a:pt x="575" y="207"/>
                    <a:pt x="575" y="206"/>
                    <a:pt x="575" y="206"/>
                  </a:cubicBezTo>
                  <a:cubicBezTo>
                    <a:pt x="575" y="206"/>
                    <a:pt x="575" y="207"/>
                    <a:pt x="575" y="207"/>
                  </a:cubicBezTo>
                  <a:close/>
                  <a:moveTo>
                    <a:pt x="757" y="1"/>
                  </a:moveTo>
                  <a:cubicBezTo>
                    <a:pt x="760" y="2"/>
                    <a:pt x="761" y="1"/>
                    <a:pt x="757" y="0"/>
                  </a:cubicBezTo>
                  <a:cubicBezTo>
                    <a:pt x="757" y="0"/>
                    <a:pt x="757" y="1"/>
                    <a:pt x="757" y="1"/>
                  </a:cubicBezTo>
                  <a:close/>
                  <a:moveTo>
                    <a:pt x="818" y="72"/>
                  </a:moveTo>
                  <a:cubicBezTo>
                    <a:pt x="818" y="72"/>
                    <a:pt x="818" y="72"/>
                    <a:pt x="819" y="72"/>
                  </a:cubicBezTo>
                  <a:cubicBezTo>
                    <a:pt x="819" y="72"/>
                    <a:pt x="820" y="72"/>
                    <a:pt x="820" y="71"/>
                  </a:cubicBezTo>
                  <a:cubicBezTo>
                    <a:pt x="819" y="71"/>
                    <a:pt x="818" y="71"/>
                    <a:pt x="818" y="72"/>
                  </a:cubicBezTo>
                  <a:close/>
                  <a:moveTo>
                    <a:pt x="605" y="243"/>
                  </a:moveTo>
                  <a:cubicBezTo>
                    <a:pt x="605" y="243"/>
                    <a:pt x="604" y="243"/>
                    <a:pt x="604" y="243"/>
                  </a:cubicBezTo>
                  <a:cubicBezTo>
                    <a:pt x="603" y="243"/>
                    <a:pt x="603" y="244"/>
                    <a:pt x="603" y="245"/>
                  </a:cubicBezTo>
                  <a:cubicBezTo>
                    <a:pt x="604" y="245"/>
                    <a:pt x="605" y="244"/>
                    <a:pt x="605" y="243"/>
                  </a:cubicBezTo>
                  <a:cubicBezTo>
                    <a:pt x="605" y="244"/>
                    <a:pt x="605" y="243"/>
                    <a:pt x="605" y="243"/>
                  </a:cubicBezTo>
                  <a:cubicBezTo>
                    <a:pt x="605" y="243"/>
                    <a:pt x="605" y="243"/>
                    <a:pt x="605" y="244"/>
                  </a:cubicBezTo>
                  <a:cubicBezTo>
                    <a:pt x="605" y="243"/>
                    <a:pt x="605" y="243"/>
                    <a:pt x="605" y="243"/>
                  </a:cubicBezTo>
                  <a:cubicBezTo>
                    <a:pt x="605" y="243"/>
                    <a:pt x="605" y="244"/>
                    <a:pt x="605" y="243"/>
                  </a:cubicBezTo>
                  <a:close/>
                  <a:moveTo>
                    <a:pt x="620" y="269"/>
                  </a:moveTo>
                  <a:cubicBezTo>
                    <a:pt x="619" y="269"/>
                    <a:pt x="619" y="269"/>
                    <a:pt x="618" y="269"/>
                  </a:cubicBezTo>
                  <a:cubicBezTo>
                    <a:pt x="619" y="272"/>
                    <a:pt x="620" y="269"/>
                    <a:pt x="620" y="269"/>
                  </a:cubicBezTo>
                  <a:close/>
                  <a:moveTo>
                    <a:pt x="580" y="284"/>
                  </a:moveTo>
                  <a:cubicBezTo>
                    <a:pt x="580" y="284"/>
                    <a:pt x="579" y="284"/>
                    <a:pt x="579" y="284"/>
                  </a:cubicBezTo>
                  <a:cubicBezTo>
                    <a:pt x="579" y="286"/>
                    <a:pt x="582" y="283"/>
                    <a:pt x="583" y="283"/>
                  </a:cubicBezTo>
                  <a:cubicBezTo>
                    <a:pt x="582" y="283"/>
                    <a:pt x="581" y="284"/>
                    <a:pt x="580" y="284"/>
                  </a:cubicBezTo>
                  <a:cubicBezTo>
                    <a:pt x="580" y="284"/>
                    <a:pt x="580" y="284"/>
                    <a:pt x="580" y="284"/>
                  </a:cubicBezTo>
                  <a:cubicBezTo>
                    <a:pt x="580" y="284"/>
                    <a:pt x="580" y="284"/>
                    <a:pt x="579" y="284"/>
                  </a:cubicBezTo>
                  <a:cubicBezTo>
                    <a:pt x="580" y="284"/>
                    <a:pt x="581" y="284"/>
                    <a:pt x="580" y="284"/>
                  </a:cubicBezTo>
                  <a:close/>
                  <a:moveTo>
                    <a:pt x="693" y="261"/>
                  </a:moveTo>
                  <a:cubicBezTo>
                    <a:pt x="693" y="260"/>
                    <a:pt x="693" y="258"/>
                    <a:pt x="692" y="258"/>
                  </a:cubicBezTo>
                  <a:cubicBezTo>
                    <a:pt x="691" y="258"/>
                    <a:pt x="693" y="261"/>
                    <a:pt x="693" y="261"/>
                  </a:cubicBezTo>
                  <a:cubicBezTo>
                    <a:pt x="693" y="261"/>
                    <a:pt x="693" y="260"/>
                    <a:pt x="693" y="260"/>
                  </a:cubicBezTo>
                  <a:cubicBezTo>
                    <a:pt x="693" y="260"/>
                    <a:pt x="693" y="261"/>
                    <a:pt x="693" y="261"/>
                  </a:cubicBezTo>
                  <a:close/>
                  <a:moveTo>
                    <a:pt x="584" y="284"/>
                  </a:moveTo>
                  <a:cubicBezTo>
                    <a:pt x="585" y="283"/>
                    <a:pt x="584" y="281"/>
                    <a:pt x="583" y="283"/>
                  </a:cubicBezTo>
                  <a:cubicBezTo>
                    <a:pt x="584" y="283"/>
                    <a:pt x="584" y="284"/>
                    <a:pt x="584" y="284"/>
                  </a:cubicBezTo>
                  <a:close/>
                  <a:moveTo>
                    <a:pt x="495" y="240"/>
                  </a:moveTo>
                  <a:cubicBezTo>
                    <a:pt x="495" y="237"/>
                    <a:pt x="492" y="240"/>
                    <a:pt x="493" y="240"/>
                  </a:cubicBezTo>
                  <a:cubicBezTo>
                    <a:pt x="494" y="240"/>
                    <a:pt x="494" y="240"/>
                    <a:pt x="495" y="240"/>
                  </a:cubicBezTo>
                  <a:close/>
                  <a:moveTo>
                    <a:pt x="609" y="277"/>
                  </a:moveTo>
                  <a:cubicBezTo>
                    <a:pt x="608" y="277"/>
                    <a:pt x="608" y="278"/>
                    <a:pt x="608" y="279"/>
                  </a:cubicBezTo>
                  <a:cubicBezTo>
                    <a:pt x="609" y="279"/>
                    <a:pt x="610" y="278"/>
                    <a:pt x="609" y="277"/>
                  </a:cubicBezTo>
                  <a:close/>
                  <a:moveTo>
                    <a:pt x="434" y="275"/>
                  </a:moveTo>
                  <a:cubicBezTo>
                    <a:pt x="434" y="275"/>
                    <a:pt x="436" y="275"/>
                    <a:pt x="437" y="275"/>
                  </a:cubicBezTo>
                  <a:cubicBezTo>
                    <a:pt x="437" y="274"/>
                    <a:pt x="434" y="274"/>
                    <a:pt x="434" y="275"/>
                  </a:cubicBezTo>
                  <a:cubicBezTo>
                    <a:pt x="434" y="275"/>
                    <a:pt x="435" y="275"/>
                    <a:pt x="435" y="274"/>
                  </a:cubicBezTo>
                  <a:cubicBezTo>
                    <a:pt x="434" y="274"/>
                    <a:pt x="434" y="275"/>
                    <a:pt x="434" y="275"/>
                  </a:cubicBezTo>
                  <a:cubicBezTo>
                    <a:pt x="435" y="275"/>
                    <a:pt x="435" y="274"/>
                    <a:pt x="435" y="274"/>
                  </a:cubicBezTo>
                  <a:cubicBezTo>
                    <a:pt x="435" y="274"/>
                    <a:pt x="435" y="274"/>
                    <a:pt x="434" y="275"/>
                  </a:cubicBezTo>
                  <a:close/>
                  <a:moveTo>
                    <a:pt x="548" y="177"/>
                  </a:moveTo>
                  <a:cubicBezTo>
                    <a:pt x="547" y="180"/>
                    <a:pt x="553" y="178"/>
                    <a:pt x="555" y="178"/>
                  </a:cubicBezTo>
                  <a:cubicBezTo>
                    <a:pt x="554" y="179"/>
                    <a:pt x="552" y="185"/>
                    <a:pt x="553" y="186"/>
                  </a:cubicBezTo>
                  <a:cubicBezTo>
                    <a:pt x="555" y="187"/>
                    <a:pt x="557" y="181"/>
                    <a:pt x="558" y="180"/>
                  </a:cubicBezTo>
                  <a:cubicBezTo>
                    <a:pt x="559" y="180"/>
                    <a:pt x="560" y="181"/>
                    <a:pt x="560" y="182"/>
                  </a:cubicBezTo>
                  <a:cubicBezTo>
                    <a:pt x="560" y="184"/>
                    <a:pt x="558" y="185"/>
                    <a:pt x="558" y="186"/>
                  </a:cubicBezTo>
                  <a:cubicBezTo>
                    <a:pt x="558" y="188"/>
                    <a:pt x="559" y="187"/>
                    <a:pt x="560" y="187"/>
                  </a:cubicBezTo>
                  <a:cubicBezTo>
                    <a:pt x="560" y="187"/>
                    <a:pt x="560" y="186"/>
                    <a:pt x="561" y="186"/>
                  </a:cubicBezTo>
                  <a:cubicBezTo>
                    <a:pt x="561" y="187"/>
                    <a:pt x="561" y="187"/>
                    <a:pt x="561" y="188"/>
                  </a:cubicBezTo>
                  <a:cubicBezTo>
                    <a:pt x="561" y="187"/>
                    <a:pt x="563" y="188"/>
                    <a:pt x="563" y="187"/>
                  </a:cubicBezTo>
                  <a:cubicBezTo>
                    <a:pt x="566" y="190"/>
                    <a:pt x="560" y="189"/>
                    <a:pt x="560" y="191"/>
                  </a:cubicBezTo>
                  <a:cubicBezTo>
                    <a:pt x="560" y="193"/>
                    <a:pt x="566" y="192"/>
                    <a:pt x="563" y="195"/>
                  </a:cubicBezTo>
                  <a:cubicBezTo>
                    <a:pt x="560" y="198"/>
                    <a:pt x="554" y="190"/>
                    <a:pt x="553" y="196"/>
                  </a:cubicBezTo>
                  <a:cubicBezTo>
                    <a:pt x="552" y="199"/>
                    <a:pt x="556" y="205"/>
                    <a:pt x="559" y="204"/>
                  </a:cubicBezTo>
                  <a:cubicBezTo>
                    <a:pt x="562" y="204"/>
                    <a:pt x="564" y="200"/>
                    <a:pt x="567" y="200"/>
                  </a:cubicBezTo>
                  <a:cubicBezTo>
                    <a:pt x="570" y="201"/>
                    <a:pt x="565" y="205"/>
                    <a:pt x="569" y="205"/>
                  </a:cubicBezTo>
                  <a:cubicBezTo>
                    <a:pt x="570" y="205"/>
                    <a:pt x="571" y="203"/>
                    <a:pt x="573" y="204"/>
                  </a:cubicBezTo>
                  <a:cubicBezTo>
                    <a:pt x="574" y="204"/>
                    <a:pt x="575" y="205"/>
                    <a:pt x="576" y="206"/>
                  </a:cubicBezTo>
                  <a:cubicBezTo>
                    <a:pt x="576" y="206"/>
                    <a:pt x="576" y="207"/>
                    <a:pt x="577" y="207"/>
                  </a:cubicBezTo>
                  <a:cubicBezTo>
                    <a:pt x="577" y="207"/>
                    <a:pt x="578" y="207"/>
                    <a:pt x="578" y="207"/>
                  </a:cubicBezTo>
                  <a:cubicBezTo>
                    <a:pt x="580" y="208"/>
                    <a:pt x="580" y="209"/>
                    <a:pt x="580" y="211"/>
                  </a:cubicBezTo>
                  <a:cubicBezTo>
                    <a:pt x="581" y="214"/>
                    <a:pt x="581" y="217"/>
                    <a:pt x="584" y="218"/>
                  </a:cubicBezTo>
                  <a:cubicBezTo>
                    <a:pt x="586" y="219"/>
                    <a:pt x="589" y="220"/>
                    <a:pt x="591" y="218"/>
                  </a:cubicBezTo>
                  <a:cubicBezTo>
                    <a:pt x="592" y="217"/>
                    <a:pt x="593" y="214"/>
                    <a:pt x="593" y="212"/>
                  </a:cubicBezTo>
                  <a:cubicBezTo>
                    <a:pt x="593" y="209"/>
                    <a:pt x="591" y="207"/>
                    <a:pt x="589" y="204"/>
                  </a:cubicBezTo>
                  <a:cubicBezTo>
                    <a:pt x="587" y="201"/>
                    <a:pt x="587" y="200"/>
                    <a:pt x="588" y="197"/>
                  </a:cubicBezTo>
                  <a:cubicBezTo>
                    <a:pt x="588" y="196"/>
                    <a:pt x="589" y="194"/>
                    <a:pt x="589" y="193"/>
                  </a:cubicBezTo>
                  <a:cubicBezTo>
                    <a:pt x="588" y="192"/>
                    <a:pt x="587" y="193"/>
                    <a:pt x="586" y="192"/>
                  </a:cubicBezTo>
                  <a:cubicBezTo>
                    <a:pt x="584" y="190"/>
                    <a:pt x="586" y="186"/>
                    <a:pt x="582" y="186"/>
                  </a:cubicBezTo>
                  <a:cubicBezTo>
                    <a:pt x="581" y="186"/>
                    <a:pt x="581" y="187"/>
                    <a:pt x="579" y="187"/>
                  </a:cubicBezTo>
                  <a:cubicBezTo>
                    <a:pt x="578" y="186"/>
                    <a:pt x="578" y="185"/>
                    <a:pt x="578" y="184"/>
                  </a:cubicBezTo>
                  <a:cubicBezTo>
                    <a:pt x="578" y="181"/>
                    <a:pt x="579" y="180"/>
                    <a:pt x="576" y="178"/>
                  </a:cubicBezTo>
                  <a:cubicBezTo>
                    <a:pt x="574" y="176"/>
                    <a:pt x="572" y="176"/>
                    <a:pt x="571" y="179"/>
                  </a:cubicBezTo>
                  <a:cubicBezTo>
                    <a:pt x="570" y="179"/>
                    <a:pt x="570" y="184"/>
                    <a:pt x="569" y="183"/>
                  </a:cubicBezTo>
                  <a:cubicBezTo>
                    <a:pt x="568" y="183"/>
                    <a:pt x="570" y="180"/>
                    <a:pt x="568" y="181"/>
                  </a:cubicBezTo>
                  <a:cubicBezTo>
                    <a:pt x="569" y="176"/>
                    <a:pt x="567" y="170"/>
                    <a:pt x="562" y="168"/>
                  </a:cubicBezTo>
                  <a:cubicBezTo>
                    <a:pt x="560" y="166"/>
                    <a:pt x="558" y="167"/>
                    <a:pt x="555" y="168"/>
                  </a:cubicBezTo>
                  <a:cubicBezTo>
                    <a:pt x="554" y="168"/>
                    <a:pt x="549" y="168"/>
                    <a:pt x="549" y="168"/>
                  </a:cubicBezTo>
                  <a:cubicBezTo>
                    <a:pt x="550" y="170"/>
                    <a:pt x="548" y="170"/>
                    <a:pt x="548" y="172"/>
                  </a:cubicBezTo>
                  <a:cubicBezTo>
                    <a:pt x="548" y="173"/>
                    <a:pt x="549" y="175"/>
                    <a:pt x="548" y="177"/>
                  </a:cubicBezTo>
                  <a:close/>
                  <a:moveTo>
                    <a:pt x="606" y="249"/>
                  </a:moveTo>
                  <a:cubicBezTo>
                    <a:pt x="605" y="249"/>
                    <a:pt x="605" y="248"/>
                    <a:pt x="604" y="248"/>
                  </a:cubicBezTo>
                  <a:cubicBezTo>
                    <a:pt x="604" y="248"/>
                    <a:pt x="605" y="250"/>
                    <a:pt x="606" y="249"/>
                  </a:cubicBezTo>
                  <a:close/>
                  <a:moveTo>
                    <a:pt x="611" y="289"/>
                  </a:moveTo>
                  <a:cubicBezTo>
                    <a:pt x="611" y="290"/>
                    <a:pt x="613" y="288"/>
                    <a:pt x="613" y="288"/>
                  </a:cubicBezTo>
                  <a:cubicBezTo>
                    <a:pt x="612" y="287"/>
                    <a:pt x="611" y="288"/>
                    <a:pt x="611" y="289"/>
                  </a:cubicBezTo>
                  <a:close/>
                  <a:moveTo>
                    <a:pt x="592" y="136"/>
                  </a:moveTo>
                  <a:cubicBezTo>
                    <a:pt x="591" y="135"/>
                    <a:pt x="590" y="136"/>
                    <a:pt x="590" y="137"/>
                  </a:cubicBezTo>
                  <a:cubicBezTo>
                    <a:pt x="590" y="136"/>
                    <a:pt x="592" y="135"/>
                    <a:pt x="591" y="136"/>
                  </a:cubicBezTo>
                  <a:cubicBezTo>
                    <a:pt x="591" y="136"/>
                    <a:pt x="591" y="136"/>
                    <a:pt x="592" y="136"/>
                  </a:cubicBezTo>
                  <a:close/>
                  <a:moveTo>
                    <a:pt x="598" y="257"/>
                  </a:moveTo>
                  <a:cubicBezTo>
                    <a:pt x="599" y="257"/>
                    <a:pt x="600" y="257"/>
                    <a:pt x="601" y="257"/>
                  </a:cubicBezTo>
                  <a:cubicBezTo>
                    <a:pt x="599" y="256"/>
                    <a:pt x="599" y="256"/>
                    <a:pt x="598" y="257"/>
                  </a:cubicBezTo>
                  <a:close/>
                  <a:moveTo>
                    <a:pt x="496" y="241"/>
                  </a:moveTo>
                  <a:cubicBezTo>
                    <a:pt x="497" y="241"/>
                    <a:pt x="497" y="241"/>
                    <a:pt x="497" y="240"/>
                  </a:cubicBezTo>
                  <a:cubicBezTo>
                    <a:pt x="497" y="239"/>
                    <a:pt x="495" y="241"/>
                    <a:pt x="496" y="241"/>
                  </a:cubicBezTo>
                  <a:close/>
                  <a:moveTo>
                    <a:pt x="663" y="204"/>
                  </a:moveTo>
                  <a:cubicBezTo>
                    <a:pt x="663" y="204"/>
                    <a:pt x="663" y="204"/>
                    <a:pt x="663" y="205"/>
                  </a:cubicBezTo>
                  <a:cubicBezTo>
                    <a:pt x="665" y="205"/>
                    <a:pt x="666" y="199"/>
                    <a:pt x="665" y="198"/>
                  </a:cubicBezTo>
                  <a:cubicBezTo>
                    <a:pt x="666" y="198"/>
                    <a:pt x="663" y="204"/>
                    <a:pt x="663" y="204"/>
                  </a:cubicBezTo>
                  <a:cubicBezTo>
                    <a:pt x="663" y="204"/>
                    <a:pt x="664" y="203"/>
                    <a:pt x="663" y="204"/>
                  </a:cubicBezTo>
                  <a:cubicBezTo>
                    <a:pt x="663" y="204"/>
                    <a:pt x="663" y="204"/>
                    <a:pt x="663" y="204"/>
                  </a:cubicBezTo>
                  <a:cubicBezTo>
                    <a:pt x="663" y="204"/>
                    <a:pt x="663" y="204"/>
                    <a:pt x="663" y="204"/>
                  </a:cubicBezTo>
                  <a:close/>
                  <a:moveTo>
                    <a:pt x="614" y="273"/>
                  </a:moveTo>
                  <a:cubicBezTo>
                    <a:pt x="614" y="273"/>
                    <a:pt x="613" y="274"/>
                    <a:pt x="614" y="275"/>
                  </a:cubicBezTo>
                  <a:cubicBezTo>
                    <a:pt x="614" y="274"/>
                    <a:pt x="614" y="274"/>
                    <a:pt x="614" y="273"/>
                  </a:cubicBezTo>
                  <a:close/>
                  <a:moveTo>
                    <a:pt x="606" y="283"/>
                  </a:moveTo>
                  <a:cubicBezTo>
                    <a:pt x="607" y="283"/>
                    <a:pt x="607" y="282"/>
                    <a:pt x="608" y="282"/>
                  </a:cubicBezTo>
                  <a:cubicBezTo>
                    <a:pt x="606" y="282"/>
                    <a:pt x="606" y="282"/>
                    <a:pt x="606" y="283"/>
                  </a:cubicBezTo>
                  <a:close/>
                  <a:moveTo>
                    <a:pt x="711" y="267"/>
                  </a:moveTo>
                  <a:cubicBezTo>
                    <a:pt x="711" y="266"/>
                    <a:pt x="709" y="270"/>
                    <a:pt x="711" y="267"/>
                  </a:cubicBezTo>
                  <a:cubicBezTo>
                    <a:pt x="711" y="267"/>
                    <a:pt x="711" y="268"/>
                    <a:pt x="711" y="267"/>
                  </a:cubicBezTo>
                  <a:close/>
                  <a:moveTo>
                    <a:pt x="596" y="316"/>
                  </a:moveTo>
                  <a:cubicBezTo>
                    <a:pt x="595" y="315"/>
                    <a:pt x="594" y="316"/>
                    <a:pt x="594" y="316"/>
                  </a:cubicBezTo>
                  <a:cubicBezTo>
                    <a:pt x="595" y="316"/>
                    <a:pt x="596" y="316"/>
                    <a:pt x="595" y="316"/>
                  </a:cubicBezTo>
                  <a:cubicBezTo>
                    <a:pt x="596" y="316"/>
                    <a:pt x="596" y="316"/>
                    <a:pt x="595" y="316"/>
                  </a:cubicBezTo>
                  <a:cubicBezTo>
                    <a:pt x="595" y="316"/>
                    <a:pt x="595" y="316"/>
                    <a:pt x="596" y="316"/>
                  </a:cubicBezTo>
                  <a:close/>
                  <a:moveTo>
                    <a:pt x="577" y="285"/>
                  </a:moveTo>
                  <a:cubicBezTo>
                    <a:pt x="577" y="284"/>
                    <a:pt x="576" y="284"/>
                    <a:pt x="576" y="285"/>
                  </a:cubicBezTo>
                  <a:cubicBezTo>
                    <a:pt x="576" y="285"/>
                    <a:pt x="577" y="285"/>
                    <a:pt x="577" y="285"/>
                  </a:cubicBezTo>
                  <a:close/>
                  <a:moveTo>
                    <a:pt x="605" y="292"/>
                  </a:moveTo>
                  <a:cubicBezTo>
                    <a:pt x="605" y="292"/>
                    <a:pt x="605" y="291"/>
                    <a:pt x="605" y="290"/>
                  </a:cubicBezTo>
                  <a:cubicBezTo>
                    <a:pt x="604" y="291"/>
                    <a:pt x="604" y="292"/>
                    <a:pt x="605" y="292"/>
                  </a:cubicBezTo>
                  <a:close/>
                  <a:moveTo>
                    <a:pt x="508" y="276"/>
                  </a:moveTo>
                  <a:cubicBezTo>
                    <a:pt x="509" y="275"/>
                    <a:pt x="506" y="276"/>
                    <a:pt x="506" y="276"/>
                  </a:cubicBezTo>
                  <a:cubicBezTo>
                    <a:pt x="507" y="276"/>
                    <a:pt x="507" y="276"/>
                    <a:pt x="508" y="276"/>
                  </a:cubicBezTo>
                  <a:close/>
                  <a:moveTo>
                    <a:pt x="610" y="255"/>
                  </a:moveTo>
                  <a:cubicBezTo>
                    <a:pt x="610" y="256"/>
                    <a:pt x="610" y="256"/>
                    <a:pt x="610" y="256"/>
                  </a:cubicBezTo>
                  <a:cubicBezTo>
                    <a:pt x="610" y="256"/>
                    <a:pt x="610" y="256"/>
                    <a:pt x="610" y="255"/>
                  </a:cubicBezTo>
                  <a:close/>
                  <a:moveTo>
                    <a:pt x="650" y="268"/>
                  </a:moveTo>
                  <a:cubicBezTo>
                    <a:pt x="650" y="269"/>
                    <a:pt x="651" y="269"/>
                    <a:pt x="651" y="269"/>
                  </a:cubicBezTo>
                  <a:cubicBezTo>
                    <a:pt x="651" y="268"/>
                    <a:pt x="651" y="268"/>
                    <a:pt x="650" y="268"/>
                  </a:cubicBezTo>
                  <a:close/>
                  <a:moveTo>
                    <a:pt x="446" y="251"/>
                  </a:moveTo>
                  <a:cubicBezTo>
                    <a:pt x="446" y="251"/>
                    <a:pt x="446" y="251"/>
                    <a:pt x="446" y="251"/>
                  </a:cubicBezTo>
                  <a:cubicBezTo>
                    <a:pt x="446" y="251"/>
                    <a:pt x="445" y="252"/>
                    <a:pt x="446" y="251"/>
                  </a:cubicBezTo>
                  <a:close/>
                  <a:moveTo>
                    <a:pt x="432" y="271"/>
                  </a:moveTo>
                  <a:cubicBezTo>
                    <a:pt x="433" y="271"/>
                    <a:pt x="433" y="271"/>
                    <a:pt x="434" y="271"/>
                  </a:cubicBezTo>
                  <a:cubicBezTo>
                    <a:pt x="433" y="271"/>
                    <a:pt x="433" y="271"/>
                    <a:pt x="432" y="271"/>
                  </a:cubicBezTo>
                  <a:close/>
                  <a:moveTo>
                    <a:pt x="616" y="305"/>
                  </a:moveTo>
                  <a:cubicBezTo>
                    <a:pt x="616" y="305"/>
                    <a:pt x="616" y="305"/>
                    <a:pt x="616" y="304"/>
                  </a:cubicBezTo>
                  <a:cubicBezTo>
                    <a:pt x="615" y="305"/>
                    <a:pt x="616" y="305"/>
                    <a:pt x="616" y="305"/>
                  </a:cubicBezTo>
                  <a:close/>
                  <a:moveTo>
                    <a:pt x="605" y="258"/>
                  </a:moveTo>
                  <a:cubicBezTo>
                    <a:pt x="604" y="258"/>
                    <a:pt x="604" y="259"/>
                    <a:pt x="605" y="259"/>
                  </a:cubicBezTo>
                  <a:cubicBezTo>
                    <a:pt x="605" y="259"/>
                    <a:pt x="605" y="258"/>
                    <a:pt x="605" y="258"/>
                  </a:cubicBezTo>
                  <a:close/>
                  <a:moveTo>
                    <a:pt x="598" y="305"/>
                  </a:moveTo>
                  <a:cubicBezTo>
                    <a:pt x="598" y="305"/>
                    <a:pt x="596" y="306"/>
                    <a:pt x="597" y="306"/>
                  </a:cubicBezTo>
                  <a:cubicBezTo>
                    <a:pt x="597" y="306"/>
                    <a:pt x="598" y="305"/>
                    <a:pt x="598" y="305"/>
                  </a:cubicBezTo>
                  <a:close/>
                  <a:moveTo>
                    <a:pt x="611" y="306"/>
                  </a:moveTo>
                  <a:cubicBezTo>
                    <a:pt x="611" y="306"/>
                    <a:pt x="611" y="306"/>
                    <a:pt x="611" y="306"/>
                  </a:cubicBezTo>
                  <a:cubicBezTo>
                    <a:pt x="611" y="307"/>
                    <a:pt x="612" y="305"/>
                    <a:pt x="611" y="306"/>
                  </a:cubicBezTo>
                  <a:cubicBezTo>
                    <a:pt x="612" y="305"/>
                    <a:pt x="610" y="307"/>
                    <a:pt x="611" y="307"/>
                  </a:cubicBezTo>
                  <a:cubicBezTo>
                    <a:pt x="611" y="306"/>
                    <a:pt x="611" y="306"/>
                    <a:pt x="611" y="306"/>
                  </a:cubicBezTo>
                  <a:close/>
                  <a:moveTo>
                    <a:pt x="581" y="290"/>
                  </a:moveTo>
                  <a:cubicBezTo>
                    <a:pt x="581" y="289"/>
                    <a:pt x="581" y="289"/>
                    <a:pt x="580" y="290"/>
                  </a:cubicBezTo>
                  <a:cubicBezTo>
                    <a:pt x="581" y="290"/>
                    <a:pt x="581" y="290"/>
                    <a:pt x="581" y="290"/>
                  </a:cubicBezTo>
                  <a:close/>
                  <a:moveTo>
                    <a:pt x="606" y="245"/>
                  </a:moveTo>
                  <a:cubicBezTo>
                    <a:pt x="606" y="244"/>
                    <a:pt x="606" y="245"/>
                    <a:pt x="606" y="245"/>
                  </a:cubicBezTo>
                  <a:cubicBezTo>
                    <a:pt x="606" y="245"/>
                    <a:pt x="606" y="245"/>
                    <a:pt x="606" y="245"/>
                  </a:cubicBezTo>
                  <a:close/>
                  <a:moveTo>
                    <a:pt x="621" y="271"/>
                  </a:moveTo>
                  <a:cubicBezTo>
                    <a:pt x="621" y="270"/>
                    <a:pt x="621" y="270"/>
                    <a:pt x="621" y="270"/>
                  </a:cubicBezTo>
                  <a:cubicBezTo>
                    <a:pt x="620" y="270"/>
                    <a:pt x="620" y="271"/>
                    <a:pt x="620" y="271"/>
                  </a:cubicBezTo>
                  <a:cubicBezTo>
                    <a:pt x="621" y="271"/>
                    <a:pt x="621" y="271"/>
                    <a:pt x="621" y="271"/>
                  </a:cubicBezTo>
                  <a:close/>
                  <a:moveTo>
                    <a:pt x="432" y="271"/>
                  </a:moveTo>
                  <a:cubicBezTo>
                    <a:pt x="432" y="271"/>
                    <a:pt x="432" y="272"/>
                    <a:pt x="432" y="272"/>
                  </a:cubicBezTo>
                  <a:cubicBezTo>
                    <a:pt x="432" y="272"/>
                    <a:pt x="432" y="271"/>
                    <a:pt x="432" y="271"/>
                  </a:cubicBezTo>
                  <a:close/>
                  <a:moveTo>
                    <a:pt x="585" y="264"/>
                  </a:moveTo>
                  <a:cubicBezTo>
                    <a:pt x="585" y="264"/>
                    <a:pt x="585" y="264"/>
                    <a:pt x="585" y="264"/>
                  </a:cubicBezTo>
                  <a:cubicBezTo>
                    <a:pt x="585" y="264"/>
                    <a:pt x="585" y="264"/>
                    <a:pt x="585" y="264"/>
                  </a:cubicBezTo>
                  <a:close/>
                  <a:moveTo>
                    <a:pt x="859" y="704"/>
                  </a:moveTo>
                  <a:cubicBezTo>
                    <a:pt x="858" y="705"/>
                    <a:pt x="862" y="703"/>
                    <a:pt x="862" y="703"/>
                  </a:cubicBezTo>
                  <a:cubicBezTo>
                    <a:pt x="861" y="703"/>
                    <a:pt x="860" y="703"/>
                    <a:pt x="861" y="702"/>
                  </a:cubicBezTo>
                  <a:cubicBezTo>
                    <a:pt x="860" y="702"/>
                    <a:pt x="859" y="703"/>
                    <a:pt x="859" y="704"/>
                  </a:cubicBezTo>
                  <a:cubicBezTo>
                    <a:pt x="859" y="703"/>
                    <a:pt x="859" y="704"/>
                    <a:pt x="859" y="704"/>
                  </a:cubicBezTo>
                  <a:cubicBezTo>
                    <a:pt x="859" y="704"/>
                    <a:pt x="859" y="704"/>
                    <a:pt x="859" y="703"/>
                  </a:cubicBezTo>
                  <a:cubicBezTo>
                    <a:pt x="859" y="704"/>
                    <a:pt x="859" y="704"/>
                    <a:pt x="859" y="704"/>
                  </a:cubicBezTo>
                  <a:cubicBezTo>
                    <a:pt x="859" y="704"/>
                    <a:pt x="859" y="703"/>
                    <a:pt x="859" y="704"/>
                  </a:cubicBezTo>
                  <a:close/>
                  <a:moveTo>
                    <a:pt x="893" y="692"/>
                  </a:moveTo>
                  <a:cubicBezTo>
                    <a:pt x="894" y="692"/>
                    <a:pt x="894" y="692"/>
                    <a:pt x="894" y="692"/>
                  </a:cubicBezTo>
                  <a:cubicBezTo>
                    <a:pt x="893" y="690"/>
                    <a:pt x="892" y="692"/>
                    <a:pt x="892" y="693"/>
                  </a:cubicBezTo>
                  <a:cubicBezTo>
                    <a:pt x="893" y="693"/>
                    <a:pt x="893" y="692"/>
                    <a:pt x="893" y="692"/>
                  </a:cubicBezTo>
                  <a:close/>
                  <a:moveTo>
                    <a:pt x="889" y="694"/>
                  </a:moveTo>
                  <a:cubicBezTo>
                    <a:pt x="889" y="694"/>
                    <a:pt x="890" y="693"/>
                    <a:pt x="890" y="692"/>
                  </a:cubicBezTo>
                  <a:cubicBezTo>
                    <a:pt x="890" y="693"/>
                    <a:pt x="889" y="693"/>
                    <a:pt x="888" y="693"/>
                  </a:cubicBezTo>
                  <a:cubicBezTo>
                    <a:pt x="888" y="693"/>
                    <a:pt x="889" y="694"/>
                    <a:pt x="889" y="694"/>
                  </a:cubicBezTo>
                  <a:close/>
                  <a:moveTo>
                    <a:pt x="903" y="712"/>
                  </a:moveTo>
                  <a:cubicBezTo>
                    <a:pt x="903" y="712"/>
                    <a:pt x="903" y="712"/>
                    <a:pt x="903" y="712"/>
                  </a:cubicBezTo>
                  <a:cubicBezTo>
                    <a:pt x="903" y="710"/>
                    <a:pt x="901" y="713"/>
                    <a:pt x="901" y="714"/>
                  </a:cubicBezTo>
                  <a:cubicBezTo>
                    <a:pt x="900" y="714"/>
                    <a:pt x="900" y="715"/>
                    <a:pt x="900" y="715"/>
                  </a:cubicBezTo>
                  <a:cubicBezTo>
                    <a:pt x="900" y="715"/>
                    <a:pt x="900" y="713"/>
                    <a:pt x="899" y="713"/>
                  </a:cubicBezTo>
                  <a:cubicBezTo>
                    <a:pt x="900" y="712"/>
                    <a:pt x="901" y="710"/>
                    <a:pt x="902" y="708"/>
                  </a:cubicBezTo>
                  <a:cubicBezTo>
                    <a:pt x="902" y="708"/>
                    <a:pt x="900" y="708"/>
                    <a:pt x="900" y="709"/>
                  </a:cubicBezTo>
                  <a:cubicBezTo>
                    <a:pt x="899" y="709"/>
                    <a:pt x="899" y="710"/>
                    <a:pt x="898" y="711"/>
                  </a:cubicBezTo>
                  <a:cubicBezTo>
                    <a:pt x="897" y="712"/>
                    <a:pt x="897" y="713"/>
                    <a:pt x="896" y="713"/>
                  </a:cubicBezTo>
                  <a:cubicBezTo>
                    <a:pt x="895" y="712"/>
                    <a:pt x="895" y="711"/>
                    <a:pt x="895" y="710"/>
                  </a:cubicBezTo>
                  <a:cubicBezTo>
                    <a:pt x="895" y="711"/>
                    <a:pt x="895" y="711"/>
                    <a:pt x="895" y="711"/>
                  </a:cubicBezTo>
                  <a:cubicBezTo>
                    <a:pt x="896" y="711"/>
                    <a:pt x="897" y="709"/>
                    <a:pt x="897" y="709"/>
                  </a:cubicBezTo>
                  <a:cubicBezTo>
                    <a:pt x="896" y="708"/>
                    <a:pt x="895" y="709"/>
                    <a:pt x="895" y="709"/>
                  </a:cubicBezTo>
                  <a:cubicBezTo>
                    <a:pt x="896" y="709"/>
                    <a:pt x="896" y="708"/>
                    <a:pt x="896" y="708"/>
                  </a:cubicBezTo>
                  <a:cubicBezTo>
                    <a:pt x="895" y="708"/>
                    <a:pt x="894" y="709"/>
                    <a:pt x="894" y="707"/>
                  </a:cubicBezTo>
                  <a:cubicBezTo>
                    <a:pt x="895" y="707"/>
                    <a:pt x="895" y="707"/>
                    <a:pt x="895" y="707"/>
                  </a:cubicBezTo>
                  <a:cubicBezTo>
                    <a:pt x="895" y="707"/>
                    <a:pt x="895" y="707"/>
                    <a:pt x="895" y="707"/>
                  </a:cubicBezTo>
                  <a:cubicBezTo>
                    <a:pt x="895" y="710"/>
                    <a:pt x="896" y="707"/>
                    <a:pt x="897" y="707"/>
                  </a:cubicBezTo>
                  <a:cubicBezTo>
                    <a:pt x="897" y="707"/>
                    <a:pt x="897" y="707"/>
                    <a:pt x="896" y="707"/>
                  </a:cubicBezTo>
                  <a:cubicBezTo>
                    <a:pt x="898" y="707"/>
                    <a:pt x="901" y="705"/>
                    <a:pt x="901" y="702"/>
                  </a:cubicBezTo>
                  <a:cubicBezTo>
                    <a:pt x="901" y="702"/>
                    <a:pt x="900" y="702"/>
                    <a:pt x="900" y="702"/>
                  </a:cubicBezTo>
                  <a:cubicBezTo>
                    <a:pt x="900" y="703"/>
                    <a:pt x="900" y="703"/>
                    <a:pt x="899" y="703"/>
                  </a:cubicBezTo>
                  <a:cubicBezTo>
                    <a:pt x="899" y="703"/>
                    <a:pt x="898" y="703"/>
                    <a:pt x="898" y="703"/>
                  </a:cubicBezTo>
                  <a:cubicBezTo>
                    <a:pt x="897" y="703"/>
                    <a:pt x="897" y="704"/>
                    <a:pt x="897" y="704"/>
                  </a:cubicBezTo>
                  <a:cubicBezTo>
                    <a:pt x="897" y="704"/>
                    <a:pt x="897" y="704"/>
                    <a:pt x="897" y="704"/>
                  </a:cubicBezTo>
                  <a:cubicBezTo>
                    <a:pt x="897" y="704"/>
                    <a:pt x="897" y="704"/>
                    <a:pt x="896" y="704"/>
                  </a:cubicBezTo>
                  <a:cubicBezTo>
                    <a:pt x="896" y="704"/>
                    <a:pt x="896" y="704"/>
                    <a:pt x="896" y="704"/>
                  </a:cubicBezTo>
                  <a:cubicBezTo>
                    <a:pt x="896" y="703"/>
                    <a:pt x="895" y="705"/>
                    <a:pt x="895" y="705"/>
                  </a:cubicBezTo>
                  <a:cubicBezTo>
                    <a:pt x="895" y="704"/>
                    <a:pt x="895" y="704"/>
                    <a:pt x="895" y="704"/>
                  </a:cubicBezTo>
                  <a:cubicBezTo>
                    <a:pt x="895" y="704"/>
                    <a:pt x="896" y="703"/>
                    <a:pt x="896" y="703"/>
                  </a:cubicBezTo>
                  <a:cubicBezTo>
                    <a:pt x="896" y="703"/>
                    <a:pt x="896" y="703"/>
                    <a:pt x="895" y="703"/>
                  </a:cubicBezTo>
                  <a:cubicBezTo>
                    <a:pt x="896" y="703"/>
                    <a:pt x="896" y="702"/>
                    <a:pt x="897" y="702"/>
                  </a:cubicBezTo>
                  <a:cubicBezTo>
                    <a:pt x="896" y="702"/>
                    <a:pt x="895" y="702"/>
                    <a:pt x="894" y="702"/>
                  </a:cubicBezTo>
                  <a:cubicBezTo>
                    <a:pt x="894" y="701"/>
                    <a:pt x="895" y="701"/>
                    <a:pt x="895" y="701"/>
                  </a:cubicBezTo>
                  <a:cubicBezTo>
                    <a:pt x="895" y="700"/>
                    <a:pt x="893" y="702"/>
                    <a:pt x="893" y="701"/>
                  </a:cubicBezTo>
                  <a:cubicBezTo>
                    <a:pt x="893" y="701"/>
                    <a:pt x="897" y="697"/>
                    <a:pt x="897" y="696"/>
                  </a:cubicBezTo>
                  <a:cubicBezTo>
                    <a:pt x="897" y="693"/>
                    <a:pt x="892" y="694"/>
                    <a:pt x="891" y="696"/>
                  </a:cubicBezTo>
                  <a:cubicBezTo>
                    <a:pt x="891" y="695"/>
                    <a:pt x="891" y="694"/>
                    <a:pt x="891" y="693"/>
                  </a:cubicBezTo>
                  <a:cubicBezTo>
                    <a:pt x="890" y="693"/>
                    <a:pt x="890" y="694"/>
                    <a:pt x="889" y="694"/>
                  </a:cubicBezTo>
                  <a:cubicBezTo>
                    <a:pt x="889" y="694"/>
                    <a:pt x="889" y="694"/>
                    <a:pt x="889" y="694"/>
                  </a:cubicBezTo>
                  <a:cubicBezTo>
                    <a:pt x="889" y="694"/>
                    <a:pt x="889" y="696"/>
                    <a:pt x="889" y="696"/>
                  </a:cubicBezTo>
                  <a:cubicBezTo>
                    <a:pt x="888" y="695"/>
                    <a:pt x="888" y="695"/>
                    <a:pt x="888" y="694"/>
                  </a:cubicBezTo>
                  <a:cubicBezTo>
                    <a:pt x="888" y="695"/>
                    <a:pt x="888" y="695"/>
                    <a:pt x="888" y="696"/>
                  </a:cubicBezTo>
                  <a:cubicBezTo>
                    <a:pt x="888" y="696"/>
                    <a:pt x="887" y="696"/>
                    <a:pt x="887" y="696"/>
                  </a:cubicBezTo>
                  <a:cubicBezTo>
                    <a:pt x="886" y="696"/>
                    <a:pt x="886" y="698"/>
                    <a:pt x="885" y="698"/>
                  </a:cubicBezTo>
                  <a:cubicBezTo>
                    <a:pt x="885" y="698"/>
                    <a:pt x="887" y="694"/>
                    <a:pt x="885" y="693"/>
                  </a:cubicBezTo>
                  <a:cubicBezTo>
                    <a:pt x="886" y="694"/>
                    <a:pt x="886" y="695"/>
                    <a:pt x="885" y="695"/>
                  </a:cubicBezTo>
                  <a:cubicBezTo>
                    <a:pt x="884" y="694"/>
                    <a:pt x="885" y="695"/>
                    <a:pt x="885" y="694"/>
                  </a:cubicBezTo>
                  <a:cubicBezTo>
                    <a:pt x="884" y="693"/>
                    <a:pt x="884" y="694"/>
                    <a:pt x="884" y="695"/>
                  </a:cubicBezTo>
                  <a:cubicBezTo>
                    <a:pt x="884" y="694"/>
                    <a:pt x="884" y="694"/>
                    <a:pt x="883" y="694"/>
                  </a:cubicBezTo>
                  <a:cubicBezTo>
                    <a:pt x="883" y="694"/>
                    <a:pt x="883" y="694"/>
                    <a:pt x="883" y="695"/>
                  </a:cubicBezTo>
                  <a:cubicBezTo>
                    <a:pt x="883" y="694"/>
                    <a:pt x="883" y="694"/>
                    <a:pt x="882" y="694"/>
                  </a:cubicBezTo>
                  <a:cubicBezTo>
                    <a:pt x="881" y="693"/>
                    <a:pt x="881" y="695"/>
                    <a:pt x="880" y="694"/>
                  </a:cubicBezTo>
                  <a:cubicBezTo>
                    <a:pt x="880" y="693"/>
                    <a:pt x="881" y="693"/>
                    <a:pt x="882" y="692"/>
                  </a:cubicBezTo>
                  <a:cubicBezTo>
                    <a:pt x="881" y="693"/>
                    <a:pt x="880" y="692"/>
                    <a:pt x="880" y="691"/>
                  </a:cubicBezTo>
                  <a:cubicBezTo>
                    <a:pt x="881" y="691"/>
                    <a:pt x="884" y="690"/>
                    <a:pt x="884" y="689"/>
                  </a:cubicBezTo>
                  <a:cubicBezTo>
                    <a:pt x="883" y="688"/>
                    <a:pt x="880" y="688"/>
                    <a:pt x="880" y="689"/>
                  </a:cubicBezTo>
                  <a:cubicBezTo>
                    <a:pt x="880" y="688"/>
                    <a:pt x="880" y="688"/>
                    <a:pt x="880" y="687"/>
                  </a:cubicBezTo>
                  <a:cubicBezTo>
                    <a:pt x="880" y="687"/>
                    <a:pt x="876" y="692"/>
                    <a:pt x="875" y="693"/>
                  </a:cubicBezTo>
                  <a:cubicBezTo>
                    <a:pt x="875" y="692"/>
                    <a:pt x="875" y="691"/>
                    <a:pt x="875" y="691"/>
                  </a:cubicBezTo>
                  <a:cubicBezTo>
                    <a:pt x="876" y="690"/>
                    <a:pt x="876" y="689"/>
                    <a:pt x="876" y="687"/>
                  </a:cubicBezTo>
                  <a:cubicBezTo>
                    <a:pt x="876" y="686"/>
                    <a:pt x="877" y="686"/>
                    <a:pt x="878" y="685"/>
                  </a:cubicBezTo>
                  <a:cubicBezTo>
                    <a:pt x="878" y="684"/>
                    <a:pt x="879" y="683"/>
                    <a:pt x="879" y="682"/>
                  </a:cubicBezTo>
                  <a:cubicBezTo>
                    <a:pt x="879" y="682"/>
                    <a:pt x="879" y="680"/>
                    <a:pt x="880" y="680"/>
                  </a:cubicBezTo>
                  <a:cubicBezTo>
                    <a:pt x="879" y="681"/>
                    <a:pt x="881" y="679"/>
                    <a:pt x="881" y="679"/>
                  </a:cubicBezTo>
                  <a:cubicBezTo>
                    <a:pt x="882" y="678"/>
                    <a:pt x="882" y="677"/>
                    <a:pt x="882" y="676"/>
                  </a:cubicBezTo>
                  <a:cubicBezTo>
                    <a:pt x="882" y="676"/>
                    <a:pt x="881" y="675"/>
                    <a:pt x="880" y="675"/>
                  </a:cubicBezTo>
                  <a:cubicBezTo>
                    <a:pt x="880" y="674"/>
                    <a:pt x="882" y="674"/>
                    <a:pt x="882" y="674"/>
                  </a:cubicBezTo>
                  <a:cubicBezTo>
                    <a:pt x="883" y="674"/>
                    <a:pt x="885" y="673"/>
                    <a:pt x="884" y="672"/>
                  </a:cubicBezTo>
                  <a:cubicBezTo>
                    <a:pt x="884" y="671"/>
                    <a:pt x="884" y="672"/>
                    <a:pt x="883" y="672"/>
                  </a:cubicBezTo>
                  <a:cubicBezTo>
                    <a:pt x="883" y="672"/>
                    <a:pt x="881" y="672"/>
                    <a:pt x="882" y="672"/>
                  </a:cubicBezTo>
                  <a:cubicBezTo>
                    <a:pt x="879" y="672"/>
                    <a:pt x="877" y="673"/>
                    <a:pt x="875" y="675"/>
                  </a:cubicBezTo>
                  <a:cubicBezTo>
                    <a:pt x="875" y="676"/>
                    <a:pt x="875" y="678"/>
                    <a:pt x="874" y="679"/>
                  </a:cubicBezTo>
                  <a:cubicBezTo>
                    <a:pt x="873" y="680"/>
                    <a:pt x="872" y="680"/>
                    <a:pt x="871" y="682"/>
                  </a:cubicBezTo>
                  <a:cubicBezTo>
                    <a:pt x="871" y="683"/>
                    <a:pt x="870" y="685"/>
                    <a:pt x="869" y="686"/>
                  </a:cubicBezTo>
                  <a:cubicBezTo>
                    <a:pt x="869" y="686"/>
                    <a:pt x="868" y="690"/>
                    <a:pt x="868" y="690"/>
                  </a:cubicBezTo>
                  <a:cubicBezTo>
                    <a:pt x="866" y="690"/>
                    <a:pt x="869" y="694"/>
                    <a:pt x="869" y="694"/>
                  </a:cubicBezTo>
                  <a:cubicBezTo>
                    <a:pt x="865" y="691"/>
                    <a:pt x="864" y="698"/>
                    <a:pt x="868" y="697"/>
                  </a:cubicBezTo>
                  <a:cubicBezTo>
                    <a:pt x="867" y="698"/>
                    <a:pt x="866" y="697"/>
                    <a:pt x="866" y="698"/>
                  </a:cubicBezTo>
                  <a:cubicBezTo>
                    <a:pt x="866" y="698"/>
                    <a:pt x="865" y="698"/>
                    <a:pt x="865" y="697"/>
                  </a:cubicBezTo>
                  <a:cubicBezTo>
                    <a:pt x="864" y="697"/>
                    <a:pt x="862" y="703"/>
                    <a:pt x="862" y="703"/>
                  </a:cubicBezTo>
                  <a:cubicBezTo>
                    <a:pt x="866" y="703"/>
                    <a:pt x="859" y="708"/>
                    <a:pt x="858" y="710"/>
                  </a:cubicBezTo>
                  <a:cubicBezTo>
                    <a:pt x="858" y="711"/>
                    <a:pt x="858" y="712"/>
                    <a:pt x="859" y="713"/>
                  </a:cubicBezTo>
                  <a:cubicBezTo>
                    <a:pt x="860" y="713"/>
                    <a:pt x="864" y="712"/>
                    <a:pt x="865" y="711"/>
                  </a:cubicBezTo>
                  <a:cubicBezTo>
                    <a:pt x="865" y="712"/>
                    <a:pt x="868" y="713"/>
                    <a:pt x="868" y="712"/>
                  </a:cubicBezTo>
                  <a:cubicBezTo>
                    <a:pt x="868" y="713"/>
                    <a:pt x="871" y="713"/>
                    <a:pt x="872" y="712"/>
                  </a:cubicBezTo>
                  <a:cubicBezTo>
                    <a:pt x="872" y="714"/>
                    <a:pt x="873" y="713"/>
                    <a:pt x="875" y="713"/>
                  </a:cubicBezTo>
                  <a:cubicBezTo>
                    <a:pt x="876" y="713"/>
                    <a:pt x="882" y="711"/>
                    <a:pt x="882" y="711"/>
                  </a:cubicBezTo>
                  <a:cubicBezTo>
                    <a:pt x="882" y="712"/>
                    <a:pt x="880" y="713"/>
                    <a:pt x="880" y="712"/>
                  </a:cubicBezTo>
                  <a:cubicBezTo>
                    <a:pt x="880" y="713"/>
                    <a:pt x="882" y="713"/>
                    <a:pt x="882" y="713"/>
                  </a:cubicBezTo>
                  <a:cubicBezTo>
                    <a:pt x="882" y="713"/>
                    <a:pt x="880" y="714"/>
                    <a:pt x="880" y="714"/>
                  </a:cubicBezTo>
                  <a:cubicBezTo>
                    <a:pt x="880" y="715"/>
                    <a:pt x="882" y="713"/>
                    <a:pt x="882" y="713"/>
                  </a:cubicBezTo>
                  <a:cubicBezTo>
                    <a:pt x="882" y="714"/>
                    <a:pt x="882" y="714"/>
                    <a:pt x="881" y="714"/>
                  </a:cubicBezTo>
                  <a:cubicBezTo>
                    <a:pt x="882" y="714"/>
                    <a:pt x="883" y="714"/>
                    <a:pt x="883" y="714"/>
                  </a:cubicBezTo>
                  <a:cubicBezTo>
                    <a:pt x="883" y="717"/>
                    <a:pt x="885" y="712"/>
                    <a:pt x="885" y="712"/>
                  </a:cubicBezTo>
                  <a:cubicBezTo>
                    <a:pt x="884" y="713"/>
                    <a:pt x="888" y="713"/>
                    <a:pt x="889" y="712"/>
                  </a:cubicBezTo>
                  <a:cubicBezTo>
                    <a:pt x="888" y="714"/>
                    <a:pt x="886" y="715"/>
                    <a:pt x="884" y="717"/>
                  </a:cubicBezTo>
                  <a:cubicBezTo>
                    <a:pt x="883" y="718"/>
                    <a:pt x="880" y="719"/>
                    <a:pt x="882" y="720"/>
                  </a:cubicBezTo>
                  <a:cubicBezTo>
                    <a:pt x="885" y="721"/>
                    <a:pt x="889" y="716"/>
                    <a:pt x="891" y="714"/>
                  </a:cubicBezTo>
                  <a:cubicBezTo>
                    <a:pt x="890" y="715"/>
                    <a:pt x="890" y="715"/>
                    <a:pt x="890" y="715"/>
                  </a:cubicBezTo>
                  <a:cubicBezTo>
                    <a:pt x="891" y="714"/>
                    <a:pt x="893" y="712"/>
                    <a:pt x="893" y="710"/>
                  </a:cubicBezTo>
                  <a:cubicBezTo>
                    <a:pt x="894" y="709"/>
                    <a:pt x="894" y="715"/>
                    <a:pt x="894" y="716"/>
                  </a:cubicBezTo>
                  <a:cubicBezTo>
                    <a:pt x="894" y="717"/>
                    <a:pt x="892" y="720"/>
                    <a:pt x="894" y="721"/>
                  </a:cubicBezTo>
                  <a:cubicBezTo>
                    <a:pt x="896" y="721"/>
                    <a:pt x="895" y="717"/>
                    <a:pt x="897" y="717"/>
                  </a:cubicBezTo>
                  <a:cubicBezTo>
                    <a:pt x="898" y="717"/>
                    <a:pt x="896" y="719"/>
                    <a:pt x="897" y="720"/>
                  </a:cubicBezTo>
                  <a:cubicBezTo>
                    <a:pt x="895" y="721"/>
                    <a:pt x="899" y="723"/>
                    <a:pt x="901" y="722"/>
                  </a:cubicBezTo>
                  <a:cubicBezTo>
                    <a:pt x="902" y="721"/>
                    <a:pt x="902" y="719"/>
                    <a:pt x="902" y="718"/>
                  </a:cubicBezTo>
                  <a:cubicBezTo>
                    <a:pt x="902" y="716"/>
                    <a:pt x="903" y="714"/>
                    <a:pt x="903" y="712"/>
                  </a:cubicBezTo>
                  <a:close/>
                  <a:moveTo>
                    <a:pt x="883" y="680"/>
                  </a:moveTo>
                  <a:cubicBezTo>
                    <a:pt x="883" y="681"/>
                    <a:pt x="883" y="681"/>
                    <a:pt x="883" y="681"/>
                  </a:cubicBezTo>
                  <a:cubicBezTo>
                    <a:pt x="884" y="681"/>
                    <a:pt x="884" y="681"/>
                    <a:pt x="884" y="680"/>
                  </a:cubicBezTo>
                  <a:cubicBezTo>
                    <a:pt x="884" y="680"/>
                    <a:pt x="883" y="681"/>
                    <a:pt x="883" y="680"/>
                  </a:cubicBezTo>
                  <a:close/>
                  <a:moveTo>
                    <a:pt x="893" y="713"/>
                  </a:moveTo>
                  <a:cubicBezTo>
                    <a:pt x="893" y="713"/>
                    <a:pt x="892" y="715"/>
                    <a:pt x="892" y="715"/>
                  </a:cubicBezTo>
                  <a:cubicBezTo>
                    <a:pt x="892" y="715"/>
                    <a:pt x="894" y="714"/>
                    <a:pt x="893" y="713"/>
                  </a:cubicBezTo>
                  <a:close/>
                  <a:moveTo>
                    <a:pt x="884" y="678"/>
                  </a:moveTo>
                  <a:cubicBezTo>
                    <a:pt x="883" y="678"/>
                    <a:pt x="883" y="679"/>
                    <a:pt x="883" y="679"/>
                  </a:cubicBezTo>
                  <a:cubicBezTo>
                    <a:pt x="883" y="679"/>
                    <a:pt x="884" y="678"/>
                    <a:pt x="884" y="678"/>
                  </a:cubicBezTo>
                  <a:close/>
                  <a:moveTo>
                    <a:pt x="882" y="693"/>
                  </a:moveTo>
                  <a:cubicBezTo>
                    <a:pt x="882" y="693"/>
                    <a:pt x="882" y="693"/>
                    <a:pt x="882" y="694"/>
                  </a:cubicBezTo>
                  <a:cubicBezTo>
                    <a:pt x="883" y="694"/>
                    <a:pt x="883" y="693"/>
                    <a:pt x="883" y="693"/>
                  </a:cubicBezTo>
                  <a:cubicBezTo>
                    <a:pt x="883" y="693"/>
                    <a:pt x="882" y="693"/>
                    <a:pt x="882" y="693"/>
                  </a:cubicBezTo>
                  <a:close/>
                  <a:moveTo>
                    <a:pt x="883" y="692"/>
                  </a:moveTo>
                  <a:cubicBezTo>
                    <a:pt x="883" y="692"/>
                    <a:pt x="882" y="693"/>
                    <a:pt x="883" y="693"/>
                  </a:cubicBezTo>
                  <a:cubicBezTo>
                    <a:pt x="883" y="693"/>
                    <a:pt x="883" y="693"/>
                    <a:pt x="883" y="693"/>
                  </a:cubicBezTo>
                  <a:cubicBezTo>
                    <a:pt x="883" y="692"/>
                    <a:pt x="883" y="692"/>
                    <a:pt x="883" y="692"/>
                  </a:cubicBezTo>
                  <a:cubicBezTo>
                    <a:pt x="883" y="692"/>
                    <a:pt x="883" y="692"/>
                    <a:pt x="883" y="692"/>
                  </a:cubicBezTo>
                  <a:close/>
                  <a:moveTo>
                    <a:pt x="881" y="711"/>
                  </a:moveTo>
                  <a:cubicBezTo>
                    <a:pt x="881" y="711"/>
                    <a:pt x="881" y="711"/>
                    <a:pt x="881" y="711"/>
                  </a:cubicBezTo>
                  <a:cubicBezTo>
                    <a:pt x="881" y="711"/>
                    <a:pt x="881" y="712"/>
                    <a:pt x="881" y="712"/>
                  </a:cubicBezTo>
                  <a:cubicBezTo>
                    <a:pt x="881" y="712"/>
                    <a:pt x="881" y="712"/>
                    <a:pt x="881" y="711"/>
                  </a:cubicBezTo>
                  <a:close/>
                  <a:moveTo>
                    <a:pt x="894" y="713"/>
                  </a:moveTo>
                  <a:cubicBezTo>
                    <a:pt x="894" y="713"/>
                    <a:pt x="894" y="713"/>
                    <a:pt x="894" y="713"/>
                  </a:cubicBezTo>
                  <a:cubicBezTo>
                    <a:pt x="894" y="713"/>
                    <a:pt x="894" y="713"/>
                    <a:pt x="894" y="713"/>
                  </a:cubicBezTo>
                  <a:close/>
                  <a:moveTo>
                    <a:pt x="882" y="686"/>
                  </a:moveTo>
                  <a:cubicBezTo>
                    <a:pt x="882" y="686"/>
                    <a:pt x="882" y="686"/>
                    <a:pt x="882" y="686"/>
                  </a:cubicBezTo>
                  <a:cubicBezTo>
                    <a:pt x="882" y="686"/>
                    <a:pt x="882" y="686"/>
                    <a:pt x="882" y="686"/>
                  </a:cubicBezTo>
                  <a:close/>
                  <a:moveTo>
                    <a:pt x="842" y="698"/>
                  </a:moveTo>
                  <a:cubicBezTo>
                    <a:pt x="843" y="698"/>
                    <a:pt x="838" y="693"/>
                    <a:pt x="837" y="693"/>
                  </a:cubicBezTo>
                  <a:cubicBezTo>
                    <a:pt x="834" y="691"/>
                    <a:pt x="830" y="689"/>
                    <a:pt x="827" y="689"/>
                  </a:cubicBezTo>
                  <a:cubicBezTo>
                    <a:pt x="822" y="689"/>
                    <a:pt x="827" y="693"/>
                    <a:pt x="829" y="694"/>
                  </a:cubicBezTo>
                  <a:cubicBezTo>
                    <a:pt x="833" y="696"/>
                    <a:pt x="838" y="700"/>
                    <a:pt x="843" y="698"/>
                  </a:cubicBezTo>
                  <a:cubicBezTo>
                    <a:pt x="842" y="698"/>
                    <a:pt x="842" y="698"/>
                    <a:pt x="841" y="698"/>
                  </a:cubicBezTo>
                  <a:cubicBezTo>
                    <a:pt x="842" y="698"/>
                    <a:pt x="842" y="698"/>
                    <a:pt x="842" y="698"/>
                  </a:cubicBezTo>
                  <a:cubicBezTo>
                    <a:pt x="842" y="698"/>
                    <a:pt x="842" y="698"/>
                    <a:pt x="841" y="698"/>
                  </a:cubicBezTo>
                  <a:cubicBezTo>
                    <a:pt x="842" y="698"/>
                    <a:pt x="842" y="698"/>
                    <a:pt x="842" y="698"/>
                  </a:cubicBezTo>
                  <a:close/>
                  <a:moveTo>
                    <a:pt x="838" y="726"/>
                  </a:moveTo>
                  <a:cubicBezTo>
                    <a:pt x="838" y="725"/>
                    <a:pt x="841" y="725"/>
                    <a:pt x="840" y="724"/>
                  </a:cubicBezTo>
                  <a:cubicBezTo>
                    <a:pt x="838" y="723"/>
                    <a:pt x="836" y="724"/>
                    <a:pt x="834" y="724"/>
                  </a:cubicBezTo>
                  <a:cubicBezTo>
                    <a:pt x="833" y="724"/>
                    <a:pt x="832" y="724"/>
                    <a:pt x="831" y="724"/>
                  </a:cubicBezTo>
                  <a:cubicBezTo>
                    <a:pt x="830" y="724"/>
                    <a:pt x="829" y="724"/>
                    <a:pt x="829" y="724"/>
                  </a:cubicBezTo>
                  <a:cubicBezTo>
                    <a:pt x="826" y="723"/>
                    <a:pt x="828" y="720"/>
                    <a:pt x="827" y="719"/>
                  </a:cubicBezTo>
                  <a:cubicBezTo>
                    <a:pt x="827" y="719"/>
                    <a:pt x="825" y="721"/>
                    <a:pt x="825" y="722"/>
                  </a:cubicBezTo>
                  <a:cubicBezTo>
                    <a:pt x="825" y="722"/>
                    <a:pt x="825" y="722"/>
                    <a:pt x="826" y="723"/>
                  </a:cubicBezTo>
                  <a:cubicBezTo>
                    <a:pt x="826" y="723"/>
                    <a:pt x="826" y="724"/>
                    <a:pt x="826" y="724"/>
                  </a:cubicBezTo>
                  <a:cubicBezTo>
                    <a:pt x="827" y="725"/>
                    <a:pt x="828" y="725"/>
                    <a:pt x="829" y="726"/>
                  </a:cubicBezTo>
                  <a:cubicBezTo>
                    <a:pt x="830" y="726"/>
                    <a:pt x="831" y="728"/>
                    <a:pt x="833" y="727"/>
                  </a:cubicBezTo>
                  <a:cubicBezTo>
                    <a:pt x="832" y="727"/>
                    <a:pt x="832" y="727"/>
                    <a:pt x="832" y="727"/>
                  </a:cubicBezTo>
                  <a:cubicBezTo>
                    <a:pt x="833" y="727"/>
                    <a:pt x="834" y="728"/>
                    <a:pt x="834" y="728"/>
                  </a:cubicBezTo>
                  <a:cubicBezTo>
                    <a:pt x="834" y="728"/>
                    <a:pt x="834" y="728"/>
                    <a:pt x="833" y="728"/>
                  </a:cubicBezTo>
                  <a:cubicBezTo>
                    <a:pt x="834" y="728"/>
                    <a:pt x="834" y="728"/>
                    <a:pt x="834" y="728"/>
                  </a:cubicBezTo>
                  <a:cubicBezTo>
                    <a:pt x="835" y="729"/>
                    <a:pt x="836" y="730"/>
                    <a:pt x="837" y="729"/>
                  </a:cubicBezTo>
                  <a:cubicBezTo>
                    <a:pt x="837" y="729"/>
                    <a:pt x="837" y="729"/>
                    <a:pt x="837" y="729"/>
                  </a:cubicBezTo>
                  <a:cubicBezTo>
                    <a:pt x="837" y="728"/>
                    <a:pt x="837" y="728"/>
                    <a:pt x="837" y="727"/>
                  </a:cubicBezTo>
                  <a:cubicBezTo>
                    <a:pt x="837" y="726"/>
                    <a:pt x="838" y="727"/>
                    <a:pt x="838" y="726"/>
                  </a:cubicBezTo>
                  <a:close/>
                  <a:moveTo>
                    <a:pt x="801" y="565"/>
                  </a:moveTo>
                  <a:cubicBezTo>
                    <a:pt x="802" y="564"/>
                    <a:pt x="798" y="561"/>
                    <a:pt x="797" y="566"/>
                  </a:cubicBezTo>
                  <a:cubicBezTo>
                    <a:pt x="797" y="570"/>
                    <a:pt x="800" y="567"/>
                    <a:pt x="801" y="565"/>
                  </a:cubicBezTo>
                  <a:cubicBezTo>
                    <a:pt x="801" y="566"/>
                    <a:pt x="801" y="566"/>
                    <a:pt x="801" y="566"/>
                  </a:cubicBezTo>
                  <a:cubicBezTo>
                    <a:pt x="801" y="566"/>
                    <a:pt x="801" y="565"/>
                    <a:pt x="801" y="565"/>
                  </a:cubicBezTo>
                  <a:cubicBezTo>
                    <a:pt x="801" y="565"/>
                    <a:pt x="801" y="566"/>
                    <a:pt x="801" y="566"/>
                  </a:cubicBezTo>
                  <a:cubicBezTo>
                    <a:pt x="801" y="566"/>
                    <a:pt x="801" y="566"/>
                    <a:pt x="801" y="565"/>
                  </a:cubicBezTo>
                  <a:close/>
                  <a:moveTo>
                    <a:pt x="821" y="566"/>
                  </a:moveTo>
                  <a:cubicBezTo>
                    <a:pt x="822" y="566"/>
                    <a:pt x="825" y="568"/>
                    <a:pt x="823" y="566"/>
                  </a:cubicBezTo>
                  <a:cubicBezTo>
                    <a:pt x="823" y="565"/>
                    <a:pt x="820" y="564"/>
                    <a:pt x="821" y="566"/>
                  </a:cubicBezTo>
                  <a:close/>
                  <a:moveTo>
                    <a:pt x="707" y="657"/>
                  </a:moveTo>
                  <a:cubicBezTo>
                    <a:pt x="709" y="658"/>
                    <a:pt x="713" y="660"/>
                    <a:pt x="715" y="660"/>
                  </a:cubicBezTo>
                  <a:cubicBezTo>
                    <a:pt x="716" y="657"/>
                    <a:pt x="713" y="654"/>
                    <a:pt x="710" y="654"/>
                  </a:cubicBezTo>
                  <a:cubicBezTo>
                    <a:pt x="709" y="654"/>
                    <a:pt x="705" y="656"/>
                    <a:pt x="708" y="657"/>
                  </a:cubicBezTo>
                  <a:cubicBezTo>
                    <a:pt x="708" y="657"/>
                    <a:pt x="707" y="657"/>
                    <a:pt x="707" y="657"/>
                  </a:cubicBezTo>
                  <a:cubicBezTo>
                    <a:pt x="707" y="657"/>
                    <a:pt x="708" y="657"/>
                    <a:pt x="708" y="657"/>
                  </a:cubicBezTo>
                  <a:cubicBezTo>
                    <a:pt x="708" y="657"/>
                    <a:pt x="707" y="657"/>
                    <a:pt x="707" y="657"/>
                  </a:cubicBezTo>
                  <a:close/>
                  <a:moveTo>
                    <a:pt x="722" y="668"/>
                  </a:moveTo>
                  <a:cubicBezTo>
                    <a:pt x="723" y="668"/>
                    <a:pt x="726" y="667"/>
                    <a:pt x="724" y="667"/>
                  </a:cubicBezTo>
                  <a:cubicBezTo>
                    <a:pt x="723" y="666"/>
                    <a:pt x="722" y="668"/>
                    <a:pt x="723" y="668"/>
                  </a:cubicBezTo>
                  <a:cubicBezTo>
                    <a:pt x="722" y="668"/>
                    <a:pt x="722" y="668"/>
                    <a:pt x="722" y="668"/>
                  </a:cubicBezTo>
                  <a:close/>
                  <a:moveTo>
                    <a:pt x="552" y="439"/>
                  </a:moveTo>
                  <a:cubicBezTo>
                    <a:pt x="553" y="440"/>
                    <a:pt x="556" y="441"/>
                    <a:pt x="557" y="440"/>
                  </a:cubicBezTo>
                  <a:cubicBezTo>
                    <a:pt x="558" y="437"/>
                    <a:pt x="552" y="438"/>
                    <a:pt x="552" y="438"/>
                  </a:cubicBezTo>
                  <a:cubicBezTo>
                    <a:pt x="552" y="439"/>
                    <a:pt x="552" y="439"/>
                    <a:pt x="552" y="439"/>
                  </a:cubicBezTo>
                  <a:cubicBezTo>
                    <a:pt x="552" y="439"/>
                    <a:pt x="552" y="439"/>
                    <a:pt x="552" y="439"/>
                  </a:cubicBezTo>
                  <a:close/>
                  <a:moveTo>
                    <a:pt x="535" y="466"/>
                  </a:moveTo>
                  <a:cubicBezTo>
                    <a:pt x="534" y="466"/>
                    <a:pt x="534" y="465"/>
                    <a:pt x="534" y="465"/>
                  </a:cubicBezTo>
                  <a:cubicBezTo>
                    <a:pt x="533" y="465"/>
                    <a:pt x="533" y="467"/>
                    <a:pt x="533" y="467"/>
                  </a:cubicBezTo>
                  <a:cubicBezTo>
                    <a:pt x="533" y="467"/>
                    <a:pt x="535" y="466"/>
                    <a:pt x="534" y="467"/>
                  </a:cubicBezTo>
                  <a:cubicBezTo>
                    <a:pt x="535" y="466"/>
                    <a:pt x="535" y="464"/>
                    <a:pt x="535" y="464"/>
                  </a:cubicBezTo>
                  <a:cubicBezTo>
                    <a:pt x="535" y="464"/>
                    <a:pt x="535" y="466"/>
                    <a:pt x="535" y="466"/>
                  </a:cubicBezTo>
                  <a:close/>
                  <a:moveTo>
                    <a:pt x="533" y="459"/>
                  </a:moveTo>
                  <a:cubicBezTo>
                    <a:pt x="533" y="458"/>
                    <a:pt x="533" y="458"/>
                    <a:pt x="533" y="457"/>
                  </a:cubicBezTo>
                  <a:cubicBezTo>
                    <a:pt x="532" y="457"/>
                    <a:pt x="532" y="460"/>
                    <a:pt x="533" y="460"/>
                  </a:cubicBezTo>
                  <a:cubicBezTo>
                    <a:pt x="533" y="460"/>
                    <a:pt x="533" y="458"/>
                    <a:pt x="533" y="459"/>
                  </a:cubicBezTo>
                  <a:close/>
                  <a:moveTo>
                    <a:pt x="531" y="457"/>
                  </a:moveTo>
                  <a:cubicBezTo>
                    <a:pt x="533" y="458"/>
                    <a:pt x="532" y="454"/>
                    <a:pt x="532" y="454"/>
                  </a:cubicBezTo>
                  <a:cubicBezTo>
                    <a:pt x="532" y="454"/>
                    <a:pt x="531" y="457"/>
                    <a:pt x="531" y="458"/>
                  </a:cubicBezTo>
                  <a:cubicBezTo>
                    <a:pt x="531" y="458"/>
                    <a:pt x="531" y="457"/>
                    <a:pt x="531" y="457"/>
                  </a:cubicBezTo>
                  <a:cubicBezTo>
                    <a:pt x="531" y="458"/>
                    <a:pt x="531" y="458"/>
                    <a:pt x="532" y="458"/>
                  </a:cubicBezTo>
                  <a:cubicBezTo>
                    <a:pt x="532" y="458"/>
                    <a:pt x="531" y="458"/>
                    <a:pt x="531" y="457"/>
                  </a:cubicBezTo>
                  <a:close/>
                  <a:moveTo>
                    <a:pt x="530" y="456"/>
                  </a:moveTo>
                  <a:cubicBezTo>
                    <a:pt x="529" y="455"/>
                    <a:pt x="530" y="457"/>
                    <a:pt x="530" y="457"/>
                  </a:cubicBezTo>
                  <a:cubicBezTo>
                    <a:pt x="530" y="457"/>
                    <a:pt x="531" y="456"/>
                    <a:pt x="530" y="456"/>
                  </a:cubicBezTo>
                  <a:cubicBezTo>
                    <a:pt x="530" y="456"/>
                    <a:pt x="530" y="456"/>
                    <a:pt x="530" y="456"/>
                  </a:cubicBezTo>
                  <a:close/>
                  <a:moveTo>
                    <a:pt x="531" y="450"/>
                  </a:moveTo>
                  <a:cubicBezTo>
                    <a:pt x="532" y="450"/>
                    <a:pt x="532" y="449"/>
                    <a:pt x="532" y="448"/>
                  </a:cubicBezTo>
                  <a:cubicBezTo>
                    <a:pt x="531" y="449"/>
                    <a:pt x="531" y="451"/>
                    <a:pt x="531" y="450"/>
                  </a:cubicBezTo>
                  <a:close/>
                  <a:moveTo>
                    <a:pt x="521" y="444"/>
                  </a:moveTo>
                  <a:cubicBezTo>
                    <a:pt x="521" y="444"/>
                    <a:pt x="520" y="445"/>
                    <a:pt x="519" y="446"/>
                  </a:cubicBezTo>
                  <a:cubicBezTo>
                    <a:pt x="520" y="446"/>
                    <a:pt x="522" y="444"/>
                    <a:pt x="522" y="444"/>
                  </a:cubicBezTo>
                  <a:cubicBezTo>
                    <a:pt x="521" y="443"/>
                    <a:pt x="521" y="444"/>
                    <a:pt x="521" y="444"/>
                  </a:cubicBezTo>
                  <a:close/>
                  <a:moveTo>
                    <a:pt x="524" y="447"/>
                  </a:moveTo>
                  <a:cubicBezTo>
                    <a:pt x="523" y="447"/>
                    <a:pt x="523" y="447"/>
                    <a:pt x="523" y="447"/>
                  </a:cubicBezTo>
                  <a:cubicBezTo>
                    <a:pt x="523" y="447"/>
                    <a:pt x="523" y="448"/>
                    <a:pt x="523" y="448"/>
                  </a:cubicBezTo>
                  <a:cubicBezTo>
                    <a:pt x="524" y="448"/>
                    <a:pt x="524" y="447"/>
                    <a:pt x="523" y="447"/>
                  </a:cubicBezTo>
                  <a:cubicBezTo>
                    <a:pt x="523" y="447"/>
                    <a:pt x="524" y="447"/>
                    <a:pt x="524" y="447"/>
                  </a:cubicBezTo>
                  <a:close/>
                  <a:moveTo>
                    <a:pt x="526" y="449"/>
                  </a:moveTo>
                  <a:cubicBezTo>
                    <a:pt x="526" y="449"/>
                    <a:pt x="525" y="449"/>
                    <a:pt x="525" y="449"/>
                  </a:cubicBezTo>
                  <a:cubicBezTo>
                    <a:pt x="525" y="449"/>
                    <a:pt x="526" y="450"/>
                    <a:pt x="526" y="450"/>
                  </a:cubicBezTo>
                  <a:cubicBezTo>
                    <a:pt x="527" y="450"/>
                    <a:pt x="527" y="449"/>
                    <a:pt x="526" y="449"/>
                  </a:cubicBezTo>
                  <a:close/>
                  <a:moveTo>
                    <a:pt x="677" y="444"/>
                  </a:moveTo>
                  <a:cubicBezTo>
                    <a:pt x="676" y="441"/>
                    <a:pt x="674" y="444"/>
                    <a:pt x="673" y="446"/>
                  </a:cubicBezTo>
                  <a:cubicBezTo>
                    <a:pt x="673" y="447"/>
                    <a:pt x="674" y="448"/>
                    <a:pt x="674" y="449"/>
                  </a:cubicBezTo>
                  <a:cubicBezTo>
                    <a:pt x="674" y="450"/>
                    <a:pt x="673" y="451"/>
                    <a:pt x="674" y="452"/>
                  </a:cubicBezTo>
                  <a:cubicBezTo>
                    <a:pt x="679" y="455"/>
                    <a:pt x="677" y="444"/>
                    <a:pt x="676" y="442"/>
                  </a:cubicBezTo>
                  <a:cubicBezTo>
                    <a:pt x="677" y="443"/>
                    <a:pt x="677" y="443"/>
                    <a:pt x="677" y="444"/>
                  </a:cubicBezTo>
                  <a:cubicBezTo>
                    <a:pt x="677" y="444"/>
                    <a:pt x="677" y="443"/>
                    <a:pt x="677" y="443"/>
                  </a:cubicBezTo>
                  <a:cubicBezTo>
                    <a:pt x="677" y="443"/>
                    <a:pt x="677" y="444"/>
                    <a:pt x="677" y="444"/>
                  </a:cubicBezTo>
                  <a:close/>
                  <a:moveTo>
                    <a:pt x="710" y="421"/>
                  </a:moveTo>
                  <a:cubicBezTo>
                    <a:pt x="710" y="421"/>
                    <a:pt x="709" y="420"/>
                    <a:pt x="709" y="420"/>
                  </a:cubicBezTo>
                  <a:cubicBezTo>
                    <a:pt x="709" y="420"/>
                    <a:pt x="709" y="422"/>
                    <a:pt x="709" y="422"/>
                  </a:cubicBezTo>
                  <a:cubicBezTo>
                    <a:pt x="709" y="423"/>
                    <a:pt x="708" y="421"/>
                    <a:pt x="708" y="423"/>
                  </a:cubicBezTo>
                  <a:cubicBezTo>
                    <a:pt x="709" y="423"/>
                    <a:pt x="709" y="423"/>
                    <a:pt x="710" y="423"/>
                  </a:cubicBezTo>
                  <a:cubicBezTo>
                    <a:pt x="710" y="423"/>
                    <a:pt x="710" y="421"/>
                    <a:pt x="710" y="421"/>
                  </a:cubicBezTo>
                  <a:close/>
                  <a:moveTo>
                    <a:pt x="652" y="421"/>
                  </a:moveTo>
                  <a:cubicBezTo>
                    <a:pt x="649" y="421"/>
                    <a:pt x="651" y="424"/>
                    <a:pt x="651" y="425"/>
                  </a:cubicBezTo>
                  <a:cubicBezTo>
                    <a:pt x="651" y="424"/>
                    <a:pt x="653" y="422"/>
                    <a:pt x="652" y="421"/>
                  </a:cubicBezTo>
                  <a:cubicBezTo>
                    <a:pt x="652" y="421"/>
                    <a:pt x="652" y="421"/>
                    <a:pt x="652" y="421"/>
                  </a:cubicBezTo>
                  <a:cubicBezTo>
                    <a:pt x="652" y="421"/>
                    <a:pt x="651" y="421"/>
                    <a:pt x="651" y="421"/>
                  </a:cubicBezTo>
                  <a:cubicBezTo>
                    <a:pt x="651" y="421"/>
                    <a:pt x="652" y="422"/>
                    <a:pt x="652" y="421"/>
                  </a:cubicBezTo>
                  <a:close/>
                  <a:moveTo>
                    <a:pt x="642" y="413"/>
                  </a:moveTo>
                  <a:cubicBezTo>
                    <a:pt x="642" y="413"/>
                    <a:pt x="641" y="413"/>
                    <a:pt x="641" y="414"/>
                  </a:cubicBezTo>
                  <a:cubicBezTo>
                    <a:pt x="642" y="414"/>
                    <a:pt x="642" y="413"/>
                    <a:pt x="642" y="413"/>
                  </a:cubicBezTo>
                  <a:cubicBezTo>
                    <a:pt x="642" y="413"/>
                    <a:pt x="642" y="413"/>
                    <a:pt x="642" y="413"/>
                  </a:cubicBezTo>
                  <a:close/>
                  <a:moveTo>
                    <a:pt x="642" y="416"/>
                  </a:moveTo>
                  <a:cubicBezTo>
                    <a:pt x="643" y="416"/>
                    <a:pt x="644" y="414"/>
                    <a:pt x="644" y="414"/>
                  </a:cubicBezTo>
                  <a:cubicBezTo>
                    <a:pt x="643" y="414"/>
                    <a:pt x="642" y="414"/>
                    <a:pt x="642" y="415"/>
                  </a:cubicBezTo>
                  <a:cubicBezTo>
                    <a:pt x="642" y="415"/>
                    <a:pt x="642" y="415"/>
                    <a:pt x="643" y="415"/>
                  </a:cubicBezTo>
                  <a:cubicBezTo>
                    <a:pt x="643" y="415"/>
                    <a:pt x="642" y="416"/>
                    <a:pt x="642" y="416"/>
                  </a:cubicBezTo>
                  <a:close/>
                  <a:moveTo>
                    <a:pt x="653" y="433"/>
                  </a:moveTo>
                  <a:cubicBezTo>
                    <a:pt x="652" y="433"/>
                    <a:pt x="653" y="435"/>
                    <a:pt x="653" y="435"/>
                  </a:cubicBezTo>
                  <a:cubicBezTo>
                    <a:pt x="654" y="436"/>
                    <a:pt x="655" y="433"/>
                    <a:pt x="653" y="433"/>
                  </a:cubicBezTo>
                  <a:close/>
                  <a:moveTo>
                    <a:pt x="729" y="618"/>
                  </a:moveTo>
                  <a:cubicBezTo>
                    <a:pt x="729" y="617"/>
                    <a:pt x="729" y="617"/>
                    <a:pt x="729" y="617"/>
                  </a:cubicBezTo>
                  <a:cubicBezTo>
                    <a:pt x="727" y="617"/>
                    <a:pt x="728" y="621"/>
                    <a:pt x="727" y="621"/>
                  </a:cubicBezTo>
                  <a:cubicBezTo>
                    <a:pt x="729" y="620"/>
                    <a:pt x="729" y="618"/>
                    <a:pt x="729" y="618"/>
                  </a:cubicBezTo>
                  <a:close/>
                  <a:moveTo>
                    <a:pt x="721" y="610"/>
                  </a:moveTo>
                  <a:cubicBezTo>
                    <a:pt x="721" y="611"/>
                    <a:pt x="721" y="611"/>
                    <a:pt x="721" y="611"/>
                  </a:cubicBezTo>
                  <a:cubicBezTo>
                    <a:pt x="721" y="611"/>
                    <a:pt x="721" y="611"/>
                    <a:pt x="721" y="610"/>
                  </a:cubicBezTo>
                  <a:cubicBezTo>
                    <a:pt x="721" y="611"/>
                    <a:pt x="720" y="612"/>
                    <a:pt x="721" y="613"/>
                  </a:cubicBezTo>
                  <a:cubicBezTo>
                    <a:pt x="721" y="612"/>
                    <a:pt x="722" y="611"/>
                    <a:pt x="721" y="610"/>
                  </a:cubicBezTo>
                  <a:close/>
                  <a:moveTo>
                    <a:pt x="728" y="621"/>
                  </a:moveTo>
                  <a:cubicBezTo>
                    <a:pt x="727" y="620"/>
                    <a:pt x="726" y="624"/>
                    <a:pt x="726" y="624"/>
                  </a:cubicBezTo>
                  <a:cubicBezTo>
                    <a:pt x="726" y="624"/>
                    <a:pt x="728" y="620"/>
                    <a:pt x="727" y="620"/>
                  </a:cubicBezTo>
                  <a:cubicBezTo>
                    <a:pt x="727" y="621"/>
                    <a:pt x="728" y="621"/>
                    <a:pt x="728" y="621"/>
                  </a:cubicBezTo>
                  <a:close/>
                  <a:moveTo>
                    <a:pt x="723" y="614"/>
                  </a:moveTo>
                  <a:cubicBezTo>
                    <a:pt x="723" y="614"/>
                    <a:pt x="724" y="613"/>
                    <a:pt x="723" y="612"/>
                  </a:cubicBezTo>
                  <a:cubicBezTo>
                    <a:pt x="723" y="613"/>
                    <a:pt x="723" y="614"/>
                    <a:pt x="723" y="614"/>
                  </a:cubicBezTo>
                  <a:close/>
                  <a:moveTo>
                    <a:pt x="723" y="618"/>
                  </a:moveTo>
                  <a:cubicBezTo>
                    <a:pt x="722" y="619"/>
                    <a:pt x="723" y="617"/>
                    <a:pt x="723" y="617"/>
                  </a:cubicBezTo>
                  <a:cubicBezTo>
                    <a:pt x="723" y="617"/>
                    <a:pt x="723" y="616"/>
                    <a:pt x="723" y="618"/>
                  </a:cubicBezTo>
                  <a:close/>
                  <a:moveTo>
                    <a:pt x="726" y="619"/>
                  </a:moveTo>
                  <a:cubicBezTo>
                    <a:pt x="726" y="620"/>
                    <a:pt x="726" y="620"/>
                    <a:pt x="726" y="620"/>
                  </a:cubicBezTo>
                  <a:cubicBezTo>
                    <a:pt x="726" y="619"/>
                    <a:pt x="726" y="617"/>
                    <a:pt x="727" y="617"/>
                  </a:cubicBezTo>
                  <a:cubicBezTo>
                    <a:pt x="727" y="618"/>
                    <a:pt x="727" y="618"/>
                    <a:pt x="727" y="619"/>
                  </a:cubicBezTo>
                  <a:cubicBezTo>
                    <a:pt x="726" y="617"/>
                    <a:pt x="725" y="616"/>
                    <a:pt x="725" y="614"/>
                  </a:cubicBezTo>
                  <a:cubicBezTo>
                    <a:pt x="725" y="614"/>
                    <a:pt x="725" y="614"/>
                    <a:pt x="726" y="614"/>
                  </a:cubicBezTo>
                  <a:cubicBezTo>
                    <a:pt x="726" y="614"/>
                    <a:pt x="725" y="614"/>
                    <a:pt x="725" y="614"/>
                  </a:cubicBezTo>
                  <a:cubicBezTo>
                    <a:pt x="726" y="614"/>
                    <a:pt x="723" y="620"/>
                    <a:pt x="723" y="621"/>
                  </a:cubicBezTo>
                  <a:cubicBezTo>
                    <a:pt x="722" y="619"/>
                    <a:pt x="723" y="617"/>
                    <a:pt x="724" y="615"/>
                  </a:cubicBezTo>
                  <a:cubicBezTo>
                    <a:pt x="722" y="617"/>
                    <a:pt x="721" y="620"/>
                    <a:pt x="721" y="621"/>
                  </a:cubicBezTo>
                  <a:cubicBezTo>
                    <a:pt x="720" y="622"/>
                    <a:pt x="720" y="622"/>
                    <a:pt x="720" y="623"/>
                  </a:cubicBezTo>
                  <a:cubicBezTo>
                    <a:pt x="720" y="624"/>
                    <a:pt x="721" y="623"/>
                    <a:pt x="720" y="624"/>
                  </a:cubicBezTo>
                  <a:cubicBezTo>
                    <a:pt x="721" y="624"/>
                    <a:pt x="723" y="620"/>
                    <a:pt x="723" y="620"/>
                  </a:cubicBezTo>
                  <a:cubicBezTo>
                    <a:pt x="724" y="621"/>
                    <a:pt x="721" y="623"/>
                    <a:pt x="722" y="624"/>
                  </a:cubicBezTo>
                  <a:cubicBezTo>
                    <a:pt x="723" y="623"/>
                    <a:pt x="725" y="623"/>
                    <a:pt x="725" y="620"/>
                  </a:cubicBezTo>
                  <a:cubicBezTo>
                    <a:pt x="725" y="621"/>
                    <a:pt x="724" y="623"/>
                    <a:pt x="723" y="623"/>
                  </a:cubicBezTo>
                  <a:cubicBezTo>
                    <a:pt x="723" y="621"/>
                    <a:pt x="724" y="620"/>
                    <a:pt x="724" y="619"/>
                  </a:cubicBezTo>
                  <a:cubicBezTo>
                    <a:pt x="724" y="620"/>
                    <a:pt x="724" y="621"/>
                    <a:pt x="724" y="622"/>
                  </a:cubicBezTo>
                  <a:cubicBezTo>
                    <a:pt x="724" y="621"/>
                    <a:pt x="725" y="618"/>
                    <a:pt x="726" y="617"/>
                  </a:cubicBezTo>
                  <a:cubicBezTo>
                    <a:pt x="726" y="618"/>
                    <a:pt x="725" y="619"/>
                    <a:pt x="725" y="620"/>
                  </a:cubicBezTo>
                  <a:cubicBezTo>
                    <a:pt x="725" y="620"/>
                    <a:pt x="726" y="619"/>
                    <a:pt x="726" y="619"/>
                  </a:cubicBezTo>
                  <a:close/>
                  <a:moveTo>
                    <a:pt x="720" y="620"/>
                  </a:moveTo>
                  <a:cubicBezTo>
                    <a:pt x="722" y="619"/>
                    <a:pt x="722" y="617"/>
                    <a:pt x="723" y="616"/>
                  </a:cubicBezTo>
                  <a:cubicBezTo>
                    <a:pt x="722" y="616"/>
                    <a:pt x="718" y="620"/>
                    <a:pt x="720" y="620"/>
                  </a:cubicBezTo>
                  <a:cubicBezTo>
                    <a:pt x="721" y="620"/>
                    <a:pt x="719" y="620"/>
                    <a:pt x="720" y="620"/>
                  </a:cubicBezTo>
                  <a:close/>
                  <a:moveTo>
                    <a:pt x="727" y="618"/>
                  </a:moveTo>
                  <a:cubicBezTo>
                    <a:pt x="726" y="618"/>
                    <a:pt x="726" y="618"/>
                    <a:pt x="726" y="619"/>
                  </a:cubicBezTo>
                  <a:cubicBezTo>
                    <a:pt x="726" y="619"/>
                    <a:pt x="727" y="618"/>
                    <a:pt x="727" y="618"/>
                  </a:cubicBezTo>
                  <a:close/>
                  <a:moveTo>
                    <a:pt x="724" y="626"/>
                  </a:moveTo>
                  <a:cubicBezTo>
                    <a:pt x="725" y="625"/>
                    <a:pt x="725" y="625"/>
                    <a:pt x="724" y="625"/>
                  </a:cubicBezTo>
                  <a:cubicBezTo>
                    <a:pt x="724" y="625"/>
                    <a:pt x="724" y="626"/>
                    <a:pt x="724" y="626"/>
                  </a:cubicBezTo>
                  <a:close/>
                  <a:moveTo>
                    <a:pt x="726" y="621"/>
                  </a:moveTo>
                  <a:cubicBezTo>
                    <a:pt x="726" y="621"/>
                    <a:pt x="726" y="622"/>
                    <a:pt x="726" y="622"/>
                  </a:cubicBezTo>
                  <a:cubicBezTo>
                    <a:pt x="726" y="621"/>
                    <a:pt x="726" y="621"/>
                    <a:pt x="726" y="621"/>
                  </a:cubicBezTo>
                  <a:close/>
                  <a:moveTo>
                    <a:pt x="725" y="625"/>
                  </a:moveTo>
                  <a:cubicBezTo>
                    <a:pt x="725" y="625"/>
                    <a:pt x="726" y="625"/>
                    <a:pt x="725" y="625"/>
                  </a:cubicBezTo>
                  <a:cubicBezTo>
                    <a:pt x="725" y="625"/>
                    <a:pt x="725" y="625"/>
                    <a:pt x="725" y="625"/>
                  </a:cubicBezTo>
                  <a:close/>
                  <a:moveTo>
                    <a:pt x="726" y="615"/>
                  </a:moveTo>
                  <a:cubicBezTo>
                    <a:pt x="726" y="615"/>
                    <a:pt x="726" y="615"/>
                    <a:pt x="726" y="615"/>
                  </a:cubicBezTo>
                  <a:cubicBezTo>
                    <a:pt x="726" y="615"/>
                    <a:pt x="726" y="615"/>
                    <a:pt x="726" y="615"/>
                  </a:cubicBezTo>
                  <a:close/>
                  <a:moveTo>
                    <a:pt x="726" y="621"/>
                  </a:moveTo>
                  <a:cubicBezTo>
                    <a:pt x="726" y="621"/>
                    <a:pt x="726" y="620"/>
                    <a:pt x="726" y="620"/>
                  </a:cubicBezTo>
                  <a:cubicBezTo>
                    <a:pt x="726" y="620"/>
                    <a:pt x="726" y="621"/>
                    <a:pt x="726" y="621"/>
                  </a:cubicBezTo>
                  <a:close/>
                  <a:moveTo>
                    <a:pt x="723" y="612"/>
                  </a:moveTo>
                  <a:cubicBezTo>
                    <a:pt x="723" y="612"/>
                    <a:pt x="723" y="612"/>
                    <a:pt x="723" y="612"/>
                  </a:cubicBezTo>
                  <a:cubicBezTo>
                    <a:pt x="723" y="612"/>
                    <a:pt x="723" y="612"/>
                    <a:pt x="723" y="612"/>
                  </a:cubicBezTo>
                  <a:close/>
                  <a:moveTo>
                    <a:pt x="725" y="623"/>
                  </a:moveTo>
                  <a:cubicBezTo>
                    <a:pt x="726" y="623"/>
                    <a:pt x="726" y="623"/>
                    <a:pt x="726" y="623"/>
                  </a:cubicBezTo>
                  <a:cubicBezTo>
                    <a:pt x="725" y="623"/>
                    <a:pt x="725" y="623"/>
                    <a:pt x="725" y="623"/>
                  </a:cubicBezTo>
                  <a:close/>
                  <a:moveTo>
                    <a:pt x="725" y="621"/>
                  </a:moveTo>
                  <a:cubicBezTo>
                    <a:pt x="725" y="622"/>
                    <a:pt x="725" y="622"/>
                    <a:pt x="725" y="622"/>
                  </a:cubicBezTo>
                  <a:cubicBezTo>
                    <a:pt x="725" y="622"/>
                    <a:pt x="725" y="623"/>
                    <a:pt x="725" y="623"/>
                  </a:cubicBezTo>
                  <a:cubicBezTo>
                    <a:pt x="725" y="623"/>
                    <a:pt x="725" y="622"/>
                    <a:pt x="725" y="622"/>
                  </a:cubicBezTo>
                  <a:cubicBezTo>
                    <a:pt x="725" y="622"/>
                    <a:pt x="726" y="622"/>
                    <a:pt x="725" y="621"/>
                  </a:cubicBezTo>
                  <a:close/>
                  <a:moveTo>
                    <a:pt x="378" y="666"/>
                  </a:moveTo>
                  <a:cubicBezTo>
                    <a:pt x="378" y="666"/>
                    <a:pt x="378" y="666"/>
                    <a:pt x="378" y="666"/>
                  </a:cubicBezTo>
                  <a:cubicBezTo>
                    <a:pt x="379" y="666"/>
                    <a:pt x="379" y="665"/>
                    <a:pt x="378" y="665"/>
                  </a:cubicBezTo>
                  <a:cubicBezTo>
                    <a:pt x="378" y="665"/>
                    <a:pt x="378" y="665"/>
                    <a:pt x="378" y="665"/>
                  </a:cubicBezTo>
                  <a:cubicBezTo>
                    <a:pt x="379" y="665"/>
                    <a:pt x="376" y="664"/>
                    <a:pt x="377" y="665"/>
                  </a:cubicBezTo>
                  <a:cubicBezTo>
                    <a:pt x="376" y="665"/>
                    <a:pt x="376" y="664"/>
                    <a:pt x="376" y="663"/>
                  </a:cubicBezTo>
                  <a:cubicBezTo>
                    <a:pt x="375" y="662"/>
                    <a:pt x="371" y="660"/>
                    <a:pt x="374" y="659"/>
                  </a:cubicBezTo>
                  <a:cubicBezTo>
                    <a:pt x="373" y="659"/>
                    <a:pt x="372" y="658"/>
                    <a:pt x="372" y="657"/>
                  </a:cubicBezTo>
                  <a:cubicBezTo>
                    <a:pt x="373" y="658"/>
                    <a:pt x="375" y="658"/>
                    <a:pt x="374" y="657"/>
                  </a:cubicBezTo>
                  <a:cubicBezTo>
                    <a:pt x="374" y="656"/>
                    <a:pt x="372" y="656"/>
                    <a:pt x="372" y="656"/>
                  </a:cubicBezTo>
                  <a:cubicBezTo>
                    <a:pt x="372" y="655"/>
                    <a:pt x="374" y="657"/>
                    <a:pt x="374" y="656"/>
                  </a:cubicBezTo>
                  <a:cubicBezTo>
                    <a:pt x="375" y="653"/>
                    <a:pt x="371" y="655"/>
                    <a:pt x="370" y="655"/>
                  </a:cubicBezTo>
                  <a:cubicBezTo>
                    <a:pt x="371" y="655"/>
                    <a:pt x="371" y="655"/>
                    <a:pt x="371" y="655"/>
                  </a:cubicBezTo>
                  <a:cubicBezTo>
                    <a:pt x="371" y="654"/>
                    <a:pt x="370" y="655"/>
                    <a:pt x="370" y="654"/>
                  </a:cubicBezTo>
                  <a:cubicBezTo>
                    <a:pt x="372" y="653"/>
                    <a:pt x="372" y="652"/>
                    <a:pt x="373" y="650"/>
                  </a:cubicBezTo>
                  <a:cubicBezTo>
                    <a:pt x="373" y="648"/>
                    <a:pt x="374" y="646"/>
                    <a:pt x="374" y="644"/>
                  </a:cubicBezTo>
                  <a:cubicBezTo>
                    <a:pt x="373" y="644"/>
                    <a:pt x="372" y="646"/>
                    <a:pt x="371" y="645"/>
                  </a:cubicBezTo>
                  <a:cubicBezTo>
                    <a:pt x="371" y="645"/>
                    <a:pt x="371" y="645"/>
                    <a:pt x="371" y="645"/>
                  </a:cubicBezTo>
                  <a:cubicBezTo>
                    <a:pt x="370" y="645"/>
                    <a:pt x="370" y="644"/>
                    <a:pt x="368" y="645"/>
                  </a:cubicBezTo>
                  <a:cubicBezTo>
                    <a:pt x="367" y="640"/>
                    <a:pt x="361" y="648"/>
                    <a:pt x="365" y="649"/>
                  </a:cubicBezTo>
                  <a:cubicBezTo>
                    <a:pt x="365" y="649"/>
                    <a:pt x="365" y="649"/>
                    <a:pt x="365" y="649"/>
                  </a:cubicBezTo>
                  <a:cubicBezTo>
                    <a:pt x="364" y="649"/>
                    <a:pt x="366" y="650"/>
                    <a:pt x="366" y="650"/>
                  </a:cubicBezTo>
                  <a:cubicBezTo>
                    <a:pt x="366" y="650"/>
                    <a:pt x="365" y="650"/>
                    <a:pt x="365" y="650"/>
                  </a:cubicBezTo>
                  <a:cubicBezTo>
                    <a:pt x="365" y="651"/>
                    <a:pt x="366" y="651"/>
                    <a:pt x="366" y="651"/>
                  </a:cubicBezTo>
                  <a:cubicBezTo>
                    <a:pt x="366" y="651"/>
                    <a:pt x="366" y="651"/>
                    <a:pt x="366" y="651"/>
                  </a:cubicBezTo>
                  <a:cubicBezTo>
                    <a:pt x="367" y="651"/>
                    <a:pt x="368" y="652"/>
                    <a:pt x="369" y="653"/>
                  </a:cubicBezTo>
                  <a:cubicBezTo>
                    <a:pt x="369" y="653"/>
                    <a:pt x="366" y="652"/>
                    <a:pt x="367" y="653"/>
                  </a:cubicBezTo>
                  <a:cubicBezTo>
                    <a:pt x="367" y="653"/>
                    <a:pt x="367" y="653"/>
                    <a:pt x="368" y="653"/>
                  </a:cubicBezTo>
                  <a:cubicBezTo>
                    <a:pt x="368" y="653"/>
                    <a:pt x="367" y="653"/>
                    <a:pt x="367" y="654"/>
                  </a:cubicBezTo>
                  <a:cubicBezTo>
                    <a:pt x="367" y="653"/>
                    <a:pt x="368" y="655"/>
                    <a:pt x="369" y="655"/>
                  </a:cubicBezTo>
                  <a:cubicBezTo>
                    <a:pt x="369" y="655"/>
                    <a:pt x="369" y="655"/>
                    <a:pt x="369" y="655"/>
                  </a:cubicBezTo>
                  <a:cubicBezTo>
                    <a:pt x="369" y="655"/>
                    <a:pt x="369" y="655"/>
                    <a:pt x="369" y="655"/>
                  </a:cubicBezTo>
                  <a:cubicBezTo>
                    <a:pt x="369" y="655"/>
                    <a:pt x="369" y="655"/>
                    <a:pt x="369" y="655"/>
                  </a:cubicBezTo>
                  <a:cubicBezTo>
                    <a:pt x="369" y="655"/>
                    <a:pt x="368" y="655"/>
                    <a:pt x="368" y="655"/>
                  </a:cubicBezTo>
                  <a:cubicBezTo>
                    <a:pt x="368" y="656"/>
                    <a:pt x="370" y="656"/>
                    <a:pt x="370" y="657"/>
                  </a:cubicBezTo>
                  <a:cubicBezTo>
                    <a:pt x="370" y="656"/>
                    <a:pt x="370" y="656"/>
                    <a:pt x="369" y="657"/>
                  </a:cubicBezTo>
                  <a:cubicBezTo>
                    <a:pt x="370" y="657"/>
                    <a:pt x="370" y="657"/>
                    <a:pt x="370" y="657"/>
                  </a:cubicBezTo>
                  <a:cubicBezTo>
                    <a:pt x="369" y="657"/>
                    <a:pt x="371" y="659"/>
                    <a:pt x="371" y="659"/>
                  </a:cubicBezTo>
                  <a:cubicBezTo>
                    <a:pt x="371" y="659"/>
                    <a:pt x="371" y="659"/>
                    <a:pt x="371" y="658"/>
                  </a:cubicBezTo>
                  <a:cubicBezTo>
                    <a:pt x="372" y="659"/>
                    <a:pt x="372" y="659"/>
                    <a:pt x="372" y="660"/>
                  </a:cubicBezTo>
                  <a:cubicBezTo>
                    <a:pt x="372" y="659"/>
                    <a:pt x="372" y="659"/>
                    <a:pt x="372" y="659"/>
                  </a:cubicBezTo>
                  <a:cubicBezTo>
                    <a:pt x="372" y="659"/>
                    <a:pt x="372" y="660"/>
                    <a:pt x="372" y="660"/>
                  </a:cubicBezTo>
                  <a:cubicBezTo>
                    <a:pt x="372" y="660"/>
                    <a:pt x="371" y="660"/>
                    <a:pt x="371" y="660"/>
                  </a:cubicBezTo>
                  <a:cubicBezTo>
                    <a:pt x="372" y="659"/>
                    <a:pt x="374" y="662"/>
                    <a:pt x="374" y="663"/>
                  </a:cubicBezTo>
                  <a:cubicBezTo>
                    <a:pt x="375" y="663"/>
                    <a:pt x="377" y="666"/>
                    <a:pt x="377" y="666"/>
                  </a:cubicBezTo>
                  <a:cubicBezTo>
                    <a:pt x="377" y="667"/>
                    <a:pt x="378" y="666"/>
                    <a:pt x="378" y="666"/>
                  </a:cubicBezTo>
                  <a:close/>
                  <a:moveTo>
                    <a:pt x="375" y="661"/>
                  </a:moveTo>
                  <a:cubicBezTo>
                    <a:pt x="375" y="661"/>
                    <a:pt x="375" y="661"/>
                    <a:pt x="375" y="661"/>
                  </a:cubicBezTo>
                  <a:cubicBezTo>
                    <a:pt x="376" y="661"/>
                    <a:pt x="375" y="660"/>
                    <a:pt x="376" y="660"/>
                  </a:cubicBezTo>
                  <a:cubicBezTo>
                    <a:pt x="376" y="660"/>
                    <a:pt x="374" y="660"/>
                    <a:pt x="374" y="660"/>
                  </a:cubicBezTo>
                  <a:cubicBezTo>
                    <a:pt x="374" y="660"/>
                    <a:pt x="375" y="662"/>
                    <a:pt x="375" y="661"/>
                  </a:cubicBezTo>
                  <a:cubicBezTo>
                    <a:pt x="375" y="661"/>
                    <a:pt x="374" y="660"/>
                    <a:pt x="375" y="661"/>
                  </a:cubicBezTo>
                  <a:close/>
                  <a:moveTo>
                    <a:pt x="379" y="667"/>
                  </a:moveTo>
                  <a:cubicBezTo>
                    <a:pt x="379" y="667"/>
                    <a:pt x="378" y="667"/>
                    <a:pt x="378" y="666"/>
                  </a:cubicBezTo>
                  <a:cubicBezTo>
                    <a:pt x="378" y="666"/>
                    <a:pt x="378" y="666"/>
                    <a:pt x="378" y="666"/>
                  </a:cubicBezTo>
                  <a:cubicBezTo>
                    <a:pt x="378" y="666"/>
                    <a:pt x="378" y="666"/>
                    <a:pt x="378" y="667"/>
                  </a:cubicBezTo>
                  <a:cubicBezTo>
                    <a:pt x="378" y="667"/>
                    <a:pt x="378" y="667"/>
                    <a:pt x="378" y="667"/>
                  </a:cubicBezTo>
                  <a:cubicBezTo>
                    <a:pt x="378" y="667"/>
                    <a:pt x="378" y="668"/>
                    <a:pt x="378" y="668"/>
                  </a:cubicBezTo>
                  <a:cubicBezTo>
                    <a:pt x="379" y="668"/>
                    <a:pt x="378" y="668"/>
                    <a:pt x="379" y="668"/>
                  </a:cubicBezTo>
                  <a:cubicBezTo>
                    <a:pt x="379" y="667"/>
                    <a:pt x="378" y="667"/>
                    <a:pt x="378" y="667"/>
                  </a:cubicBezTo>
                  <a:cubicBezTo>
                    <a:pt x="379" y="667"/>
                    <a:pt x="379" y="666"/>
                    <a:pt x="379" y="667"/>
                  </a:cubicBezTo>
                  <a:close/>
                  <a:moveTo>
                    <a:pt x="377" y="663"/>
                  </a:moveTo>
                  <a:cubicBezTo>
                    <a:pt x="377" y="663"/>
                    <a:pt x="376" y="664"/>
                    <a:pt x="376" y="664"/>
                  </a:cubicBezTo>
                  <a:cubicBezTo>
                    <a:pt x="377" y="663"/>
                    <a:pt x="377" y="663"/>
                    <a:pt x="377" y="663"/>
                  </a:cubicBezTo>
                  <a:close/>
                  <a:moveTo>
                    <a:pt x="373" y="658"/>
                  </a:moveTo>
                  <a:cubicBezTo>
                    <a:pt x="373" y="659"/>
                    <a:pt x="374" y="659"/>
                    <a:pt x="374" y="659"/>
                  </a:cubicBezTo>
                  <a:cubicBezTo>
                    <a:pt x="374" y="658"/>
                    <a:pt x="373" y="658"/>
                    <a:pt x="373" y="658"/>
                  </a:cubicBezTo>
                  <a:close/>
                  <a:moveTo>
                    <a:pt x="365" y="642"/>
                  </a:moveTo>
                  <a:cubicBezTo>
                    <a:pt x="364" y="642"/>
                    <a:pt x="365" y="643"/>
                    <a:pt x="365" y="643"/>
                  </a:cubicBezTo>
                  <a:cubicBezTo>
                    <a:pt x="366" y="643"/>
                    <a:pt x="364" y="642"/>
                    <a:pt x="365" y="642"/>
                  </a:cubicBezTo>
                  <a:close/>
                  <a:moveTo>
                    <a:pt x="374" y="660"/>
                  </a:moveTo>
                  <a:cubicBezTo>
                    <a:pt x="375" y="660"/>
                    <a:pt x="374" y="659"/>
                    <a:pt x="374" y="659"/>
                  </a:cubicBezTo>
                  <a:cubicBezTo>
                    <a:pt x="374" y="659"/>
                    <a:pt x="374" y="659"/>
                    <a:pt x="374" y="659"/>
                  </a:cubicBezTo>
                  <a:cubicBezTo>
                    <a:pt x="374" y="660"/>
                    <a:pt x="374" y="660"/>
                    <a:pt x="374" y="660"/>
                  </a:cubicBezTo>
                  <a:close/>
                  <a:moveTo>
                    <a:pt x="376" y="661"/>
                  </a:moveTo>
                  <a:cubicBezTo>
                    <a:pt x="376" y="661"/>
                    <a:pt x="376" y="661"/>
                    <a:pt x="376" y="662"/>
                  </a:cubicBezTo>
                  <a:cubicBezTo>
                    <a:pt x="376" y="662"/>
                    <a:pt x="376" y="661"/>
                    <a:pt x="376" y="661"/>
                  </a:cubicBezTo>
                  <a:close/>
                  <a:moveTo>
                    <a:pt x="371" y="654"/>
                  </a:moveTo>
                  <a:cubicBezTo>
                    <a:pt x="371" y="654"/>
                    <a:pt x="372" y="654"/>
                    <a:pt x="372" y="654"/>
                  </a:cubicBezTo>
                  <a:cubicBezTo>
                    <a:pt x="371" y="654"/>
                    <a:pt x="371" y="654"/>
                    <a:pt x="371" y="654"/>
                  </a:cubicBezTo>
                  <a:close/>
                  <a:moveTo>
                    <a:pt x="373" y="660"/>
                  </a:moveTo>
                  <a:cubicBezTo>
                    <a:pt x="373" y="660"/>
                    <a:pt x="373" y="660"/>
                    <a:pt x="374" y="660"/>
                  </a:cubicBezTo>
                  <a:cubicBezTo>
                    <a:pt x="374" y="660"/>
                    <a:pt x="374" y="660"/>
                    <a:pt x="373" y="660"/>
                  </a:cubicBezTo>
                  <a:close/>
                  <a:moveTo>
                    <a:pt x="382" y="636"/>
                  </a:moveTo>
                  <a:cubicBezTo>
                    <a:pt x="382" y="636"/>
                    <a:pt x="384" y="634"/>
                    <a:pt x="384" y="634"/>
                  </a:cubicBezTo>
                  <a:cubicBezTo>
                    <a:pt x="383" y="634"/>
                    <a:pt x="381" y="636"/>
                    <a:pt x="381" y="637"/>
                  </a:cubicBezTo>
                  <a:cubicBezTo>
                    <a:pt x="382" y="637"/>
                    <a:pt x="382" y="636"/>
                    <a:pt x="382" y="636"/>
                  </a:cubicBezTo>
                  <a:close/>
                  <a:moveTo>
                    <a:pt x="379" y="638"/>
                  </a:moveTo>
                  <a:cubicBezTo>
                    <a:pt x="379" y="638"/>
                    <a:pt x="378" y="640"/>
                    <a:pt x="379" y="640"/>
                  </a:cubicBezTo>
                  <a:cubicBezTo>
                    <a:pt x="379" y="639"/>
                    <a:pt x="379" y="639"/>
                    <a:pt x="379" y="638"/>
                  </a:cubicBezTo>
                  <a:cubicBezTo>
                    <a:pt x="379" y="638"/>
                    <a:pt x="379" y="638"/>
                    <a:pt x="379" y="638"/>
                  </a:cubicBezTo>
                  <a:close/>
                  <a:moveTo>
                    <a:pt x="380" y="641"/>
                  </a:moveTo>
                  <a:cubicBezTo>
                    <a:pt x="380" y="641"/>
                    <a:pt x="380" y="640"/>
                    <a:pt x="379" y="640"/>
                  </a:cubicBezTo>
                  <a:cubicBezTo>
                    <a:pt x="380" y="641"/>
                    <a:pt x="380" y="640"/>
                    <a:pt x="380" y="641"/>
                  </a:cubicBezTo>
                  <a:close/>
                  <a:moveTo>
                    <a:pt x="380" y="643"/>
                  </a:moveTo>
                  <a:cubicBezTo>
                    <a:pt x="379" y="643"/>
                    <a:pt x="380" y="644"/>
                    <a:pt x="380" y="644"/>
                  </a:cubicBezTo>
                  <a:cubicBezTo>
                    <a:pt x="381" y="644"/>
                    <a:pt x="380" y="642"/>
                    <a:pt x="379" y="643"/>
                  </a:cubicBezTo>
                  <a:cubicBezTo>
                    <a:pt x="380" y="643"/>
                    <a:pt x="380" y="643"/>
                    <a:pt x="380" y="643"/>
                  </a:cubicBezTo>
                  <a:close/>
                  <a:moveTo>
                    <a:pt x="382" y="647"/>
                  </a:moveTo>
                  <a:cubicBezTo>
                    <a:pt x="382" y="647"/>
                    <a:pt x="382" y="647"/>
                    <a:pt x="383" y="647"/>
                  </a:cubicBezTo>
                  <a:cubicBezTo>
                    <a:pt x="382" y="647"/>
                    <a:pt x="383" y="642"/>
                    <a:pt x="381" y="644"/>
                  </a:cubicBezTo>
                  <a:cubicBezTo>
                    <a:pt x="381" y="645"/>
                    <a:pt x="382" y="646"/>
                    <a:pt x="382" y="647"/>
                  </a:cubicBezTo>
                  <a:close/>
                  <a:moveTo>
                    <a:pt x="385" y="652"/>
                  </a:moveTo>
                  <a:cubicBezTo>
                    <a:pt x="385" y="651"/>
                    <a:pt x="382" y="649"/>
                    <a:pt x="382" y="651"/>
                  </a:cubicBezTo>
                  <a:cubicBezTo>
                    <a:pt x="383" y="654"/>
                    <a:pt x="388" y="655"/>
                    <a:pt x="385" y="651"/>
                  </a:cubicBezTo>
                  <a:cubicBezTo>
                    <a:pt x="385" y="652"/>
                    <a:pt x="385" y="652"/>
                    <a:pt x="385" y="652"/>
                  </a:cubicBezTo>
                  <a:close/>
                  <a:moveTo>
                    <a:pt x="392" y="650"/>
                  </a:moveTo>
                  <a:cubicBezTo>
                    <a:pt x="393" y="649"/>
                    <a:pt x="392" y="648"/>
                    <a:pt x="392" y="648"/>
                  </a:cubicBezTo>
                  <a:cubicBezTo>
                    <a:pt x="391" y="649"/>
                    <a:pt x="391" y="650"/>
                    <a:pt x="391" y="651"/>
                  </a:cubicBezTo>
                  <a:cubicBezTo>
                    <a:pt x="391" y="651"/>
                    <a:pt x="391" y="653"/>
                    <a:pt x="391" y="653"/>
                  </a:cubicBezTo>
                  <a:cubicBezTo>
                    <a:pt x="391" y="653"/>
                    <a:pt x="392" y="650"/>
                    <a:pt x="392" y="650"/>
                  </a:cubicBezTo>
                  <a:cubicBezTo>
                    <a:pt x="392" y="650"/>
                    <a:pt x="392" y="650"/>
                    <a:pt x="391" y="650"/>
                  </a:cubicBezTo>
                  <a:cubicBezTo>
                    <a:pt x="392" y="650"/>
                    <a:pt x="392" y="650"/>
                    <a:pt x="392" y="650"/>
                  </a:cubicBezTo>
                  <a:cubicBezTo>
                    <a:pt x="392" y="650"/>
                    <a:pt x="392" y="650"/>
                    <a:pt x="391" y="650"/>
                  </a:cubicBezTo>
                  <a:cubicBezTo>
                    <a:pt x="392" y="650"/>
                    <a:pt x="392" y="650"/>
                    <a:pt x="392" y="650"/>
                  </a:cubicBezTo>
                  <a:close/>
                  <a:moveTo>
                    <a:pt x="390" y="655"/>
                  </a:moveTo>
                  <a:cubicBezTo>
                    <a:pt x="390" y="655"/>
                    <a:pt x="390" y="655"/>
                    <a:pt x="390" y="655"/>
                  </a:cubicBezTo>
                  <a:cubicBezTo>
                    <a:pt x="391" y="655"/>
                    <a:pt x="390" y="653"/>
                    <a:pt x="390" y="653"/>
                  </a:cubicBezTo>
                  <a:cubicBezTo>
                    <a:pt x="390" y="653"/>
                    <a:pt x="389" y="655"/>
                    <a:pt x="390" y="655"/>
                  </a:cubicBezTo>
                  <a:close/>
                  <a:moveTo>
                    <a:pt x="390" y="656"/>
                  </a:moveTo>
                  <a:cubicBezTo>
                    <a:pt x="387" y="652"/>
                    <a:pt x="388" y="657"/>
                    <a:pt x="389" y="657"/>
                  </a:cubicBezTo>
                  <a:cubicBezTo>
                    <a:pt x="390" y="656"/>
                    <a:pt x="390" y="656"/>
                    <a:pt x="390" y="656"/>
                  </a:cubicBezTo>
                  <a:close/>
                  <a:moveTo>
                    <a:pt x="387" y="655"/>
                  </a:moveTo>
                  <a:cubicBezTo>
                    <a:pt x="387" y="655"/>
                    <a:pt x="387" y="655"/>
                    <a:pt x="387" y="655"/>
                  </a:cubicBezTo>
                  <a:cubicBezTo>
                    <a:pt x="387" y="655"/>
                    <a:pt x="387" y="657"/>
                    <a:pt x="388" y="657"/>
                  </a:cubicBezTo>
                  <a:cubicBezTo>
                    <a:pt x="388" y="656"/>
                    <a:pt x="388" y="656"/>
                    <a:pt x="387" y="655"/>
                  </a:cubicBezTo>
                  <a:close/>
                  <a:moveTo>
                    <a:pt x="392" y="660"/>
                  </a:moveTo>
                  <a:cubicBezTo>
                    <a:pt x="388" y="656"/>
                    <a:pt x="391" y="662"/>
                    <a:pt x="392" y="662"/>
                  </a:cubicBezTo>
                  <a:cubicBezTo>
                    <a:pt x="392" y="662"/>
                    <a:pt x="392" y="661"/>
                    <a:pt x="392" y="660"/>
                  </a:cubicBezTo>
                  <a:close/>
                  <a:moveTo>
                    <a:pt x="398" y="671"/>
                  </a:moveTo>
                  <a:cubicBezTo>
                    <a:pt x="397" y="671"/>
                    <a:pt x="397" y="674"/>
                    <a:pt x="399" y="674"/>
                  </a:cubicBezTo>
                  <a:cubicBezTo>
                    <a:pt x="399" y="673"/>
                    <a:pt x="398" y="671"/>
                    <a:pt x="398" y="671"/>
                  </a:cubicBezTo>
                  <a:close/>
                  <a:moveTo>
                    <a:pt x="427" y="706"/>
                  </a:moveTo>
                  <a:cubicBezTo>
                    <a:pt x="429" y="706"/>
                    <a:pt x="430" y="704"/>
                    <a:pt x="429" y="702"/>
                  </a:cubicBezTo>
                  <a:cubicBezTo>
                    <a:pt x="429" y="703"/>
                    <a:pt x="429" y="703"/>
                    <a:pt x="428" y="704"/>
                  </a:cubicBezTo>
                  <a:cubicBezTo>
                    <a:pt x="428" y="702"/>
                    <a:pt x="427" y="701"/>
                    <a:pt x="427" y="700"/>
                  </a:cubicBezTo>
                  <a:cubicBezTo>
                    <a:pt x="427" y="699"/>
                    <a:pt x="427" y="698"/>
                    <a:pt x="427" y="697"/>
                  </a:cubicBezTo>
                  <a:cubicBezTo>
                    <a:pt x="426" y="696"/>
                    <a:pt x="423" y="696"/>
                    <a:pt x="421" y="694"/>
                  </a:cubicBezTo>
                  <a:cubicBezTo>
                    <a:pt x="419" y="693"/>
                    <a:pt x="418" y="690"/>
                    <a:pt x="417" y="688"/>
                  </a:cubicBezTo>
                  <a:cubicBezTo>
                    <a:pt x="415" y="685"/>
                    <a:pt x="413" y="684"/>
                    <a:pt x="410" y="684"/>
                  </a:cubicBezTo>
                  <a:cubicBezTo>
                    <a:pt x="407" y="683"/>
                    <a:pt x="404" y="682"/>
                    <a:pt x="402" y="681"/>
                  </a:cubicBezTo>
                  <a:cubicBezTo>
                    <a:pt x="401" y="680"/>
                    <a:pt x="396" y="678"/>
                    <a:pt x="396" y="680"/>
                  </a:cubicBezTo>
                  <a:cubicBezTo>
                    <a:pt x="395" y="682"/>
                    <a:pt x="397" y="682"/>
                    <a:pt x="398" y="683"/>
                  </a:cubicBezTo>
                  <a:cubicBezTo>
                    <a:pt x="400" y="684"/>
                    <a:pt x="399" y="683"/>
                    <a:pt x="399" y="686"/>
                  </a:cubicBezTo>
                  <a:cubicBezTo>
                    <a:pt x="399" y="685"/>
                    <a:pt x="399" y="688"/>
                    <a:pt x="399" y="687"/>
                  </a:cubicBezTo>
                  <a:cubicBezTo>
                    <a:pt x="399" y="687"/>
                    <a:pt x="403" y="688"/>
                    <a:pt x="403" y="688"/>
                  </a:cubicBezTo>
                  <a:cubicBezTo>
                    <a:pt x="403" y="688"/>
                    <a:pt x="403" y="688"/>
                    <a:pt x="403" y="687"/>
                  </a:cubicBezTo>
                  <a:cubicBezTo>
                    <a:pt x="405" y="688"/>
                    <a:pt x="403" y="690"/>
                    <a:pt x="404" y="690"/>
                  </a:cubicBezTo>
                  <a:cubicBezTo>
                    <a:pt x="405" y="691"/>
                    <a:pt x="405" y="689"/>
                    <a:pt x="406" y="690"/>
                  </a:cubicBezTo>
                  <a:cubicBezTo>
                    <a:pt x="405" y="691"/>
                    <a:pt x="406" y="693"/>
                    <a:pt x="407" y="693"/>
                  </a:cubicBezTo>
                  <a:cubicBezTo>
                    <a:pt x="407" y="692"/>
                    <a:pt x="407" y="692"/>
                    <a:pt x="408" y="691"/>
                  </a:cubicBezTo>
                  <a:cubicBezTo>
                    <a:pt x="408" y="691"/>
                    <a:pt x="409" y="692"/>
                    <a:pt x="409" y="693"/>
                  </a:cubicBezTo>
                  <a:cubicBezTo>
                    <a:pt x="409" y="693"/>
                    <a:pt x="408" y="693"/>
                    <a:pt x="408" y="693"/>
                  </a:cubicBezTo>
                  <a:cubicBezTo>
                    <a:pt x="408" y="693"/>
                    <a:pt x="408" y="695"/>
                    <a:pt x="408" y="695"/>
                  </a:cubicBezTo>
                  <a:cubicBezTo>
                    <a:pt x="408" y="695"/>
                    <a:pt x="408" y="694"/>
                    <a:pt x="408" y="694"/>
                  </a:cubicBezTo>
                  <a:cubicBezTo>
                    <a:pt x="410" y="695"/>
                    <a:pt x="409" y="695"/>
                    <a:pt x="410" y="695"/>
                  </a:cubicBezTo>
                  <a:cubicBezTo>
                    <a:pt x="410" y="695"/>
                    <a:pt x="410" y="696"/>
                    <a:pt x="410" y="696"/>
                  </a:cubicBezTo>
                  <a:cubicBezTo>
                    <a:pt x="411" y="696"/>
                    <a:pt x="411" y="696"/>
                    <a:pt x="411" y="696"/>
                  </a:cubicBezTo>
                  <a:cubicBezTo>
                    <a:pt x="411" y="696"/>
                    <a:pt x="412" y="695"/>
                    <a:pt x="412" y="695"/>
                  </a:cubicBezTo>
                  <a:cubicBezTo>
                    <a:pt x="412" y="695"/>
                    <a:pt x="412" y="696"/>
                    <a:pt x="412" y="696"/>
                  </a:cubicBezTo>
                  <a:cubicBezTo>
                    <a:pt x="413" y="697"/>
                    <a:pt x="412" y="696"/>
                    <a:pt x="413" y="696"/>
                  </a:cubicBezTo>
                  <a:cubicBezTo>
                    <a:pt x="413" y="697"/>
                    <a:pt x="413" y="698"/>
                    <a:pt x="414" y="699"/>
                  </a:cubicBezTo>
                  <a:cubicBezTo>
                    <a:pt x="415" y="700"/>
                    <a:pt x="417" y="699"/>
                    <a:pt x="418" y="700"/>
                  </a:cubicBezTo>
                  <a:cubicBezTo>
                    <a:pt x="419" y="701"/>
                    <a:pt x="417" y="701"/>
                    <a:pt x="418" y="702"/>
                  </a:cubicBezTo>
                  <a:cubicBezTo>
                    <a:pt x="418" y="702"/>
                    <a:pt x="419" y="702"/>
                    <a:pt x="419" y="703"/>
                  </a:cubicBezTo>
                  <a:cubicBezTo>
                    <a:pt x="422" y="704"/>
                    <a:pt x="425" y="705"/>
                    <a:pt x="427" y="706"/>
                  </a:cubicBezTo>
                  <a:cubicBezTo>
                    <a:pt x="427" y="706"/>
                    <a:pt x="426" y="705"/>
                    <a:pt x="426" y="705"/>
                  </a:cubicBezTo>
                  <a:cubicBezTo>
                    <a:pt x="426" y="705"/>
                    <a:pt x="427" y="706"/>
                    <a:pt x="427" y="706"/>
                  </a:cubicBezTo>
                  <a:cubicBezTo>
                    <a:pt x="427" y="706"/>
                    <a:pt x="426" y="705"/>
                    <a:pt x="426" y="705"/>
                  </a:cubicBezTo>
                  <a:cubicBezTo>
                    <a:pt x="426" y="705"/>
                    <a:pt x="426" y="705"/>
                    <a:pt x="427" y="706"/>
                  </a:cubicBezTo>
                  <a:close/>
                  <a:moveTo>
                    <a:pt x="408" y="682"/>
                  </a:moveTo>
                  <a:cubicBezTo>
                    <a:pt x="409" y="682"/>
                    <a:pt x="411" y="681"/>
                    <a:pt x="410" y="680"/>
                  </a:cubicBezTo>
                  <a:cubicBezTo>
                    <a:pt x="409" y="680"/>
                    <a:pt x="407" y="682"/>
                    <a:pt x="408" y="682"/>
                  </a:cubicBezTo>
                  <a:close/>
                  <a:moveTo>
                    <a:pt x="407" y="683"/>
                  </a:moveTo>
                  <a:cubicBezTo>
                    <a:pt x="408" y="684"/>
                    <a:pt x="411" y="683"/>
                    <a:pt x="411" y="682"/>
                  </a:cubicBezTo>
                  <a:cubicBezTo>
                    <a:pt x="411" y="682"/>
                    <a:pt x="408" y="683"/>
                    <a:pt x="407" y="683"/>
                  </a:cubicBezTo>
                  <a:cubicBezTo>
                    <a:pt x="408" y="683"/>
                    <a:pt x="408" y="683"/>
                    <a:pt x="408" y="683"/>
                  </a:cubicBezTo>
                  <a:cubicBezTo>
                    <a:pt x="408" y="683"/>
                    <a:pt x="407" y="683"/>
                    <a:pt x="407" y="683"/>
                  </a:cubicBezTo>
                  <a:close/>
                  <a:moveTo>
                    <a:pt x="407" y="680"/>
                  </a:moveTo>
                  <a:cubicBezTo>
                    <a:pt x="404" y="679"/>
                    <a:pt x="408" y="681"/>
                    <a:pt x="407" y="680"/>
                  </a:cubicBezTo>
                  <a:cubicBezTo>
                    <a:pt x="407" y="680"/>
                    <a:pt x="408" y="680"/>
                    <a:pt x="407" y="680"/>
                  </a:cubicBezTo>
                  <a:close/>
                  <a:moveTo>
                    <a:pt x="422" y="693"/>
                  </a:moveTo>
                  <a:cubicBezTo>
                    <a:pt x="422" y="693"/>
                    <a:pt x="424" y="694"/>
                    <a:pt x="424" y="694"/>
                  </a:cubicBezTo>
                  <a:cubicBezTo>
                    <a:pt x="424" y="693"/>
                    <a:pt x="422" y="691"/>
                    <a:pt x="421" y="691"/>
                  </a:cubicBezTo>
                  <a:cubicBezTo>
                    <a:pt x="421" y="692"/>
                    <a:pt x="422" y="692"/>
                    <a:pt x="422" y="693"/>
                  </a:cubicBezTo>
                  <a:close/>
                  <a:moveTo>
                    <a:pt x="430" y="701"/>
                  </a:moveTo>
                  <a:cubicBezTo>
                    <a:pt x="430" y="701"/>
                    <a:pt x="430" y="701"/>
                    <a:pt x="430" y="700"/>
                  </a:cubicBezTo>
                  <a:cubicBezTo>
                    <a:pt x="428" y="700"/>
                    <a:pt x="428" y="700"/>
                    <a:pt x="429" y="702"/>
                  </a:cubicBezTo>
                  <a:cubicBezTo>
                    <a:pt x="429" y="701"/>
                    <a:pt x="429" y="700"/>
                    <a:pt x="430" y="701"/>
                  </a:cubicBezTo>
                  <a:close/>
                  <a:moveTo>
                    <a:pt x="858" y="683"/>
                  </a:moveTo>
                  <a:cubicBezTo>
                    <a:pt x="856" y="683"/>
                    <a:pt x="856" y="684"/>
                    <a:pt x="854" y="685"/>
                  </a:cubicBezTo>
                  <a:cubicBezTo>
                    <a:pt x="855" y="685"/>
                    <a:pt x="855" y="685"/>
                    <a:pt x="855" y="685"/>
                  </a:cubicBezTo>
                  <a:cubicBezTo>
                    <a:pt x="853" y="687"/>
                    <a:pt x="847" y="687"/>
                    <a:pt x="845" y="687"/>
                  </a:cubicBezTo>
                  <a:cubicBezTo>
                    <a:pt x="841" y="688"/>
                    <a:pt x="838" y="686"/>
                    <a:pt x="834" y="686"/>
                  </a:cubicBezTo>
                  <a:cubicBezTo>
                    <a:pt x="831" y="687"/>
                    <a:pt x="828" y="686"/>
                    <a:pt x="824" y="686"/>
                  </a:cubicBezTo>
                  <a:cubicBezTo>
                    <a:pt x="820" y="686"/>
                    <a:pt x="816" y="685"/>
                    <a:pt x="812" y="687"/>
                  </a:cubicBezTo>
                  <a:cubicBezTo>
                    <a:pt x="808" y="688"/>
                    <a:pt x="807" y="690"/>
                    <a:pt x="806" y="694"/>
                  </a:cubicBezTo>
                  <a:cubicBezTo>
                    <a:pt x="804" y="697"/>
                    <a:pt x="800" y="697"/>
                    <a:pt x="797" y="699"/>
                  </a:cubicBezTo>
                  <a:cubicBezTo>
                    <a:pt x="790" y="704"/>
                    <a:pt x="785" y="713"/>
                    <a:pt x="781" y="720"/>
                  </a:cubicBezTo>
                  <a:cubicBezTo>
                    <a:pt x="785" y="717"/>
                    <a:pt x="787" y="714"/>
                    <a:pt x="790" y="710"/>
                  </a:cubicBezTo>
                  <a:cubicBezTo>
                    <a:pt x="793" y="706"/>
                    <a:pt x="797" y="704"/>
                    <a:pt x="802" y="701"/>
                  </a:cubicBezTo>
                  <a:cubicBezTo>
                    <a:pt x="806" y="699"/>
                    <a:pt x="811" y="697"/>
                    <a:pt x="815" y="697"/>
                  </a:cubicBezTo>
                  <a:cubicBezTo>
                    <a:pt x="816" y="697"/>
                    <a:pt x="827" y="699"/>
                    <a:pt x="825" y="701"/>
                  </a:cubicBezTo>
                  <a:cubicBezTo>
                    <a:pt x="825" y="701"/>
                    <a:pt x="824" y="700"/>
                    <a:pt x="823" y="700"/>
                  </a:cubicBezTo>
                  <a:cubicBezTo>
                    <a:pt x="823" y="701"/>
                    <a:pt x="825" y="702"/>
                    <a:pt x="826" y="703"/>
                  </a:cubicBezTo>
                  <a:cubicBezTo>
                    <a:pt x="825" y="703"/>
                    <a:pt x="825" y="703"/>
                    <a:pt x="825" y="703"/>
                  </a:cubicBezTo>
                  <a:cubicBezTo>
                    <a:pt x="826" y="704"/>
                    <a:pt x="822" y="707"/>
                    <a:pt x="822" y="707"/>
                  </a:cubicBezTo>
                  <a:cubicBezTo>
                    <a:pt x="820" y="708"/>
                    <a:pt x="819" y="709"/>
                    <a:pt x="818" y="709"/>
                  </a:cubicBezTo>
                  <a:cubicBezTo>
                    <a:pt x="817" y="709"/>
                    <a:pt x="814" y="707"/>
                    <a:pt x="814" y="707"/>
                  </a:cubicBezTo>
                  <a:cubicBezTo>
                    <a:pt x="813" y="707"/>
                    <a:pt x="813" y="708"/>
                    <a:pt x="813" y="708"/>
                  </a:cubicBezTo>
                  <a:cubicBezTo>
                    <a:pt x="812" y="708"/>
                    <a:pt x="810" y="708"/>
                    <a:pt x="810" y="708"/>
                  </a:cubicBezTo>
                  <a:cubicBezTo>
                    <a:pt x="811" y="710"/>
                    <a:pt x="815" y="709"/>
                    <a:pt x="816" y="711"/>
                  </a:cubicBezTo>
                  <a:cubicBezTo>
                    <a:pt x="817" y="712"/>
                    <a:pt x="817" y="712"/>
                    <a:pt x="818" y="712"/>
                  </a:cubicBezTo>
                  <a:cubicBezTo>
                    <a:pt x="819" y="712"/>
                    <a:pt x="819" y="710"/>
                    <a:pt x="820" y="711"/>
                  </a:cubicBezTo>
                  <a:cubicBezTo>
                    <a:pt x="820" y="712"/>
                    <a:pt x="822" y="712"/>
                    <a:pt x="823" y="711"/>
                  </a:cubicBezTo>
                  <a:cubicBezTo>
                    <a:pt x="822" y="712"/>
                    <a:pt x="821" y="713"/>
                    <a:pt x="821" y="715"/>
                  </a:cubicBezTo>
                  <a:cubicBezTo>
                    <a:pt x="820" y="716"/>
                    <a:pt x="818" y="717"/>
                    <a:pt x="818" y="719"/>
                  </a:cubicBezTo>
                  <a:cubicBezTo>
                    <a:pt x="822" y="718"/>
                    <a:pt x="821" y="721"/>
                    <a:pt x="823" y="724"/>
                  </a:cubicBezTo>
                  <a:cubicBezTo>
                    <a:pt x="823" y="725"/>
                    <a:pt x="824" y="726"/>
                    <a:pt x="825" y="726"/>
                  </a:cubicBezTo>
                  <a:cubicBezTo>
                    <a:pt x="826" y="727"/>
                    <a:pt x="828" y="727"/>
                    <a:pt x="828" y="728"/>
                  </a:cubicBezTo>
                  <a:cubicBezTo>
                    <a:pt x="828" y="728"/>
                    <a:pt x="827" y="728"/>
                    <a:pt x="827" y="729"/>
                  </a:cubicBezTo>
                  <a:cubicBezTo>
                    <a:pt x="828" y="729"/>
                    <a:pt x="832" y="730"/>
                    <a:pt x="831" y="732"/>
                  </a:cubicBezTo>
                  <a:cubicBezTo>
                    <a:pt x="832" y="732"/>
                    <a:pt x="833" y="731"/>
                    <a:pt x="833" y="731"/>
                  </a:cubicBezTo>
                  <a:cubicBezTo>
                    <a:pt x="834" y="731"/>
                    <a:pt x="835" y="732"/>
                    <a:pt x="836" y="732"/>
                  </a:cubicBezTo>
                  <a:cubicBezTo>
                    <a:pt x="838" y="732"/>
                    <a:pt x="839" y="731"/>
                    <a:pt x="841" y="730"/>
                  </a:cubicBezTo>
                  <a:cubicBezTo>
                    <a:pt x="840" y="733"/>
                    <a:pt x="843" y="732"/>
                    <a:pt x="844" y="731"/>
                  </a:cubicBezTo>
                  <a:cubicBezTo>
                    <a:pt x="845" y="728"/>
                    <a:pt x="845" y="726"/>
                    <a:pt x="846" y="724"/>
                  </a:cubicBezTo>
                  <a:cubicBezTo>
                    <a:pt x="847" y="723"/>
                    <a:pt x="848" y="720"/>
                    <a:pt x="850" y="720"/>
                  </a:cubicBezTo>
                  <a:cubicBezTo>
                    <a:pt x="852" y="719"/>
                    <a:pt x="851" y="721"/>
                    <a:pt x="852" y="720"/>
                  </a:cubicBezTo>
                  <a:cubicBezTo>
                    <a:pt x="852" y="721"/>
                    <a:pt x="850" y="726"/>
                    <a:pt x="850" y="726"/>
                  </a:cubicBezTo>
                  <a:cubicBezTo>
                    <a:pt x="851" y="727"/>
                    <a:pt x="852" y="726"/>
                    <a:pt x="853" y="727"/>
                  </a:cubicBezTo>
                  <a:cubicBezTo>
                    <a:pt x="854" y="727"/>
                    <a:pt x="856" y="728"/>
                    <a:pt x="854" y="729"/>
                  </a:cubicBezTo>
                  <a:cubicBezTo>
                    <a:pt x="854" y="729"/>
                    <a:pt x="855" y="729"/>
                    <a:pt x="855" y="729"/>
                  </a:cubicBezTo>
                  <a:cubicBezTo>
                    <a:pt x="855" y="730"/>
                    <a:pt x="850" y="733"/>
                    <a:pt x="850" y="733"/>
                  </a:cubicBezTo>
                  <a:cubicBezTo>
                    <a:pt x="848" y="733"/>
                    <a:pt x="845" y="732"/>
                    <a:pt x="844" y="735"/>
                  </a:cubicBezTo>
                  <a:cubicBezTo>
                    <a:pt x="844" y="735"/>
                    <a:pt x="847" y="735"/>
                    <a:pt x="847" y="735"/>
                  </a:cubicBezTo>
                  <a:cubicBezTo>
                    <a:pt x="847" y="735"/>
                    <a:pt x="835" y="741"/>
                    <a:pt x="833" y="741"/>
                  </a:cubicBezTo>
                  <a:cubicBezTo>
                    <a:pt x="832" y="741"/>
                    <a:pt x="832" y="741"/>
                    <a:pt x="831" y="741"/>
                  </a:cubicBezTo>
                  <a:cubicBezTo>
                    <a:pt x="831" y="741"/>
                    <a:pt x="832" y="742"/>
                    <a:pt x="832" y="742"/>
                  </a:cubicBezTo>
                  <a:cubicBezTo>
                    <a:pt x="830" y="742"/>
                    <a:pt x="828" y="745"/>
                    <a:pt x="828" y="742"/>
                  </a:cubicBezTo>
                  <a:cubicBezTo>
                    <a:pt x="827" y="742"/>
                    <a:pt x="826" y="743"/>
                    <a:pt x="826" y="743"/>
                  </a:cubicBezTo>
                  <a:cubicBezTo>
                    <a:pt x="826" y="743"/>
                    <a:pt x="826" y="743"/>
                    <a:pt x="825" y="743"/>
                  </a:cubicBezTo>
                  <a:cubicBezTo>
                    <a:pt x="825" y="743"/>
                    <a:pt x="825" y="744"/>
                    <a:pt x="825" y="744"/>
                  </a:cubicBezTo>
                  <a:cubicBezTo>
                    <a:pt x="824" y="745"/>
                    <a:pt x="824" y="746"/>
                    <a:pt x="822" y="748"/>
                  </a:cubicBezTo>
                  <a:cubicBezTo>
                    <a:pt x="822" y="748"/>
                    <a:pt x="819" y="751"/>
                    <a:pt x="819" y="750"/>
                  </a:cubicBezTo>
                  <a:cubicBezTo>
                    <a:pt x="820" y="750"/>
                    <a:pt x="816" y="752"/>
                    <a:pt x="816" y="752"/>
                  </a:cubicBezTo>
                  <a:cubicBezTo>
                    <a:pt x="816" y="752"/>
                    <a:pt x="816" y="753"/>
                    <a:pt x="816" y="753"/>
                  </a:cubicBezTo>
                  <a:cubicBezTo>
                    <a:pt x="816" y="753"/>
                    <a:pt x="814" y="750"/>
                    <a:pt x="814" y="750"/>
                  </a:cubicBezTo>
                  <a:cubicBezTo>
                    <a:pt x="814" y="751"/>
                    <a:pt x="813" y="748"/>
                    <a:pt x="812" y="748"/>
                  </a:cubicBezTo>
                  <a:cubicBezTo>
                    <a:pt x="812" y="746"/>
                    <a:pt x="813" y="743"/>
                    <a:pt x="814" y="743"/>
                  </a:cubicBezTo>
                  <a:cubicBezTo>
                    <a:pt x="814" y="742"/>
                    <a:pt x="814" y="742"/>
                    <a:pt x="814" y="742"/>
                  </a:cubicBezTo>
                  <a:cubicBezTo>
                    <a:pt x="814" y="742"/>
                    <a:pt x="817" y="742"/>
                    <a:pt x="817" y="741"/>
                  </a:cubicBezTo>
                  <a:cubicBezTo>
                    <a:pt x="816" y="741"/>
                    <a:pt x="816" y="741"/>
                    <a:pt x="816" y="741"/>
                  </a:cubicBezTo>
                  <a:cubicBezTo>
                    <a:pt x="815" y="741"/>
                    <a:pt x="823" y="736"/>
                    <a:pt x="824" y="736"/>
                  </a:cubicBezTo>
                  <a:cubicBezTo>
                    <a:pt x="824" y="737"/>
                    <a:pt x="825" y="738"/>
                    <a:pt x="826" y="738"/>
                  </a:cubicBezTo>
                  <a:cubicBezTo>
                    <a:pt x="824" y="735"/>
                    <a:pt x="830" y="736"/>
                    <a:pt x="831" y="735"/>
                  </a:cubicBezTo>
                  <a:cubicBezTo>
                    <a:pt x="830" y="734"/>
                    <a:pt x="823" y="734"/>
                    <a:pt x="822" y="735"/>
                  </a:cubicBezTo>
                  <a:cubicBezTo>
                    <a:pt x="818" y="735"/>
                    <a:pt x="826" y="731"/>
                    <a:pt x="825" y="730"/>
                  </a:cubicBezTo>
                  <a:cubicBezTo>
                    <a:pt x="824" y="730"/>
                    <a:pt x="824" y="730"/>
                    <a:pt x="823" y="730"/>
                  </a:cubicBezTo>
                  <a:cubicBezTo>
                    <a:pt x="823" y="730"/>
                    <a:pt x="823" y="729"/>
                    <a:pt x="822" y="729"/>
                  </a:cubicBezTo>
                  <a:cubicBezTo>
                    <a:pt x="821" y="733"/>
                    <a:pt x="820" y="733"/>
                    <a:pt x="817" y="735"/>
                  </a:cubicBezTo>
                  <a:cubicBezTo>
                    <a:pt x="816" y="736"/>
                    <a:pt x="813" y="737"/>
                    <a:pt x="814" y="734"/>
                  </a:cubicBezTo>
                  <a:cubicBezTo>
                    <a:pt x="813" y="734"/>
                    <a:pt x="812" y="735"/>
                    <a:pt x="812" y="735"/>
                  </a:cubicBezTo>
                  <a:cubicBezTo>
                    <a:pt x="812" y="736"/>
                    <a:pt x="813" y="737"/>
                    <a:pt x="811" y="738"/>
                  </a:cubicBezTo>
                  <a:cubicBezTo>
                    <a:pt x="811" y="738"/>
                    <a:pt x="809" y="738"/>
                    <a:pt x="809" y="738"/>
                  </a:cubicBezTo>
                  <a:cubicBezTo>
                    <a:pt x="809" y="738"/>
                    <a:pt x="807" y="737"/>
                    <a:pt x="807" y="737"/>
                  </a:cubicBezTo>
                  <a:cubicBezTo>
                    <a:pt x="804" y="738"/>
                    <a:pt x="807" y="740"/>
                    <a:pt x="807" y="739"/>
                  </a:cubicBezTo>
                  <a:cubicBezTo>
                    <a:pt x="807" y="741"/>
                    <a:pt x="806" y="741"/>
                    <a:pt x="805" y="742"/>
                  </a:cubicBezTo>
                  <a:cubicBezTo>
                    <a:pt x="805" y="741"/>
                    <a:pt x="804" y="740"/>
                    <a:pt x="803" y="741"/>
                  </a:cubicBezTo>
                  <a:cubicBezTo>
                    <a:pt x="803" y="741"/>
                    <a:pt x="804" y="741"/>
                    <a:pt x="804" y="742"/>
                  </a:cubicBezTo>
                  <a:cubicBezTo>
                    <a:pt x="803" y="743"/>
                    <a:pt x="802" y="744"/>
                    <a:pt x="801" y="744"/>
                  </a:cubicBezTo>
                  <a:cubicBezTo>
                    <a:pt x="800" y="744"/>
                    <a:pt x="800" y="744"/>
                    <a:pt x="799" y="744"/>
                  </a:cubicBezTo>
                  <a:cubicBezTo>
                    <a:pt x="799" y="744"/>
                    <a:pt x="798" y="742"/>
                    <a:pt x="798" y="743"/>
                  </a:cubicBezTo>
                  <a:cubicBezTo>
                    <a:pt x="797" y="744"/>
                    <a:pt x="800" y="744"/>
                    <a:pt x="798" y="745"/>
                  </a:cubicBezTo>
                  <a:cubicBezTo>
                    <a:pt x="798" y="746"/>
                    <a:pt x="797" y="744"/>
                    <a:pt x="796" y="744"/>
                  </a:cubicBezTo>
                  <a:cubicBezTo>
                    <a:pt x="796" y="744"/>
                    <a:pt x="797" y="745"/>
                    <a:pt x="796" y="745"/>
                  </a:cubicBezTo>
                  <a:cubicBezTo>
                    <a:pt x="795" y="747"/>
                    <a:pt x="795" y="739"/>
                    <a:pt x="793" y="746"/>
                  </a:cubicBezTo>
                  <a:cubicBezTo>
                    <a:pt x="793" y="747"/>
                    <a:pt x="792" y="748"/>
                    <a:pt x="791" y="748"/>
                  </a:cubicBezTo>
                  <a:cubicBezTo>
                    <a:pt x="790" y="749"/>
                    <a:pt x="788" y="749"/>
                    <a:pt x="788" y="750"/>
                  </a:cubicBezTo>
                  <a:cubicBezTo>
                    <a:pt x="788" y="750"/>
                    <a:pt x="787" y="750"/>
                    <a:pt x="786" y="750"/>
                  </a:cubicBezTo>
                  <a:cubicBezTo>
                    <a:pt x="786" y="750"/>
                    <a:pt x="786" y="750"/>
                    <a:pt x="786" y="750"/>
                  </a:cubicBezTo>
                  <a:cubicBezTo>
                    <a:pt x="785" y="750"/>
                    <a:pt x="785" y="752"/>
                    <a:pt x="785" y="753"/>
                  </a:cubicBezTo>
                  <a:cubicBezTo>
                    <a:pt x="784" y="753"/>
                    <a:pt x="783" y="754"/>
                    <a:pt x="783" y="755"/>
                  </a:cubicBezTo>
                  <a:cubicBezTo>
                    <a:pt x="782" y="755"/>
                    <a:pt x="780" y="760"/>
                    <a:pt x="783" y="760"/>
                  </a:cubicBezTo>
                  <a:cubicBezTo>
                    <a:pt x="783" y="761"/>
                    <a:pt x="781" y="762"/>
                    <a:pt x="780" y="763"/>
                  </a:cubicBezTo>
                  <a:cubicBezTo>
                    <a:pt x="780" y="764"/>
                    <a:pt x="782" y="766"/>
                    <a:pt x="783" y="767"/>
                  </a:cubicBezTo>
                  <a:cubicBezTo>
                    <a:pt x="783" y="767"/>
                    <a:pt x="785" y="769"/>
                    <a:pt x="786" y="769"/>
                  </a:cubicBezTo>
                  <a:cubicBezTo>
                    <a:pt x="788" y="767"/>
                    <a:pt x="785" y="766"/>
                    <a:pt x="785" y="765"/>
                  </a:cubicBezTo>
                  <a:cubicBezTo>
                    <a:pt x="785" y="767"/>
                    <a:pt x="788" y="768"/>
                    <a:pt x="786" y="770"/>
                  </a:cubicBezTo>
                  <a:cubicBezTo>
                    <a:pt x="785" y="770"/>
                    <a:pt x="784" y="771"/>
                    <a:pt x="783" y="770"/>
                  </a:cubicBezTo>
                  <a:cubicBezTo>
                    <a:pt x="782" y="770"/>
                    <a:pt x="783" y="770"/>
                    <a:pt x="783" y="768"/>
                  </a:cubicBezTo>
                  <a:cubicBezTo>
                    <a:pt x="781" y="769"/>
                    <a:pt x="781" y="771"/>
                    <a:pt x="780" y="771"/>
                  </a:cubicBezTo>
                  <a:cubicBezTo>
                    <a:pt x="778" y="771"/>
                    <a:pt x="779" y="769"/>
                    <a:pt x="778" y="768"/>
                  </a:cubicBezTo>
                  <a:cubicBezTo>
                    <a:pt x="777" y="772"/>
                    <a:pt x="774" y="772"/>
                    <a:pt x="771" y="773"/>
                  </a:cubicBezTo>
                  <a:cubicBezTo>
                    <a:pt x="770" y="773"/>
                    <a:pt x="762" y="773"/>
                    <a:pt x="762" y="776"/>
                  </a:cubicBezTo>
                  <a:cubicBezTo>
                    <a:pt x="762" y="778"/>
                    <a:pt x="771" y="774"/>
                    <a:pt x="771" y="774"/>
                  </a:cubicBezTo>
                  <a:cubicBezTo>
                    <a:pt x="772" y="775"/>
                    <a:pt x="770" y="775"/>
                    <a:pt x="769" y="776"/>
                  </a:cubicBezTo>
                  <a:cubicBezTo>
                    <a:pt x="770" y="776"/>
                    <a:pt x="774" y="774"/>
                    <a:pt x="772" y="776"/>
                  </a:cubicBezTo>
                  <a:cubicBezTo>
                    <a:pt x="770" y="777"/>
                    <a:pt x="767" y="777"/>
                    <a:pt x="766" y="777"/>
                  </a:cubicBezTo>
                  <a:cubicBezTo>
                    <a:pt x="764" y="778"/>
                    <a:pt x="762" y="778"/>
                    <a:pt x="760" y="779"/>
                  </a:cubicBezTo>
                  <a:cubicBezTo>
                    <a:pt x="758" y="780"/>
                    <a:pt x="759" y="779"/>
                    <a:pt x="759" y="780"/>
                  </a:cubicBezTo>
                  <a:cubicBezTo>
                    <a:pt x="759" y="781"/>
                    <a:pt x="760" y="782"/>
                    <a:pt x="760" y="784"/>
                  </a:cubicBezTo>
                  <a:cubicBezTo>
                    <a:pt x="759" y="785"/>
                    <a:pt x="758" y="786"/>
                    <a:pt x="758" y="788"/>
                  </a:cubicBezTo>
                  <a:cubicBezTo>
                    <a:pt x="757" y="788"/>
                    <a:pt x="757" y="788"/>
                    <a:pt x="757" y="787"/>
                  </a:cubicBezTo>
                  <a:cubicBezTo>
                    <a:pt x="757" y="788"/>
                    <a:pt x="758" y="788"/>
                    <a:pt x="758" y="789"/>
                  </a:cubicBezTo>
                  <a:cubicBezTo>
                    <a:pt x="758" y="790"/>
                    <a:pt x="756" y="791"/>
                    <a:pt x="756" y="791"/>
                  </a:cubicBezTo>
                  <a:cubicBezTo>
                    <a:pt x="755" y="793"/>
                    <a:pt x="752" y="794"/>
                    <a:pt x="754" y="791"/>
                  </a:cubicBezTo>
                  <a:cubicBezTo>
                    <a:pt x="753" y="791"/>
                    <a:pt x="752" y="791"/>
                    <a:pt x="751" y="789"/>
                  </a:cubicBezTo>
                  <a:cubicBezTo>
                    <a:pt x="750" y="788"/>
                    <a:pt x="750" y="787"/>
                    <a:pt x="750" y="785"/>
                  </a:cubicBezTo>
                  <a:cubicBezTo>
                    <a:pt x="748" y="789"/>
                    <a:pt x="752" y="792"/>
                    <a:pt x="753" y="795"/>
                  </a:cubicBezTo>
                  <a:cubicBezTo>
                    <a:pt x="754" y="797"/>
                    <a:pt x="750" y="801"/>
                    <a:pt x="751" y="802"/>
                  </a:cubicBezTo>
                  <a:cubicBezTo>
                    <a:pt x="751" y="801"/>
                    <a:pt x="749" y="805"/>
                    <a:pt x="749" y="805"/>
                  </a:cubicBezTo>
                  <a:cubicBezTo>
                    <a:pt x="749" y="805"/>
                    <a:pt x="748" y="806"/>
                    <a:pt x="748" y="806"/>
                  </a:cubicBezTo>
                  <a:cubicBezTo>
                    <a:pt x="748" y="806"/>
                    <a:pt x="748" y="809"/>
                    <a:pt x="747" y="808"/>
                  </a:cubicBezTo>
                  <a:cubicBezTo>
                    <a:pt x="746" y="808"/>
                    <a:pt x="747" y="806"/>
                    <a:pt x="747" y="805"/>
                  </a:cubicBezTo>
                  <a:cubicBezTo>
                    <a:pt x="748" y="803"/>
                    <a:pt x="747" y="801"/>
                    <a:pt x="748" y="799"/>
                  </a:cubicBezTo>
                  <a:cubicBezTo>
                    <a:pt x="747" y="799"/>
                    <a:pt x="747" y="799"/>
                    <a:pt x="747" y="799"/>
                  </a:cubicBezTo>
                  <a:cubicBezTo>
                    <a:pt x="747" y="799"/>
                    <a:pt x="747" y="798"/>
                    <a:pt x="746" y="798"/>
                  </a:cubicBezTo>
                  <a:cubicBezTo>
                    <a:pt x="746" y="798"/>
                    <a:pt x="746" y="799"/>
                    <a:pt x="746" y="799"/>
                  </a:cubicBezTo>
                  <a:cubicBezTo>
                    <a:pt x="746" y="798"/>
                    <a:pt x="744" y="796"/>
                    <a:pt x="745" y="796"/>
                  </a:cubicBezTo>
                  <a:cubicBezTo>
                    <a:pt x="746" y="796"/>
                    <a:pt x="746" y="796"/>
                    <a:pt x="746" y="795"/>
                  </a:cubicBezTo>
                  <a:cubicBezTo>
                    <a:pt x="746" y="795"/>
                    <a:pt x="744" y="796"/>
                    <a:pt x="744" y="795"/>
                  </a:cubicBezTo>
                  <a:cubicBezTo>
                    <a:pt x="744" y="794"/>
                    <a:pt x="746" y="794"/>
                    <a:pt x="746" y="794"/>
                  </a:cubicBezTo>
                  <a:cubicBezTo>
                    <a:pt x="746" y="794"/>
                    <a:pt x="744" y="793"/>
                    <a:pt x="744" y="793"/>
                  </a:cubicBezTo>
                  <a:cubicBezTo>
                    <a:pt x="745" y="793"/>
                    <a:pt x="745" y="792"/>
                    <a:pt x="746" y="792"/>
                  </a:cubicBezTo>
                  <a:cubicBezTo>
                    <a:pt x="743" y="792"/>
                    <a:pt x="747" y="790"/>
                    <a:pt x="748" y="789"/>
                  </a:cubicBezTo>
                  <a:cubicBezTo>
                    <a:pt x="747" y="789"/>
                    <a:pt x="747" y="789"/>
                    <a:pt x="747" y="789"/>
                  </a:cubicBezTo>
                  <a:cubicBezTo>
                    <a:pt x="747" y="789"/>
                    <a:pt x="747" y="789"/>
                    <a:pt x="747" y="788"/>
                  </a:cubicBezTo>
                  <a:cubicBezTo>
                    <a:pt x="746" y="787"/>
                    <a:pt x="744" y="790"/>
                    <a:pt x="744" y="790"/>
                  </a:cubicBezTo>
                  <a:cubicBezTo>
                    <a:pt x="743" y="793"/>
                    <a:pt x="744" y="795"/>
                    <a:pt x="744" y="798"/>
                  </a:cubicBezTo>
                  <a:cubicBezTo>
                    <a:pt x="743" y="797"/>
                    <a:pt x="743" y="797"/>
                    <a:pt x="742" y="796"/>
                  </a:cubicBezTo>
                  <a:cubicBezTo>
                    <a:pt x="742" y="797"/>
                    <a:pt x="745" y="800"/>
                    <a:pt x="744" y="800"/>
                  </a:cubicBezTo>
                  <a:cubicBezTo>
                    <a:pt x="744" y="801"/>
                    <a:pt x="742" y="799"/>
                    <a:pt x="741" y="799"/>
                  </a:cubicBezTo>
                  <a:cubicBezTo>
                    <a:pt x="741" y="798"/>
                    <a:pt x="740" y="798"/>
                    <a:pt x="739" y="798"/>
                  </a:cubicBezTo>
                  <a:cubicBezTo>
                    <a:pt x="739" y="797"/>
                    <a:pt x="739" y="796"/>
                    <a:pt x="739" y="795"/>
                  </a:cubicBezTo>
                  <a:cubicBezTo>
                    <a:pt x="736" y="798"/>
                    <a:pt x="742" y="800"/>
                    <a:pt x="743" y="801"/>
                  </a:cubicBezTo>
                  <a:cubicBezTo>
                    <a:pt x="744" y="802"/>
                    <a:pt x="746" y="804"/>
                    <a:pt x="744" y="804"/>
                  </a:cubicBezTo>
                  <a:cubicBezTo>
                    <a:pt x="743" y="804"/>
                    <a:pt x="742" y="802"/>
                    <a:pt x="741" y="801"/>
                  </a:cubicBezTo>
                  <a:cubicBezTo>
                    <a:pt x="739" y="803"/>
                    <a:pt x="747" y="805"/>
                    <a:pt x="745" y="807"/>
                  </a:cubicBezTo>
                  <a:cubicBezTo>
                    <a:pt x="744" y="807"/>
                    <a:pt x="744" y="807"/>
                    <a:pt x="744" y="807"/>
                  </a:cubicBezTo>
                  <a:cubicBezTo>
                    <a:pt x="743" y="808"/>
                    <a:pt x="745" y="809"/>
                    <a:pt x="746" y="810"/>
                  </a:cubicBezTo>
                  <a:cubicBezTo>
                    <a:pt x="746" y="810"/>
                    <a:pt x="747" y="813"/>
                    <a:pt x="747" y="813"/>
                  </a:cubicBezTo>
                  <a:cubicBezTo>
                    <a:pt x="747" y="813"/>
                    <a:pt x="747" y="813"/>
                    <a:pt x="747" y="813"/>
                  </a:cubicBezTo>
                  <a:cubicBezTo>
                    <a:pt x="748" y="813"/>
                    <a:pt x="748" y="814"/>
                    <a:pt x="747" y="814"/>
                  </a:cubicBezTo>
                  <a:cubicBezTo>
                    <a:pt x="747" y="814"/>
                    <a:pt x="747" y="814"/>
                    <a:pt x="747" y="814"/>
                  </a:cubicBezTo>
                  <a:cubicBezTo>
                    <a:pt x="747" y="816"/>
                    <a:pt x="748" y="815"/>
                    <a:pt x="746" y="816"/>
                  </a:cubicBezTo>
                  <a:cubicBezTo>
                    <a:pt x="746" y="816"/>
                    <a:pt x="743" y="817"/>
                    <a:pt x="744" y="817"/>
                  </a:cubicBezTo>
                  <a:cubicBezTo>
                    <a:pt x="745" y="818"/>
                    <a:pt x="742" y="817"/>
                    <a:pt x="742" y="818"/>
                  </a:cubicBezTo>
                  <a:cubicBezTo>
                    <a:pt x="742" y="820"/>
                    <a:pt x="745" y="817"/>
                    <a:pt x="746" y="818"/>
                  </a:cubicBezTo>
                  <a:cubicBezTo>
                    <a:pt x="748" y="819"/>
                    <a:pt x="745" y="820"/>
                    <a:pt x="745" y="821"/>
                  </a:cubicBezTo>
                  <a:cubicBezTo>
                    <a:pt x="746" y="821"/>
                    <a:pt x="747" y="819"/>
                    <a:pt x="748" y="819"/>
                  </a:cubicBezTo>
                  <a:cubicBezTo>
                    <a:pt x="749" y="819"/>
                    <a:pt x="748" y="821"/>
                    <a:pt x="747" y="822"/>
                  </a:cubicBezTo>
                  <a:cubicBezTo>
                    <a:pt x="746" y="824"/>
                    <a:pt x="745" y="823"/>
                    <a:pt x="743" y="823"/>
                  </a:cubicBezTo>
                  <a:cubicBezTo>
                    <a:pt x="743" y="822"/>
                    <a:pt x="744" y="821"/>
                    <a:pt x="743" y="821"/>
                  </a:cubicBezTo>
                  <a:cubicBezTo>
                    <a:pt x="743" y="822"/>
                    <a:pt x="742" y="823"/>
                    <a:pt x="742" y="823"/>
                  </a:cubicBezTo>
                  <a:cubicBezTo>
                    <a:pt x="741" y="822"/>
                    <a:pt x="741" y="822"/>
                    <a:pt x="740" y="822"/>
                  </a:cubicBezTo>
                  <a:cubicBezTo>
                    <a:pt x="741" y="823"/>
                    <a:pt x="743" y="823"/>
                    <a:pt x="742" y="825"/>
                  </a:cubicBezTo>
                  <a:cubicBezTo>
                    <a:pt x="742" y="825"/>
                    <a:pt x="740" y="826"/>
                    <a:pt x="740" y="826"/>
                  </a:cubicBezTo>
                  <a:cubicBezTo>
                    <a:pt x="741" y="827"/>
                    <a:pt x="742" y="826"/>
                    <a:pt x="743" y="826"/>
                  </a:cubicBezTo>
                  <a:cubicBezTo>
                    <a:pt x="746" y="827"/>
                    <a:pt x="743" y="828"/>
                    <a:pt x="742" y="829"/>
                  </a:cubicBezTo>
                  <a:cubicBezTo>
                    <a:pt x="740" y="829"/>
                    <a:pt x="738" y="829"/>
                    <a:pt x="736" y="831"/>
                  </a:cubicBezTo>
                  <a:cubicBezTo>
                    <a:pt x="736" y="832"/>
                    <a:pt x="735" y="833"/>
                    <a:pt x="734" y="834"/>
                  </a:cubicBezTo>
                  <a:cubicBezTo>
                    <a:pt x="731" y="836"/>
                    <a:pt x="727" y="836"/>
                    <a:pt x="725" y="839"/>
                  </a:cubicBezTo>
                  <a:cubicBezTo>
                    <a:pt x="724" y="842"/>
                    <a:pt x="723" y="843"/>
                    <a:pt x="721" y="844"/>
                  </a:cubicBezTo>
                  <a:cubicBezTo>
                    <a:pt x="718" y="846"/>
                    <a:pt x="718" y="845"/>
                    <a:pt x="715" y="845"/>
                  </a:cubicBezTo>
                  <a:cubicBezTo>
                    <a:pt x="715" y="846"/>
                    <a:pt x="717" y="846"/>
                    <a:pt x="717" y="847"/>
                  </a:cubicBezTo>
                  <a:cubicBezTo>
                    <a:pt x="716" y="849"/>
                    <a:pt x="715" y="847"/>
                    <a:pt x="714" y="847"/>
                  </a:cubicBezTo>
                  <a:cubicBezTo>
                    <a:pt x="715" y="849"/>
                    <a:pt x="713" y="850"/>
                    <a:pt x="712" y="851"/>
                  </a:cubicBezTo>
                  <a:cubicBezTo>
                    <a:pt x="712" y="852"/>
                    <a:pt x="710" y="855"/>
                    <a:pt x="711" y="854"/>
                  </a:cubicBezTo>
                  <a:cubicBezTo>
                    <a:pt x="711" y="854"/>
                    <a:pt x="710" y="859"/>
                    <a:pt x="710" y="860"/>
                  </a:cubicBezTo>
                  <a:cubicBezTo>
                    <a:pt x="710" y="863"/>
                    <a:pt x="711" y="867"/>
                    <a:pt x="712" y="870"/>
                  </a:cubicBezTo>
                  <a:cubicBezTo>
                    <a:pt x="714" y="877"/>
                    <a:pt x="719" y="884"/>
                    <a:pt x="720" y="891"/>
                  </a:cubicBezTo>
                  <a:cubicBezTo>
                    <a:pt x="720" y="894"/>
                    <a:pt x="719" y="904"/>
                    <a:pt x="714" y="903"/>
                  </a:cubicBezTo>
                  <a:cubicBezTo>
                    <a:pt x="712" y="902"/>
                    <a:pt x="711" y="899"/>
                    <a:pt x="710" y="898"/>
                  </a:cubicBezTo>
                  <a:cubicBezTo>
                    <a:pt x="709" y="897"/>
                    <a:pt x="705" y="892"/>
                    <a:pt x="706" y="891"/>
                  </a:cubicBezTo>
                  <a:cubicBezTo>
                    <a:pt x="706" y="890"/>
                    <a:pt x="707" y="889"/>
                    <a:pt x="706" y="889"/>
                  </a:cubicBezTo>
                  <a:cubicBezTo>
                    <a:pt x="705" y="889"/>
                    <a:pt x="705" y="890"/>
                    <a:pt x="705" y="890"/>
                  </a:cubicBezTo>
                  <a:cubicBezTo>
                    <a:pt x="704" y="890"/>
                    <a:pt x="704" y="889"/>
                    <a:pt x="703" y="888"/>
                  </a:cubicBezTo>
                  <a:cubicBezTo>
                    <a:pt x="702" y="886"/>
                    <a:pt x="704" y="881"/>
                    <a:pt x="701" y="883"/>
                  </a:cubicBezTo>
                  <a:cubicBezTo>
                    <a:pt x="702" y="882"/>
                    <a:pt x="702" y="876"/>
                    <a:pt x="702" y="875"/>
                  </a:cubicBezTo>
                  <a:cubicBezTo>
                    <a:pt x="701" y="873"/>
                    <a:pt x="699" y="871"/>
                    <a:pt x="697" y="869"/>
                  </a:cubicBezTo>
                  <a:cubicBezTo>
                    <a:pt x="696" y="868"/>
                    <a:pt x="693" y="864"/>
                    <a:pt x="692" y="864"/>
                  </a:cubicBezTo>
                  <a:cubicBezTo>
                    <a:pt x="691" y="864"/>
                    <a:pt x="689" y="868"/>
                    <a:pt x="688" y="866"/>
                  </a:cubicBezTo>
                  <a:cubicBezTo>
                    <a:pt x="687" y="867"/>
                    <a:pt x="687" y="868"/>
                    <a:pt x="686" y="868"/>
                  </a:cubicBezTo>
                  <a:cubicBezTo>
                    <a:pt x="684" y="868"/>
                    <a:pt x="683" y="867"/>
                    <a:pt x="682" y="865"/>
                  </a:cubicBezTo>
                  <a:cubicBezTo>
                    <a:pt x="683" y="865"/>
                    <a:pt x="683" y="865"/>
                    <a:pt x="683" y="865"/>
                  </a:cubicBezTo>
                  <a:cubicBezTo>
                    <a:pt x="681" y="864"/>
                    <a:pt x="679" y="864"/>
                    <a:pt x="678" y="863"/>
                  </a:cubicBezTo>
                  <a:cubicBezTo>
                    <a:pt x="678" y="863"/>
                    <a:pt x="678" y="863"/>
                    <a:pt x="679" y="863"/>
                  </a:cubicBezTo>
                  <a:cubicBezTo>
                    <a:pt x="677" y="861"/>
                    <a:pt x="675" y="863"/>
                    <a:pt x="673" y="863"/>
                  </a:cubicBezTo>
                  <a:cubicBezTo>
                    <a:pt x="673" y="863"/>
                    <a:pt x="673" y="862"/>
                    <a:pt x="673" y="862"/>
                  </a:cubicBezTo>
                  <a:cubicBezTo>
                    <a:pt x="671" y="862"/>
                    <a:pt x="670" y="863"/>
                    <a:pt x="668" y="864"/>
                  </a:cubicBezTo>
                  <a:cubicBezTo>
                    <a:pt x="667" y="863"/>
                    <a:pt x="667" y="861"/>
                    <a:pt x="666" y="861"/>
                  </a:cubicBezTo>
                  <a:cubicBezTo>
                    <a:pt x="666" y="861"/>
                    <a:pt x="665" y="862"/>
                    <a:pt x="664" y="862"/>
                  </a:cubicBezTo>
                  <a:cubicBezTo>
                    <a:pt x="663" y="863"/>
                    <a:pt x="662" y="863"/>
                    <a:pt x="660" y="863"/>
                  </a:cubicBezTo>
                  <a:cubicBezTo>
                    <a:pt x="659" y="863"/>
                    <a:pt x="656" y="864"/>
                    <a:pt x="655" y="865"/>
                  </a:cubicBezTo>
                  <a:cubicBezTo>
                    <a:pt x="655" y="865"/>
                    <a:pt x="654" y="866"/>
                    <a:pt x="654" y="866"/>
                  </a:cubicBezTo>
                  <a:cubicBezTo>
                    <a:pt x="655" y="867"/>
                    <a:pt x="655" y="866"/>
                    <a:pt x="656" y="866"/>
                  </a:cubicBezTo>
                  <a:cubicBezTo>
                    <a:pt x="659" y="866"/>
                    <a:pt x="655" y="869"/>
                    <a:pt x="655" y="868"/>
                  </a:cubicBezTo>
                  <a:cubicBezTo>
                    <a:pt x="655" y="868"/>
                    <a:pt x="655" y="869"/>
                    <a:pt x="655" y="870"/>
                  </a:cubicBezTo>
                  <a:cubicBezTo>
                    <a:pt x="656" y="871"/>
                    <a:pt x="657" y="871"/>
                    <a:pt x="657" y="872"/>
                  </a:cubicBezTo>
                  <a:cubicBezTo>
                    <a:pt x="657" y="873"/>
                    <a:pt x="652" y="869"/>
                    <a:pt x="652" y="869"/>
                  </a:cubicBezTo>
                  <a:cubicBezTo>
                    <a:pt x="653" y="870"/>
                    <a:pt x="652" y="872"/>
                    <a:pt x="651" y="872"/>
                  </a:cubicBezTo>
                  <a:cubicBezTo>
                    <a:pt x="651" y="872"/>
                    <a:pt x="650" y="871"/>
                    <a:pt x="649" y="871"/>
                  </a:cubicBezTo>
                  <a:cubicBezTo>
                    <a:pt x="648" y="871"/>
                    <a:pt x="647" y="872"/>
                    <a:pt x="646" y="871"/>
                  </a:cubicBezTo>
                  <a:cubicBezTo>
                    <a:pt x="645" y="871"/>
                    <a:pt x="645" y="870"/>
                    <a:pt x="645" y="870"/>
                  </a:cubicBezTo>
                  <a:cubicBezTo>
                    <a:pt x="645" y="870"/>
                    <a:pt x="644" y="870"/>
                    <a:pt x="644" y="870"/>
                  </a:cubicBezTo>
                  <a:cubicBezTo>
                    <a:pt x="644" y="869"/>
                    <a:pt x="639" y="866"/>
                    <a:pt x="639" y="867"/>
                  </a:cubicBezTo>
                  <a:cubicBezTo>
                    <a:pt x="639" y="867"/>
                    <a:pt x="639" y="867"/>
                    <a:pt x="639" y="868"/>
                  </a:cubicBezTo>
                  <a:cubicBezTo>
                    <a:pt x="639" y="867"/>
                    <a:pt x="639" y="867"/>
                    <a:pt x="638" y="867"/>
                  </a:cubicBezTo>
                  <a:cubicBezTo>
                    <a:pt x="638" y="867"/>
                    <a:pt x="638" y="869"/>
                    <a:pt x="637" y="869"/>
                  </a:cubicBezTo>
                  <a:cubicBezTo>
                    <a:pt x="636" y="870"/>
                    <a:pt x="634" y="868"/>
                    <a:pt x="633" y="868"/>
                  </a:cubicBezTo>
                  <a:cubicBezTo>
                    <a:pt x="629" y="867"/>
                    <a:pt x="627" y="870"/>
                    <a:pt x="623" y="870"/>
                  </a:cubicBezTo>
                  <a:cubicBezTo>
                    <a:pt x="622" y="869"/>
                    <a:pt x="622" y="869"/>
                    <a:pt x="621" y="869"/>
                  </a:cubicBezTo>
                  <a:cubicBezTo>
                    <a:pt x="621" y="869"/>
                    <a:pt x="621" y="868"/>
                    <a:pt x="621" y="868"/>
                  </a:cubicBezTo>
                  <a:cubicBezTo>
                    <a:pt x="619" y="868"/>
                    <a:pt x="620" y="870"/>
                    <a:pt x="620" y="871"/>
                  </a:cubicBezTo>
                  <a:cubicBezTo>
                    <a:pt x="620" y="871"/>
                    <a:pt x="621" y="871"/>
                    <a:pt x="620" y="871"/>
                  </a:cubicBezTo>
                  <a:cubicBezTo>
                    <a:pt x="620" y="872"/>
                    <a:pt x="620" y="872"/>
                    <a:pt x="619" y="872"/>
                  </a:cubicBezTo>
                  <a:cubicBezTo>
                    <a:pt x="618" y="873"/>
                    <a:pt x="615" y="875"/>
                    <a:pt x="613" y="876"/>
                  </a:cubicBezTo>
                  <a:cubicBezTo>
                    <a:pt x="614" y="876"/>
                    <a:pt x="614" y="876"/>
                    <a:pt x="614" y="876"/>
                  </a:cubicBezTo>
                  <a:cubicBezTo>
                    <a:pt x="613" y="876"/>
                    <a:pt x="611" y="877"/>
                    <a:pt x="611" y="876"/>
                  </a:cubicBezTo>
                  <a:cubicBezTo>
                    <a:pt x="610" y="876"/>
                    <a:pt x="609" y="876"/>
                    <a:pt x="608" y="876"/>
                  </a:cubicBezTo>
                  <a:cubicBezTo>
                    <a:pt x="609" y="876"/>
                    <a:pt x="610" y="877"/>
                    <a:pt x="610" y="878"/>
                  </a:cubicBezTo>
                  <a:cubicBezTo>
                    <a:pt x="610" y="878"/>
                    <a:pt x="608" y="879"/>
                    <a:pt x="608" y="878"/>
                  </a:cubicBezTo>
                  <a:cubicBezTo>
                    <a:pt x="607" y="879"/>
                    <a:pt x="608" y="880"/>
                    <a:pt x="607" y="880"/>
                  </a:cubicBezTo>
                  <a:cubicBezTo>
                    <a:pt x="607" y="880"/>
                    <a:pt x="606" y="879"/>
                    <a:pt x="606" y="879"/>
                  </a:cubicBezTo>
                  <a:cubicBezTo>
                    <a:pt x="606" y="879"/>
                    <a:pt x="605" y="880"/>
                    <a:pt x="605" y="880"/>
                  </a:cubicBezTo>
                  <a:cubicBezTo>
                    <a:pt x="605" y="882"/>
                    <a:pt x="604" y="882"/>
                    <a:pt x="603" y="883"/>
                  </a:cubicBezTo>
                  <a:cubicBezTo>
                    <a:pt x="603" y="884"/>
                    <a:pt x="604" y="885"/>
                    <a:pt x="603" y="885"/>
                  </a:cubicBezTo>
                  <a:cubicBezTo>
                    <a:pt x="603" y="886"/>
                    <a:pt x="602" y="886"/>
                    <a:pt x="601" y="886"/>
                  </a:cubicBezTo>
                  <a:cubicBezTo>
                    <a:pt x="601" y="887"/>
                    <a:pt x="603" y="887"/>
                    <a:pt x="603" y="887"/>
                  </a:cubicBezTo>
                  <a:cubicBezTo>
                    <a:pt x="603" y="887"/>
                    <a:pt x="603" y="888"/>
                    <a:pt x="603" y="889"/>
                  </a:cubicBezTo>
                  <a:cubicBezTo>
                    <a:pt x="603" y="890"/>
                    <a:pt x="604" y="893"/>
                    <a:pt x="603" y="894"/>
                  </a:cubicBezTo>
                  <a:cubicBezTo>
                    <a:pt x="604" y="894"/>
                    <a:pt x="605" y="896"/>
                    <a:pt x="605" y="897"/>
                  </a:cubicBezTo>
                  <a:cubicBezTo>
                    <a:pt x="605" y="898"/>
                    <a:pt x="604" y="900"/>
                    <a:pt x="603" y="901"/>
                  </a:cubicBezTo>
                  <a:cubicBezTo>
                    <a:pt x="603" y="901"/>
                    <a:pt x="603" y="900"/>
                    <a:pt x="602" y="901"/>
                  </a:cubicBezTo>
                  <a:cubicBezTo>
                    <a:pt x="603" y="901"/>
                    <a:pt x="603" y="901"/>
                    <a:pt x="603" y="901"/>
                  </a:cubicBezTo>
                  <a:cubicBezTo>
                    <a:pt x="603" y="901"/>
                    <a:pt x="601" y="901"/>
                    <a:pt x="601" y="902"/>
                  </a:cubicBezTo>
                  <a:cubicBezTo>
                    <a:pt x="601" y="903"/>
                    <a:pt x="600" y="906"/>
                    <a:pt x="600" y="907"/>
                  </a:cubicBezTo>
                  <a:cubicBezTo>
                    <a:pt x="600" y="908"/>
                    <a:pt x="601" y="909"/>
                    <a:pt x="601" y="910"/>
                  </a:cubicBezTo>
                  <a:cubicBezTo>
                    <a:pt x="601" y="911"/>
                    <a:pt x="601" y="912"/>
                    <a:pt x="601" y="914"/>
                  </a:cubicBezTo>
                  <a:cubicBezTo>
                    <a:pt x="601" y="915"/>
                    <a:pt x="599" y="930"/>
                    <a:pt x="603" y="929"/>
                  </a:cubicBezTo>
                  <a:cubicBezTo>
                    <a:pt x="603" y="929"/>
                    <a:pt x="602" y="927"/>
                    <a:pt x="602" y="927"/>
                  </a:cubicBezTo>
                  <a:cubicBezTo>
                    <a:pt x="604" y="929"/>
                    <a:pt x="604" y="932"/>
                    <a:pt x="604" y="934"/>
                  </a:cubicBezTo>
                  <a:cubicBezTo>
                    <a:pt x="605" y="936"/>
                    <a:pt x="608" y="938"/>
                    <a:pt x="609" y="941"/>
                  </a:cubicBezTo>
                  <a:cubicBezTo>
                    <a:pt x="611" y="943"/>
                    <a:pt x="611" y="946"/>
                    <a:pt x="613" y="948"/>
                  </a:cubicBezTo>
                  <a:cubicBezTo>
                    <a:pt x="615" y="949"/>
                    <a:pt x="618" y="950"/>
                    <a:pt x="620" y="951"/>
                  </a:cubicBezTo>
                  <a:cubicBezTo>
                    <a:pt x="625" y="954"/>
                    <a:pt x="631" y="951"/>
                    <a:pt x="636" y="950"/>
                  </a:cubicBezTo>
                  <a:cubicBezTo>
                    <a:pt x="638" y="949"/>
                    <a:pt x="640" y="951"/>
                    <a:pt x="643" y="950"/>
                  </a:cubicBezTo>
                  <a:cubicBezTo>
                    <a:pt x="644" y="950"/>
                    <a:pt x="644" y="949"/>
                    <a:pt x="644" y="948"/>
                  </a:cubicBezTo>
                  <a:cubicBezTo>
                    <a:pt x="645" y="947"/>
                    <a:pt x="645" y="947"/>
                    <a:pt x="646" y="946"/>
                  </a:cubicBezTo>
                  <a:cubicBezTo>
                    <a:pt x="648" y="943"/>
                    <a:pt x="649" y="941"/>
                    <a:pt x="650" y="938"/>
                  </a:cubicBezTo>
                  <a:cubicBezTo>
                    <a:pt x="650" y="936"/>
                    <a:pt x="650" y="934"/>
                    <a:pt x="652" y="932"/>
                  </a:cubicBezTo>
                  <a:cubicBezTo>
                    <a:pt x="654" y="930"/>
                    <a:pt x="658" y="930"/>
                    <a:pt x="660" y="930"/>
                  </a:cubicBezTo>
                  <a:cubicBezTo>
                    <a:pt x="664" y="929"/>
                    <a:pt x="667" y="929"/>
                    <a:pt x="671" y="929"/>
                  </a:cubicBezTo>
                  <a:cubicBezTo>
                    <a:pt x="676" y="930"/>
                    <a:pt x="674" y="933"/>
                    <a:pt x="672" y="936"/>
                  </a:cubicBezTo>
                  <a:cubicBezTo>
                    <a:pt x="671" y="938"/>
                    <a:pt x="670" y="939"/>
                    <a:pt x="669" y="940"/>
                  </a:cubicBezTo>
                  <a:cubicBezTo>
                    <a:pt x="669" y="942"/>
                    <a:pt x="668" y="942"/>
                    <a:pt x="669" y="943"/>
                  </a:cubicBezTo>
                  <a:cubicBezTo>
                    <a:pt x="669" y="943"/>
                    <a:pt x="670" y="943"/>
                    <a:pt x="670" y="943"/>
                  </a:cubicBezTo>
                  <a:cubicBezTo>
                    <a:pt x="671" y="944"/>
                    <a:pt x="668" y="944"/>
                    <a:pt x="668" y="945"/>
                  </a:cubicBezTo>
                  <a:cubicBezTo>
                    <a:pt x="668" y="945"/>
                    <a:pt x="670" y="945"/>
                    <a:pt x="670" y="945"/>
                  </a:cubicBezTo>
                  <a:cubicBezTo>
                    <a:pt x="670" y="946"/>
                    <a:pt x="670" y="947"/>
                    <a:pt x="669" y="948"/>
                  </a:cubicBezTo>
                  <a:cubicBezTo>
                    <a:pt x="669" y="950"/>
                    <a:pt x="668" y="952"/>
                    <a:pt x="667" y="953"/>
                  </a:cubicBezTo>
                  <a:cubicBezTo>
                    <a:pt x="668" y="952"/>
                    <a:pt x="665" y="946"/>
                    <a:pt x="664" y="950"/>
                  </a:cubicBezTo>
                  <a:cubicBezTo>
                    <a:pt x="664" y="951"/>
                    <a:pt x="665" y="952"/>
                    <a:pt x="666" y="953"/>
                  </a:cubicBezTo>
                  <a:cubicBezTo>
                    <a:pt x="666" y="955"/>
                    <a:pt x="665" y="958"/>
                    <a:pt x="664" y="959"/>
                  </a:cubicBezTo>
                  <a:cubicBezTo>
                    <a:pt x="664" y="958"/>
                    <a:pt x="664" y="958"/>
                    <a:pt x="664" y="958"/>
                  </a:cubicBezTo>
                  <a:cubicBezTo>
                    <a:pt x="664" y="958"/>
                    <a:pt x="665" y="961"/>
                    <a:pt x="665" y="962"/>
                  </a:cubicBezTo>
                  <a:cubicBezTo>
                    <a:pt x="665" y="964"/>
                    <a:pt x="663" y="964"/>
                    <a:pt x="661" y="966"/>
                  </a:cubicBezTo>
                  <a:cubicBezTo>
                    <a:pt x="659" y="970"/>
                    <a:pt x="664" y="970"/>
                    <a:pt x="666" y="969"/>
                  </a:cubicBezTo>
                  <a:cubicBezTo>
                    <a:pt x="670" y="969"/>
                    <a:pt x="675" y="970"/>
                    <a:pt x="679" y="969"/>
                  </a:cubicBezTo>
                  <a:cubicBezTo>
                    <a:pt x="682" y="968"/>
                    <a:pt x="685" y="969"/>
                    <a:pt x="688" y="969"/>
                  </a:cubicBezTo>
                  <a:cubicBezTo>
                    <a:pt x="688" y="969"/>
                    <a:pt x="691" y="969"/>
                    <a:pt x="692" y="969"/>
                  </a:cubicBezTo>
                  <a:cubicBezTo>
                    <a:pt x="693" y="971"/>
                    <a:pt x="691" y="971"/>
                    <a:pt x="692" y="973"/>
                  </a:cubicBezTo>
                  <a:cubicBezTo>
                    <a:pt x="692" y="973"/>
                    <a:pt x="695" y="973"/>
                    <a:pt x="695" y="973"/>
                  </a:cubicBezTo>
                  <a:cubicBezTo>
                    <a:pt x="695" y="973"/>
                    <a:pt x="695" y="972"/>
                    <a:pt x="696" y="972"/>
                  </a:cubicBezTo>
                  <a:cubicBezTo>
                    <a:pt x="697" y="972"/>
                    <a:pt x="697" y="974"/>
                    <a:pt x="698" y="974"/>
                  </a:cubicBezTo>
                  <a:cubicBezTo>
                    <a:pt x="698" y="975"/>
                    <a:pt x="698" y="975"/>
                    <a:pt x="698" y="976"/>
                  </a:cubicBezTo>
                  <a:cubicBezTo>
                    <a:pt x="698" y="976"/>
                    <a:pt x="698" y="976"/>
                    <a:pt x="697" y="976"/>
                  </a:cubicBezTo>
                  <a:cubicBezTo>
                    <a:pt x="698" y="978"/>
                    <a:pt x="698" y="979"/>
                    <a:pt x="698" y="981"/>
                  </a:cubicBezTo>
                  <a:cubicBezTo>
                    <a:pt x="697" y="982"/>
                    <a:pt x="696" y="984"/>
                    <a:pt x="696" y="985"/>
                  </a:cubicBezTo>
                  <a:cubicBezTo>
                    <a:pt x="696" y="987"/>
                    <a:pt x="698" y="992"/>
                    <a:pt x="696" y="993"/>
                  </a:cubicBezTo>
                  <a:cubicBezTo>
                    <a:pt x="696" y="993"/>
                    <a:pt x="695" y="991"/>
                    <a:pt x="695" y="992"/>
                  </a:cubicBezTo>
                  <a:cubicBezTo>
                    <a:pt x="693" y="993"/>
                    <a:pt x="695" y="997"/>
                    <a:pt x="695" y="999"/>
                  </a:cubicBezTo>
                  <a:cubicBezTo>
                    <a:pt x="695" y="1000"/>
                    <a:pt x="694" y="1001"/>
                    <a:pt x="695" y="1003"/>
                  </a:cubicBezTo>
                  <a:cubicBezTo>
                    <a:pt x="695" y="1004"/>
                    <a:pt x="696" y="1005"/>
                    <a:pt x="697" y="1006"/>
                  </a:cubicBezTo>
                  <a:cubicBezTo>
                    <a:pt x="698" y="1008"/>
                    <a:pt x="699" y="1010"/>
                    <a:pt x="701" y="1011"/>
                  </a:cubicBezTo>
                  <a:cubicBezTo>
                    <a:pt x="701" y="1011"/>
                    <a:pt x="702" y="1012"/>
                    <a:pt x="702" y="1012"/>
                  </a:cubicBezTo>
                  <a:cubicBezTo>
                    <a:pt x="703" y="1013"/>
                    <a:pt x="703" y="1014"/>
                    <a:pt x="704" y="1015"/>
                  </a:cubicBezTo>
                  <a:cubicBezTo>
                    <a:pt x="704" y="1015"/>
                    <a:pt x="705" y="1015"/>
                    <a:pt x="705" y="1015"/>
                  </a:cubicBezTo>
                  <a:cubicBezTo>
                    <a:pt x="705" y="1017"/>
                    <a:pt x="707" y="1016"/>
                    <a:pt x="708" y="1016"/>
                  </a:cubicBezTo>
                  <a:cubicBezTo>
                    <a:pt x="707" y="1016"/>
                    <a:pt x="707" y="1016"/>
                    <a:pt x="707" y="1015"/>
                  </a:cubicBezTo>
                  <a:cubicBezTo>
                    <a:pt x="706" y="1016"/>
                    <a:pt x="712" y="1018"/>
                    <a:pt x="713" y="1018"/>
                  </a:cubicBezTo>
                  <a:cubicBezTo>
                    <a:pt x="714" y="1017"/>
                    <a:pt x="714" y="1017"/>
                    <a:pt x="715" y="1016"/>
                  </a:cubicBezTo>
                  <a:cubicBezTo>
                    <a:pt x="716" y="1016"/>
                    <a:pt x="716" y="1015"/>
                    <a:pt x="717" y="1015"/>
                  </a:cubicBezTo>
                  <a:cubicBezTo>
                    <a:pt x="718" y="1015"/>
                    <a:pt x="718" y="1015"/>
                    <a:pt x="719" y="1015"/>
                  </a:cubicBezTo>
                  <a:cubicBezTo>
                    <a:pt x="719" y="1015"/>
                    <a:pt x="719" y="1014"/>
                    <a:pt x="720" y="1014"/>
                  </a:cubicBezTo>
                  <a:cubicBezTo>
                    <a:pt x="724" y="1011"/>
                    <a:pt x="728" y="1013"/>
                    <a:pt x="732" y="1014"/>
                  </a:cubicBezTo>
                  <a:cubicBezTo>
                    <a:pt x="733" y="1014"/>
                    <a:pt x="733" y="1014"/>
                    <a:pt x="733" y="1014"/>
                  </a:cubicBezTo>
                  <a:cubicBezTo>
                    <a:pt x="733" y="1015"/>
                    <a:pt x="737" y="1019"/>
                    <a:pt x="737" y="1018"/>
                  </a:cubicBezTo>
                  <a:cubicBezTo>
                    <a:pt x="738" y="1020"/>
                    <a:pt x="738" y="1022"/>
                    <a:pt x="739" y="1023"/>
                  </a:cubicBezTo>
                  <a:cubicBezTo>
                    <a:pt x="737" y="1023"/>
                    <a:pt x="737" y="1024"/>
                    <a:pt x="736" y="1026"/>
                  </a:cubicBezTo>
                  <a:cubicBezTo>
                    <a:pt x="736" y="1025"/>
                    <a:pt x="735" y="1025"/>
                    <a:pt x="735" y="1025"/>
                  </a:cubicBezTo>
                  <a:cubicBezTo>
                    <a:pt x="736" y="1027"/>
                    <a:pt x="734" y="1026"/>
                    <a:pt x="734" y="1028"/>
                  </a:cubicBezTo>
                  <a:cubicBezTo>
                    <a:pt x="733" y="1027"/>
                    <a:pt x="730" y="1025"/>
                    <a:pt x="730" y="1023"/>
                  </a:cubicBezTo>
                  <a:cubicBezTo>
                    <a:pt x="730" y="1023"/>
                    <a:pt x="733" y="1020"/>
                    <a:pt x="732" y="1020"/>
                  </a:cubicBezTo>
                  <a:cubicBezTo>
                    <a:pt x="732" y="1020"/>
                    <a:pt x="731" y="1019"/>
                    <a:pt x="731" y="1020"/>
                  </a:cubicBezTo>
                  <a:cubicBezTo>
                    <a:pt x="731" y="1020"/>
                    <a:pt x="731" y="1020"/>
                    <a:pt x="730" y="1020"/>
                  </a:cubicBezTo>
                  <a:cubicBezTo>
                    <a:pt x="730" y="1020"/>
                    <a:pt x="730" y="1019"/>
                    <a:pt x="729" y="1018"/>
                  </a:cubicBezTo>
                  <a:cubicBezTo>
                    <a:pt x="729" y="1018"/>
                    <a:pt x="728" y="1017"/>
                    <a:pt x="727" y="1017"/>
                  </a:cubicBezTo>
                  <a:cubicBezTo>
                    <a:pt x="725" y="1016"/>
                    <a:pt x="724" y="1015"/>
                    <a:pt x="722" y="1017"/>
                  </a:cubicBezTo>
                  <a:cubicBezTo>
                    <a:pt x="721" y="1018"/>
                    <a:pt x="721" y="1019"/>
                    <a:pt x="720" y="1020"/>
                  </a:cubicBezTo>
                  <a:cubicBezTo>
                    <a:pt x="719" y="1020"/>
                    <a:pt x="717" y="1020"/>
                    <a:pt x="717" y="1021"/>
                  </a:cubicBezTo>
                  <a:cubicBezTo>
                    <a:pt x="716" y="1024"/>
                    <a:pt x="722" y="1025"/>
                    <a:pt x="718" y="1027"/>
                  </a:cubicBezTo>
                  <a:cubicBezTo>
                    <a:pt x="717" y="1028"/>
                    <a:pt x="715" y="1029"/>
                    <a:pt x="714" y="1028"/>
                  </a:cubicBezTo>
                  <a:cubicBezTo>
                    <a:pt x="713" y="1027"/>
                    <a:pt x="714" y="1025"/>
                    <a:pt x="712" y="1024"/>
                  </a:cubicBezTo>
                  <a:cubicBezTo>
                    <a:pt x="712" y="1025"/>
                    <a:pt x="711" y="1025"/>
                    <a:pt x="711" y="1025"/>
                  </a:cubicBezTo>
                  <a:cubicBezTo>
                    <a:pt x="710" y="1025"/>
                    <a:pt x="710" y="1025"/>
                    <a:pt x="709" y="1024"/>
                  </a:cubicBezTo>
                  <a:cubicBezTo>
                    <a:pt x="708" y="1023"/>
                    <a:pt x="706" y="1020"/>
                    <a:pt x="704" y="1020"/>
                  </a:cubicBezTo>
                  <a:cubicBezTo>
                    <a:pt x="703" y="1020"/>
                    <a:pt x="700" y="1022"/>
                    <a:pt x="701" y="1022"/>
                  </a:cubicBezTo>
                  <a:cubicBezTo>
                    <a:pt x="699" y="1022"/>
                    <a:pt x="699" y="1020"/>
                    <a:pt x="700" y="1020"/>
                  </a:cubicBezTo>
                  <a:cubicBezTo>
                    <a:pt x="700" y="1020"/>
                    <a:pt x="700" y="1020"/>
                    <a:pt x="699" y="1021"/>
                  </a:cubicBezTo>
                  <a:cubicBezTo>
                    <a:pt x="698" y="1020"/>
                    <a:pt x="699" y="1018"/>
                    <a:pt x="696" y="1018"/>
                  </a:cubicBezTo>
                  <a:cubicBezTo>
                    <a:pt x="697" y="1018"/>
                    <a:pt x="698" y="1021"/>
                    <a:pt x="696" y="1020"/>
                  </a:cubicBezTo>
                  <a:cubicBezTo>
                    <a:pt x="695" y="1020"/>
                    <a:pt x="695" y="1017"/>
                    <a:pt x="695" y="1016"/>
                  </a:cubicBezTo>
                  <a:cubicBezTo>
                    <a:pt x="694" y="1014"/>
                    <a:pt x="691" y="1014"/>
                    <a:pt x="690" y="1012"/>
                  </a:cubicBezTo>
                  <a:cubicBezTo>
                    <a:pt x="688" y="1011"/>
                    <a:pt x="687" y="1007"/>
                    <a:pt x="685" y="1008"/>
                  </a:cubicBezTo>
                  <a:cubicBezTo>
                    <a:pt x="685" y="1008"/>
                    <a:pt x="689" y="1013"/>
                    <a:pt x="684" y="1011"/>
                  </a:cubicBezTo>
                  <a:cubicBezTo>
                    <a:pt x="682" y="1010"/>
                    <a:pt x="681" y="1009"/>
                    <a:pt x="681" y="1007"/>
                  </a:cubicBezTo>
                  <a:cubicBezTo>
                    <a:pt x="681" y="1006"/>
                    <a:pt x="682" y="1006"/>
                    <a:pt x="682" y="1005"/>
                  </a:cubicBezTo>
                  <a:cubicBezTo>
                    <a:pt x="681" y="1004"/>
                    <a:pt x="681" y="1004"/>
                    <a:pt x="681" y="1003"/>
                  </a:cubicBezTo>
                  <a:cubicBezTo>
                    <a:pt x="680" y="1002"/>
                    <a:pt x="681" y="1002"/>
                    <a:pt x="681" y="1000"/>
                  </a:cubicBezTo>
                  <a:cubicBezTo>
                    <a:pt x="680" y="999"/>
                    <a:pt x="679" y="999"/>
                    <a:pt x="678" y="998"/>
                  </a:cubicBezTo>
                  <a:cubicBezTo>
                    <a:pt x="677" y="997"/>
                    <a:pt x="676" y="996"/>
                    <a:pt x="675" y="996"/>
                  </a:cubicBezTo>
                  <a:cubicBezTo>
                    <a:pt x="674" y="995"/>
                    <a:pt x="667" y="990"/>
                    <a:pt x="669" y="989"/>
                  </a:cubicBezTo>
                  <a:cubicBezTo>
                    <a:pt x="669" y="988"/>
                    <a:pt x="670" y="990"/>
                    <a:pt x="671" y="988"/>
                  </a:cubicBezTo>
                  <a:cubicBezTo>
                    <a:pt x="671" y="986"/>
                    <a:pt x="668" y="987"/>
                    <a:pt x="667" y="987"/>
                  </a:cubicBezTo>
                  <a:cubicBezTo>
                    <a:pt x="661" y="989"/>
                    <a:pt x="656" y="985"/>
                    <a:pt x="651" y="983"/>
                  </a:cubicBezTo>
                  <a:cubicBezTo>
                    <a:pt x="649" y="983"/>
                    <a:pt x="646" y="983"/>
                    <a:pt x="644" y="982"/>
                  </a:cubicBezTo>
                  <a:cubicBezTo>
                    <a:pt x="641" y="981"/>
                    <a:pt x="638" y="979"/>
                    <a:pt x="636" y="976"/>
                  </a:cubicBezTo>
                  <a:cubicBezTo>
                    <a:pt x="633" y="973"/>
                    <a:pt x="627" y="966"/>
                    <a:pt x="622" y="966"/>
                  </a:cubicBezTo>
                  <a:cubicBezTo>
                    <a:pt x="622" y="966"/>
                    <a:pt x="622" y="966"/>
                    <a:pt x="621" y="966"/>
                  </a:cubicBezTo>
                  <a:cubicBezTo>
                    <a:pt x="618" y="965"/>
                    <a:pt x="620" y="967"/>
                    <a:pt x="621" y="967"/>
                  </a:cubicBezTo>
                  <a:cubicBezTo>
                    <a:pt x="617" y="968"/>
                    <a:pt x="612" y="970"/>
                    <a:pt x="608" y="970"/>
                  </a:cubicBezTo>
                  <a:cubicBezTo>
                    <a:pt x="604" y="969"/>
                    <a:pt x="600" y="968"/>
                    <a:pt x="597" y="966"/>
                  </a:cubicBezTo>
                  <a:cubicBezTo>
                    <a:pt x="593" y="965"/>
                    <a:pt x="589" y="963"/>
                    <a:pt x="585" y="962"/>
                  </a:cubicBezTo>
                  <a:cubicBezTo>
                    <a:pt x="581" y="960"/>
                    <a:pt x="578" y="957"/>
                    <a:pt x="574" y="956"/>
                  </a:cubicBezTo>
                  <a:cubicBezTo>
                    <a:pt x="571" y="954"/>
                    <a:pt x="567" y="954"/>
                    <a:pt x="564" y="952"/>
                  </a:cubicBezTo>
                  <a:cubicBezTo>
                    <a:pt x="562" y="950"/>
                    <a:pt x="560" y="948"/>
                    <a:pt x="557" y="947"/>
                  </a:cubicBezTo>
                  <a:cubicBezTo>
                    <a:pt x="555" y="946"/>
                    <a:pt x="552" y="944"/>
                    <a:pt x="550" y="942"/>
                  </a:cubicBezTo>
                  <a:cubicBezTo>
                    <a:pt x="549" y="941"/>
                    <a:pt x="549" y="940"/>
                    <a:pt x="548" y="939"/>
                  </a:cubicBezTo>
                  <a:cubicBezTo>
                    <a:pt x="548" y="939"/>
                    <a:pt x="548" y="938"/>
                    <a:pt x="549" y="938"/>
                  </a:cubicBezTo>
                  <a:cubicBezTo>
                    <a:pt x="549" y="936"/>
                    <a:pt x="549" y="937"/>
                    <a:pt x="550" y="936"/>
                  </a:cubicBezTo>
                  <a:cubicBezTo>
                    <a:pt x="551" y="936"/>
                    <a:pt x="551" y="935"/>
                    <a:pt x="550" y="935"/>
                  </a:cubicBezTo>
                  <a:cubicBezTo>
                    <a:pt x="550" y="934"/>
                    <a:pt x="549" y="935"/>
                    <a:pt x="549" y="934"/>
                  </a:cubicBezTo>
                  <a:cubicBezTo>
                    <a:pt x="549" y="933"/>
                    <a:pt x="550" y="933"/>
                    <a:pt x="550" y="933"/>
                  </a:cubicBezTo>
                  <a:cubicBezTo>
                    <a:pt x="551" y="930"/>
                    <a:pt x="550" y="929"/>
                    <a:pt x="549" y="927"/>
                  </a:cubicBezTo>
                  <a:cubicBezTo>
                    <a:pt x="547" y="923"/>
                    <a:pt x="546" y="920"/>
                    <a:pt x="544" y="918"/>
                  </a:cubicBezTo>
                  <a:cubicBezTo>
                    <a:pt x="543" y="917"/>
                    <a:pt x="535" y="908"/>
                    <a:pt x="535" y="908"/>
                  </a:cubicBezTo>
                  <a:cubicBezTo>
                    <a:pt x="535" y="908"/>
                    <a:pt x="535" y="907"/>
                    <a:pt x="535" y="907"/>
                  </a:cubicBezTo>
                  <a:cubicBezTo>
                    <a:pt x="535" y="908"/>
                    <a:pt x="532" y="905"/>
                    <a:pt x="531" y="904"/>
                  </a:cubicBezTo>
                  <a:cubicBezTo>
                    <a:pt x="531" y="904"/>
                    <a:pt x="532" y="903"/>
                    <a:pt x="532" y="903"/>
                  </a:cubicBezTo>
                  <a:cubicBezTo>
                    <a:pt x="531" y="903"/>
                    <a:pt x="527" y="899"/>
                    <a:pt x="527" y="899"/>
                  </a:cubicBezTo>
                  <a:cubicBezTo>
                    <a:pt x="526" y="900"/>
                    <a:pt x="526" y="900"/>
                    <a:pt x="525" y="900"/>
                  </a:cubicBezTo>
                  <a:cubicBezTo>
                    <a:pt x="525" y="900"/>
                    <a:pt x="526" y="898"/>
                    <a:pt x="526" y="898"/>
                  </a:cubicBezTo>
                  <a:cubicBezTo>
                    <a:pt x="525" y="897"/>
                    <a:pt x="524" y="900"/>
                    <a:pt x="523" y="897"/>
                  </a:cubicBezTo>
                  <a:cubicBezTo>
                    <a:pt x="522" y="896"/>
                    <a:pt x="523" y="893"/>
                    <a:pt x="525" y="895"/>
                  </a:cubicBezTo>
                  <a:cubicBezTo>
                    <a:pt x="524" y="894"/>
                    <a:pt x="524" y="892"/>
                    <a:pt x="523" y="891"/>
                  </a:cubicBezTo>
                  <a:cubicBezTo>
                    <a:pt x="522" y="891"/>
                    <a:pt x="521" y="891"/>
                    <a:pt x="520" y="890"/>
                  </a:cubicBezTo>
                  <a:cubicBezTo>
                    <a:pt x="520" y="890"/>
                    <a:pt x="520" y="889"/>
                    <a:pt x="519" y="888"/>
                  </a:cubicBezTo>
                  <a:cubicBezTo>
                    <a:pt x="519" y="888"/>
                    <a:pt x="518" y="888"/>
                    <a:pt x="517" y="887"/>
                  </a:cubicBezTo>
                  <a:cubicBezTo>
                    <a:pt x="516" y="887"/>
                    <a:pt x="516" y="886"/>
                    <a:pt x="515" y="885"/>
                  </a:cubicBezTo>
                  <a:cubicBezTo>
                    <a:pt x="514" y="882"/>
                    <a:pt x="512" y="881"/>
                    <a:pt x="510" y="880"/>
                  </a:cubicBezTo>
                  <a:cubicBezTo>
                    <a:pt x="509" y="879"/>
                    <a:pt x="505" y="876"/>
                    <a:pt x="506" y="875"/>
                  </a:cubicBezTo>
                  <a:cubicBezTo>
                    <a:pt x="506" y="876"/>
                    <a:pt x="504" y="873"/>
                    <a:pt x="504" y="872"/>
                  </a:cubicBezTo>
                  <a:cubicBezTo>
                    <a:pt x="504" y="872"/>
                    <a:pt x="503" y="870"/>
                    <a:pt x="503" y="871"/>
                  </a:cubicBezTo>
                  <a:cubicBezTo>
                    <a:pt x="503" y="868"/>
                    <a:pt x="501" y="865"/>
                    <a:pt x="499" y="862"/>
                  </a:cubicBezTo>
                  <a:cubicBezTo>
                    <a:pt x="498" y="860"/>
                    <a:pt x="499" y="857"/>
                    <a:pt x="497" y="856"/>
                  </a:cubicBezTo>
                  <a:cubicBezTo>
                    <a:pt x="496" y="855"/>
                    <a:pt x="494" y="854"/>
                    <a:pt x="494" y="854"/>
                  </a:cubicBezTo>
                  <a:cubicBezTo>
                    <a:pt x="494" y="854"/>
                    <a:pt x="493" y="853"/>
                    <a:pt x="493" y="853"/>
                  </a:cubicBezTo>
                  <a:cubicBezTo>
                    <a:pt x="493" y="854"/>
                    <a:pt x="492" y="854"/>
                    <a:pt x="492" y="854"/>
                  </a:cubicBezTo>
                  <a:cubicBezTo>
                    <a:pt x="491" y="854"/>
                    <a:pt x="487" y="853"/>
                    <a:pt x="488" y="852"/>
                  </a:cubicBezTo>
                  <a:cubicBezTo>
                    <a:pt x="486" y="856"/>
                    <a:pt x="486" y="860"/>
                    <a:pt x="488" y="864"/>
                  </a:cubicBezTo>
                  <a:cubicBezTo>
                    <a:pt x="489" y="868"/>
                    <a:pt x="494" y="870"/>
                    <a:pt x="496" y="873"/>
                  </a:cubicBezTo>
                  <a:cubicBezTo>
                    <a:pt x="497" y="875"/>
                    <a:pt x="499" y="877"/>
                    <a:pt x="500" y="879"/>
                  </a:cubicBezTo>
                  <a:cubicBezTo>
                    <a:pt x="501" y="881"/>
                    <a:pt x="501" y="883"/>
                    <a:pt x="503" y="885"/>
                  </a:cubicBezTo>
                  <a:cubicBezTo>
                    <a:pt x="504" y="886"/>
                    <a:pt x="508" y="891"/>
                    <a:pt x="507" y="892"/>
                  </a:cubicBezTo>
                  <a:cubicBezTo>
                    <a:pt x="508" y="891"/>
                    <a:pt x="507" y="890"/>
                    <a:pt x="507" y="890"/>
                  </a:cubicBezTo>
                  <a:cubicBezTo>
                    <a:pt x="507" y="891"/>
                    <a:pt x="508" y="892"/>
                    <a:pt x="509" y="893"/>
                  </a:cubicBezTo>
                  <a:cubicBezTo>
                    <a:pt x="510" y="894"/>
                    <a:pt x="510" y="895"/>
                    <a:pt x="510" y="897"/>
                  </a:cubicBezTo>
                  <a:cubicBezTo>
                    <a:pt x="511" y="899"/>
                    <a:pt x="513" y="901"/>
                    <a:pt x="514" y="904"/>
                  </a:cubicBezTo>
                  <a:cubicBezTo>
                    <a:pt x="515" y="906"/>
                    <a:pt x="514" y="909"/>
                    <a:pt x="516" y="909"/>
                  </a:cubicBezTo>
                  <a:cubicBezTo>
                    <a:pt x="517" y="910"/>
                    <a:pt x="517" y="908"/>
                    <a:pt x="518" y="909"/>
                  </a:cubicBezTo>
                  <a:cubicBezTo>
                    <a:pt x="519" y="909"/>
                    <a:pt x="520" y="911"/>
                    <a:pt x="520" y="912"/>
                  </a:cubicBezTo>
                  <a:cubicBezTo>
                    <a:pt x="522" y="913"/>
                    <a:pt x="524" y="917"/>
                    <a:pt x="521" y="918"/>
                  </a:cubicBezTo>
                  <a:cubicBezTo>
                    <a:pt x="519" y="920"/>
                    <a:pt x="518" y="916"/>
                    <a:pt x="517" y="914"/>
                  </a:cubicBezTo>
                  <a:cubicBezTo>
                    <a:pt x="515" y="912"/>
                    <a:pt x="512" y="910"/>
                    <a:pt x="509" y="908"/>
                  </a:cubicBezTo>
                  <a:cubicBezTo>
                    <a:pt x="508" y="907"/>
                    <a:pt x="506" y="906"/>
                    <a:pt x="505" y="905"/>
                  </a:cubicBezTo>
                  <a:cubicBezTo>
                    <a:pt x="505" y="905"/>
                    <a:pt x="505" y="905"/>
                    <a:pt x="504" y="905"/>
                  </a:cubicBezTo>
                  <a:cubicBezTo>
                    <a:pt x="504" y="905"/>
                    <a:pt x="504" y="905"/>
                    <a:pt x="504" y="905"/>
                  </a:cubicBezTo>
                  <a:cubicBezTo>
                    <a:pt x="504" y="905"/>
                    <a:pt x="504" y="902"/>
                    <a:pt x="504" y="901"/>
                  </a:cubicBezTo>
                  <a:cubicBezTo>
                    <a:pt x="505" y="899"/>
                    <a:pt x="505" y="897"/>
                    <a:pt x="503" y="895"/>
                  </a:cubicBezTo>
                  <a:cubicBezTo>
                    <a:pt x="501" y="893"/>
                    <a:pt x="496" y="892"/>
                    <a:pt x="497" y="888"/>
                  </a:cubicBezTo>
                  <a:cubicBezTo>
                    <a:pt x="497" y="889"/>
                    <a:pt x="497" y="890"/>
                    <a:pt x="496" y="890"/>
                  </a:cubicBezTo>
                  <a:cubicBezTo>
                    <a:pt x="495" y="891"/>
                    <a:pt x="493" y="889"/>
                    <a:pt x="492" y="889"/>
                  </a:cubicBezTo>
                  <a:cubicBezTo>
                    <a:pt x="491" y="888"/>
                    <a:pt x="490" y="888"/>
                    <a:pt x="490" y="887"/>
                  </a:cubicBezTo>
                  <a:cubicBezTo>
                    <a:pt x="489" y="887"/>
                    <a:pt x="489" y="885"/>
                    <a:pt x="488" y="885"/>
                  </a:cubicBezTo>
                  <a:cubicBezTo>
                    <a:pt x="486" y="884"/>
                    <a:pt x="484" y="882"/>
                    <a:pt x="487" y="882"/>
                  </a:cubicBezTo>
                  <a:cubicBezTo>
                    <a:pt x="488" y="882"/>
                    <a:pt x="489" y="883"/>
                    <a:pt x="490" y="883"/>
                  </a:cubicBezTo>
                  <a:cubicBezTo>
                    <a:pt x="491" y="883"/>
                    <a:pt x="491" y="884"/>
                    <a:pt x="492" y="884"/>
                  </a:cubicBezTo>
                  <a:cubicBezTo>
                    <a:pt x="492" y="884"/>
                    <a:pt x="492" y="883"/>
                    <a:pt x="493" y="883"/>
                  </a:cubicBezTo>
                  <a:cubicBezTo>
                    <a:pt x="492" y="883"/>
                    <a:pt x="490" y="882"/>
                    <a:pt x="490" y="882"/>
                  </a:cubicBezTo>
                  <a:cubicBezTo>
                    <a:pt x="489" y="880"/>
                    <a:pt x="492" y="878"/>
                    <a:pt x="491" y="876"/>
                  </a:cubicBezTo>
                  <a:cubicBezTo>
                    <a:pt x="490" y="874"/>
                    <a:pt x="488" y="872"/>
                    <a:pt x="486" y="871"/>
                  </a:cubicBezTo>
                  <a:cubicBezTo>
                    <a:pt x="484" y="870"/>
                    <a:pt x="482" y="869"/>
                    <a:pt x="481" y="867"/>
                  </a:cubicBezTo>
                  <a:cubicBezTo>
                    <a:pt x="480" y="867"/>
                    <a:pt x="480" y="866"/>
                    <a:pt x="480" y="865"/>
                  </a:cubicBezTo>
                  <a:cubicBezTo>
                    <a:pt x="480" y="864"/>
                    <a:pt x="479" y="863"/>
                    <a:pt x="478" y="862"/>
                  </a:cubicBezTo>
                  <a:cubicBezTo>
                    <a:pt x="478" y="862"/>
                    <a:pt x="478" y="861"/>
                    <a:pt x="478" y="860"/>
                  </a:cubicBezTo>
                  <a:cubicBezTo>
                    <a:pt x="477" y="858"/>
                    <a:pt x="476" y="857"/>
                    <a:pt x="475" y="855"/>
                  </a:cubicBezTo>
                  <a:cubicBezTo>
                    <a:pt x="474" y="853"/>
                    <a:pt x="474" y="851"/>
                    <a:pt x="472" y="849"/>
                  </a:cubicBezTo>
                  <a:cubicBezTo>
                    <a:pt x="470" y="845"/>
                    <a:pt x="470" y="841"/>
                    <a:pt x="467" y="838"/>
                  </a:cubicBezTo>
                  <a:cubicBezTo>
                    <a:pt x="465" y="837"/>
                    <a:pt x="464" y="837"/>
                    <a:pt x="462" y="835"/>
                  </a:cubicBezTo>
                  <a:cubicBezTo>
                    <a:pt x="461" y="834"/>
                    <a:pt x="460" y="834"/>
                    <a:pt x="458" y="833"/>
                  </a:cubicBezTo>
                  <a:cubicBezTo>
                    <a:pt x="456" y="833"/>
                    <a:pt x="455" y="832"/>
                    <a:pt x="453" y="831"/>
                  </a:cubicBezTo>
                  <a:cubicBezTo>
                    <a:pt x="451" y="831"/>
                    <a:pt x="449" y="831"/>
                    <a:pt x="448" y="830"/>
                  </a:cubicBezTo>
                  <a:cubicBezTo>
                    <a:pt x="448" y="829"/>
                    <a:pt x="448" y="827"/>
                    <a:pt x="447" y="826"/>
                  </a:cubicBezTo>
                  <a:cubicBezTo>
                    <a:pt x="447" y="825"/>
                    <a:pt x="446" y="823"/>
                    <a:pt x="445" y="822"/>
                  </a:cubicBezTo>
                  <a:cubicBezTo>
                    <a:pt x="443" y="820"/>
                    <a:pt x="440" y="817"/>
                    <a:pt x="439" y="814"/>
                  </a:cubicBezTo>
                  <a:cubicBezTo>
                    <a:pt x="439" y="812"/>
                    <a:pt x="439" y="811"/>
                    <a:pt x="438" y="810"/>
                  </a:cubicBezTo>
                  <a:cubicBezTo>
                    <a:pt x="437" y="808"/>
                    <a:pt x="435" y="808"/>
                    <a:pt x="435" y="806"/>
                  </a:cubicBezTo>
                  <a:cubicBezTo>
                    <a:pt x="435" y="805"/>
                    <a:pt x="436" y="800"/>
                    <a:pt x="436" y="800"/>
                  </a:cubicBezTo>
                  <a:cubicBezTo>
                    <a:pt x="435" y="800"/>
                    <a:pt x="435" y="802"/>
                    <a:pt x="434" y="802"/>
                  </a:cubicBezTo>
                  <a:cubicBezTo>
                    <a:pt x="434" y="802"/>
                    <a:pt x="432" y="801"/>
                    <a:pt x="432" y="800"/>
                  </a:cubicBezTo>
                  <a:cubicBezTo>
                    <a:pt x="430" y="798"/>
                    <a:pt x="429" y="796"/>
                    <a:pt x="428" y="793"/>
                  </a:cubicBezTo>
                  <a:cubicBezTo>
                    <a:pt x="426" y="790"/>
                    <a:pt x="426" y="786"/>
                    <a:pt x="424" y="783"/>
                  </a:cubicBezTo>
                  <a:cubicBezTo>
                    <a:pt x="422" y="779"/>
                    <a:pt x="424" y="777"/>
                    <a:pt x="424" y="773"/>
                  </a:cubicBezTo>
                  <a:cubicBezTo>
                    <a:pt x="425" y="769"/>
                    <a:pt x="423" y="765"/>
                    <a:pt x="422" y="760"/>
                  </a:cubicBezTo>
                  <a:cubicBezTo>
                    <a:pt x="421" y="755"/>
                    <a:pt x="423" y="751"/>
                    <a:pt x="424" y="747"/>
                  </a:cubicBezTo>
                  <a:cubicBezTo>
                    <a:pt x="425" y="742"/>
                    <a:pt x="425" y="736"/>
                    <a:pt x="425" y="731"/>
                  </a:cubicBezTo>
                  <a:cubicBezTo>
                    <a:pt x="425" y="730"/>
                    <a:pt x="425" y="728"/>
                    <a:pt x="426" y="727"/>
                  </a:cubicBezTo>
                  <a:cubicBezTo>
                    <a:pt x="427" y="727"/>
                    <a:pt x="430" y="727"/>
                    <a:pt x="430" y="727"/>
                  </a:cubicBezTo>
                  <a:cubicBezTo>
                    <a:pt x="429" y="726"/>
                    <a:pt x="427" y="727"/>
                    <a:pt x="426" y="726"/>
                  </a:cubicBezTo>
                  <a:cubicBezTo>
                    <a:pt x="425" y="725"/>
                    <a:pt x="426" y="724"/>
                    <a:pt x="425" y="723"/>
                  </a:cubicBezTo>
                  <a:cubicBezTo>
                    <a:pt x="425" y="723"/>
                    <a:pt x="425" y="725"/>
                    <a:pt x="425" y="725"/>
                  </a:cubicBezTo>
                  <a:cubicBezTo>
                    <a:pt x="427" y="725"/>
                    <a:pt x="426" y="722"/>
                    <a:pt x="426" y="721"/>
                  </a:cubicBezTo>
                  <a:cubicBezTo>
                    <a:pt x="425" y="721"/>
                    <a:pt x="425" y="723"/>
                    <a:pt x="424" y="721"/>
                  </a:cubicBezTo>
                  <a:cubicBezTo>
                    <a:pt x="424" y="721"/>
                    <a:pt x="425" y="719"/>
                    <a:pt x="426" y="719"/>
                  </a:cubicBezTo>
                  <a:cubicBezTo>
                    <a:pt x="426" y="719"/>
                    <a:pt x="425" y="718"/>
                    <a:pt x="425" y="718"/>
                  </a:cubicBezTo>
                  <a:cubicBezTo>
                    <a:pt x="423" y="720"/>
                    <a:pt x="423" y="716"/>
                    <a:pt x="423" y="715"/>
                  </a:cubicBezTo>
                  <a:cubicBezTo>
                    <a:pt x="422" y="713"/>
                    <a:pt x="419" y="708"/>
                    <a:pt x="420" y="706"/>
                  </a:cubicBezTo>
                  <a:cubicBezTo>
                    <a:pt x="422" y="705"/>
                    <a:pt x="426" y="708"/>
                    <a:pt x="428" y="708"/>
                  </a:cubicBezTo>
                  <a:cubicBezTo>
                    <a:pt x="428" y="708"/>
                    <a:pt x="433" y="708"/>
                    <a:pt x="433" y="708"/>
                  </a:cubicBezTo>
                  <a:cubicBezTo>
                    <a:pt x="434" y="709"/>
                    <a:pt x="434" y="710"/>
                    <a:pt x="433" y="712"/>
                  </a:cubicBezTo>
                  <a:cubicBezTo>
                    <a:pt x="433" y="712"/>
                    <a:pt x="431" y="713"/>
                    <a:pt x="432" y="714"/>
                  </a:cubicBezTo>
                  <a:cubicBezTo>
                    <a:pt x="433" y="714"/>
                    <a:pt x="434" y="710"/>
                    <a:pt x="435" y="711"/>
                  </a:cubicBezTo>
                  <a:cubicBezTo>
                    <a:pt x="436" y="711"/>
                    <a:pt x="435" y="713"/>
                    <a:pt x="435" y="714"/>
                  </a:cubicBezTo>
                  <a:cubicBezTo>
                    <a:pt x="435" y="714"/>
                    <a:pt x="435" y="716"/>
                    <a:pt x="435" y="715"/>
                  </a:cubicBezTo>
                  <a:cubicBezTo>
                    <a:pt x="435" y="715"/>
                    <a:pt x="435" y="716"/>
                    <a:pt x="434" y="716"/>
                  </a:cubicBezTo>
                  <a:cubicBezTo>
                    <a:pt x="434" y="716"/>
                    <a:pt x="434" y="716"/>
                    <a:pt x="434" y="716"/>
                  </a:cubicBezTo>
                  <a:cubicBezTo>
                    <a:pt x="433" y="716"/>
                    <a:pt x="434" y="716"/>
                    <a:pt x="434" y="717"/>
                  </a:cubicBezTo>
                  <a:cubicBezTo>
                    <a:pt x="434" y="717"/>
                    <a:pt x="433" y="715"/>
                    <a:pt x="432" y="715"/>
                  </a:cubicBezTo>
                  <a:cubicBezTo>
                    <a:pt x="432" y="715"/>
                    <a:pt x="432" y="718"/>
                    <a:pt x="432" y="718"/>
                  </a:cubicBezTo>
                  <a:cubicBezTo>
                    <a:pt x="434" y="719"/>
                    <a:pt x="436" y="717"/>
                    <a:pt x="436" y="716"/>
                  </a:cubicBezTo>
                  <a:cubicBezTo>
                    <a:pt x="437" y="714"/>
                    <a:pt x="436" y="712"/>
                    <a:pt x="436" y="710"/>
                  </a:cubicBezTo>
                  <a:cubicBezTo>
                    <a:pt x="436" y="709"/>
                    <a:pt x="436" y="708"/>
                    <a:pt x="436" y="707"/>
                  </a:cubicBezTo>
                  <a:cubicBezTo>
                    <a:pt x="436" y="707"/>
                    <a:pt x="435" y="706"/>
                    <a:pt x="435" y="705"/>
                  </a:cubicBezTo>
                  <a:cubicBezTo>
                    <a:pt x="435" y="706"/>
                    <a:pt x="434" y="709"/>
                    <a:pt x="433" y="707"/>
                  </a:cubicBezTo>
                  <a:cubicBezTo>
                    <a:pt x="433" y="706"/>
                    <a:pt x="435" y="704"/>
                    <a:pt x="435" y="703"/>
                  </a:cubicBezTo>
                  <a:cubicBezTo>
                    <a:pt x="435" y="702"/>
                    <a:pt x="435" y="702"/>
                    <a:pt x="435" y="701"/>
                  </a:cubicBezTo>
                  <a:cubicBezTo>
                    <a:pt x="434" y="699"/>
                    <a:pt x="433" y="700"/>
                    <a:pt x="432" y="699"/>
                  </a:cubicBezTo>
                  <a:cubicBezTo>
                    <a:pt x="432" y="699"/>
                    <a:pt x="431" y="699"/>
                    <a:pt x="431" y="699"/>
                  </a:cubicBezTo>
                  <a:cubicBezTo>
                    <a:pt x="430" y="698"/>
                    <a:pt x="431" y="697"/>
                    <a:pt x="431" y="697"/>
                  </a:cubicBezTo>
                  <a:cubicBezTo>
                    <a:pt x="431" y="696"/>
                    <a:pt x="429" y="696"/>
                    <a:pt x="429" y="695"/>
                  </a:cubicBezTo>
                  <a:cubicBezTo>
                    <a:pt x="429" y="694"/>
                    <a:pt x="431" y="692"/>
                    <a:pt x="430" y="692"/>
                  </a:cubicBezTo>
                  <a:cubicBezTo>
                    <a:pt x="429" y="692"/>
                    <a:pt x="429" y="694"/>
                    <a:pt x="429" y="694"/>
                  </a:cubicBezTo>
                  <a:cubicBezTo>
                    <a:pt x="428" y="695"/>
                    <a:pt x="426" y="694"/>
                    <a:pt x="425" y="693"/>
                  </a:cubicBezTo>
                  <a:cubicBezTo>
                    <a:pt x="424" y="692"/>
                    <a:pt x="425" y="692"/>
                    <a:pt x="426" y="691"/>
                  </a:cubicBezTo>
                  <a:cubicBezTo>
                    <a:pt x="426" y="690"/>
                    <a:pt x="426" y="690"/>
                    <a:pt x="426" y="690"/>
                  </a:cubicBezTo>
                  <a:cubicBezTo>
                    <a:pt x="426" y="690"/>
                    <a:pt x="427" y="688"/>
                    <a:pt x="427" y="688"/>
                  </a:cubicBezTo>
                  <a:cubicBezTo>
                    <a:pt x="427" y="688"/>
                    <a:pt x="426" y="686"/>
                    <a:pt x="426" y="687"/>
                  </a:cubicBezTo>
                  <a:cubicBezTo>
                    <a:pt x="426" y="688"/>
                    <a:pt x="425" y="691"/>
                    <a:pt x="423" y="691"/>
                  </a:cubicBezTo>
                  <a:cubicBezTo>
                    <a:pt x="422" y="691"/>
                    <a:pt x="420" y="688"/>
                    <a:pt x="419" y="688"/>
                  </a:cubicBezTo>
                  <a:cubicBezTo>
                    <a:pt x="421" y="688"/>
                    <a:pt x="421" y="684"/>
                    <a:pt x="421" y="684"/>
                  </a:cubicBezTo>
                  <a:cubicBezTo>
                    <a:pt x="420" y="684"/>
                    <a:pt x="418" y="686"/>
                    <a:pt x="418" y="683"/>
                  </a:cubicBezTo>
                  <a:cubicBezTo>
                    <a:pt x="418" y="683"/>
                    <a:pt x="420" y="679"/>
                    <a:pt x="419" y="679"/>
                  </a:cubicBezTo>
                  <a:cubicBezTo>
                    <a:pt x="417" y="680"/>
                    <a:pt x="418" y="688"/>
                    <a:pt x="419" y="688"/>
                  </a:cubicBezTo>
                  <a:cubicBezTo>
                    <a:pt x="419" y="688"/>
                    <a:pt x="418" y="687"/>
                    <a:pt x="418" y="687"/>
                  </a:cubicBezTo>
                  <a:cubicBezTo>
                    <a:pt x="417" y="686"/>
                    <a:pt x="417" y="687"/>
                    <a:pt x="417" y="687"/>
                  </a:cubicBezTo>
                  <a:cubicBezTo>
                    <a:pt x="416" y="687"/>
                    <a:pt x="417" y="684"/>
                    <a:pt x="416" y="684"/>
                  </a:cubicBezTo>
                  <a:cubicBezTo>
                    <a:pt x="417" y="684"/>
                    <a:pt x="415" y="685"/>
                    <a:pt x="414" y="685"/>
                  </a:cubicBezTo>
                  <a:cubicBezTo>
                    <a:pt x="413" y="684"/>
                    <a:pt x="416" y="684"/>
                    <a:pt x="415" y="683"/>
                  </a:cubicBezTo>
                  <a:cubicBezTo>
                    <a:pt x="415" y="683"/>
                    <a:pt x="413" y="685"/>
                    <a:pt x="412" y="684"/>
                  </a:cubicBezTo>
                  <a:cubicBezTo>
                    <a:pt x="413" y="684"/>
                    <a:pt x="413" y="684"/>
                    <a:pt x="413" y="683"/>
                  </a:cubicBezTo>
                  <a:cubicBezTo>
                    <a:pt x="412" y="683"/>
                    <a:pt x="412" y="684"/>
                    <a:pt x="411" y="683"/>
                  </a:cubicBezTo>
                  <a:cubicBezTo>
                    <a:pt x="411" y="682"/>
                    <a:pt x="413" y="682"/>
                    <a:pt x="414" y="681"/>
                  </a:cubicBezTo>
                  <a:cubicBezTo>
                    <a:pt x="415" y="681"/>
                    <a:pt x="416" y="678"/>
                    <a:pt x="415" y="678"/>
                  </a:cubicBezTo>
                  <a:cubicBezTo>
                    <a:pt x="414" y="678"/>
                    <a:pt x="414" y="679"/>
                    <a:pt x="414" y="680"/>
                  </a:cubicBezTo>
                  <a:cubicBezTo>
                    <a:pt x="413" y="681"/>
                    <a:pt x="412" y="681"/>
                    <a:pt x="411" y="682"/>
                  </a:cubicBezTo>
                  <a:cubicBezTo>
                    <a:pt x="410" y="681"/>
                    <a:pt x="411" y="681"/>
                    <a:pt x="410" y="680"/>
                  </a:cubicBezTo>
                  <a:cubicBezTo>
                    <a:pt x="410" y="679"/>
                    <a:pt x="409" y="680"/>
                    <a:pt x="408" y="680"/>
                  </a:cubicBezTo>
                  <a:cubicBezTo>
                    <a:pt x="408" y="680"/>
                    <a:pt x="410" y="679"/>
                    <a:pt x="410" y="679"/>
                  </a:cubicBezTo>
                  <a:cubicBezTo>
                    <a:pt x="407" y="679"/>
                    <a:pt x="404" y="680"/>
                    <a:pt x="402" y="678"/>
                  </a:cubicBezTo>
                  <a:cubicBezTo>
                    <a:pt x="401" y="678"/>
                    <a:pt x="400" y="677"/>
                    <a:pt x="400" y="676"/>
                  </a:cubicBezTo>
                  <a:cubicBezTo>
                    <a:pt x="400" y="676"/>
                    <a:pt x="401" y="675"/>
                    <a:pt x="401" y="675"/>
                  </a:cubicBezTo>
                  <a:cubicBezTo>
                    <a:pt x="401" y="674"/>
                    <a:pt x="400" y="675"/>
                    <a:pt x="400" y="674"/>
                  </a:cubicBezTo>
                  <a:cubicBezTo>
                    <a:pt x="400" y="674"/>
                    <a:pt x="404" y="671"/>
                    <a:pt x="403" y="670"/>
                  </a:cubicBezTo>
                  <a:cubicBezTo>
                    <a:pt x="402" y="669"/>
                    <a:pt x="401" y="674"/>
                    <a:pt x="400" y="673"/>
                  </a:cubicBezTo>
                  <a:cubicBezTo>
                    <a:pt x="399" y="672"/>
                    <a:pt x="401" y="668"/>
                    <a:pt x="400" y="668"/>
                  </a:cubicBezTo>
                  <a:cubicBezTo>
                    <a:pt x="399" y="667"/>
                    <a:pt x="399" y="667"/>
                    <a:pt x="400" y="666"/>
                  </a:cubicBezTo>
                  <a:cubicBezTo>
                    <a:pt x="400" y="665"/>
                    <a:pt x="401" y="663"/>
                    <a:pt x="402" y="663"/>
                  </a:cubicBezTo>
                  <a:cubicBezTo>
                    <a:pt x="405" y="663"/>
                    <a:pt x="400" y="666"/>
                    <a:pt x="400" y="667"/>
                  </a:cubicBezTo>
                  <a:cubicBezTo>
                    <a:pt x="401" y="668"/>
                    <a:pt x="405" y="662"/>
                    <a:pt x="406" y="666"/>
                  </a:cubicBezTo>
                  <a:cubicBezTo>
                    <a:pt x="406" y="666"/>
                    <a:pt x="406" y="664"/>
                    <a:pt x="406" y="663"/>
                  </a:cubicBezTo>
                  <a:cubicBezTo>
                    <a:pt x="405" y="663"/>
                    <a:pt x="404" y="663"/>
                    <a:pt x="404" y="662"/>
                  </a:cubicBezTo>
                  <a:cubicBezTo>
                    <a:pt x="403" y="662"/>
                    <a:pt x="406" y="658"/>
                    <a:pt x="405" y="658"/>
                  </a:cubicBezTo>
                  <a:cubicBezTo>
                    <a:pt x="405" y="658"/>
                    <a:pt x="402" y="664"/>
                    <a:pt x="402" y="662"/>
                  </a:cubicBezTo>
                  <a:cubicBezTo>
                    <a:pt x="401" y="662"/>
                    <a:pt x="399" y="665"/>
                    <a:pt x="399" y="665"/>
                  </a:cubicBezTo>
                  <a:cubicBezTo>
                    <a:pt x="398" y="666"/>
                    <a:pt x="398" y="669"/>
                    <a:pt x="398" y="669"/>
                  </a:cubicBezTo>
                  <a:cubicBezTo>
                    <a:pt x="397" y="669"/>
                    <a:pt x="398" y="667"/>
                    <a:pt x="397" y="666"/>
                  </a:cubicBezTo>
                  <a:cubicBezTo>
                    <a:pt x="397" y="667"/>
                    <a:pt x="394" y="666"/>
                    <a:pt x="396" y="665"/>
                  </a:cubicBezTo>
                  <a:cubicBezTo>
                    <a:pt x="396" y="665"/>
                    <a:pt x="401" y="665"/>
                    <a:pt x="398" y="664"/>
                  </a:cubicBezTo>
                  <a:cubicBezTo>
                    <a:pt x="398" y="664"/>
                    <a:pt x="398" y="665"/>
                    <a:pt x="397" y="665"/>
                  </a:cubicBezTo>
                  <a:cubicBezTo>
                    <a:pt x="397" y="665"/>
                    <a:pt x="397" y="660"/>
                    <a:pt x="399" y="662"/>
                  </a:cubicBezTo>
                  <a:cubicBezTo>
                    <a:pt x="398" y="662"/>
                    <a:pt x="399" y="662"/>
                    <a:pt x="398" y="662"/>
                  </a:cubicBezTo>
                  <a:cubicBezTo>
                    <a:pt x="397" y="663"/>
                    <a:pt x="397" y="664"/>
                    <a:pt x="396" y="664"/>
                  </a:cubicBezTo>
                  <a:cubicBezTo>
                    <a:pt x="395" y="664"/>
                    <a:pt x="398" y="660"/>
                    <a:pt x="398" y="659"/>
                  </a:cubicBezTo>
                  <a:cubicBezTo>
                    <a:pt x="398" y="659"/>
                    <a:pt x="398" y="659"/>
                    <a:pt x="398" y="658"/>
                  </a:cubicBezTo>
                  <a:cubicBezTo>
                    <a:pt x="398" y="658"/>
                    <a:pt x="396" y="663"/>
                    <a:pt x="395" y="664"/>
                  </a:cubicBezTo>
                  <a:cubicBezTo>
                    <a:pt x="396" y="663"/>
                    <a:pt x="395" y="660"/>
                    <a:pt x="396" y="658"/>
                  </a:cubicBezTo>
                  <a:cubicBezTo>
                    <a:pt x="395" y="658"/>
                    <a:pt x="396" y="657"/>
                    <a:pt x="395" y="657"/>
                  </a:cubicBezTo>
                  <a:cubicBezTo>
                    <a:pt x="393" y="658"/>
                    <a:pt x="395" y="661"/>
                    <a:pt x="395" y="663"/>
                  </a:cubicBezTo>
                  <a:cubicBezTo>
                    <a:pt x="395" y="662"/>
                    <a:pt x="393" y="664"/>
                    <a:pt x="394" y="664"/>
                  </a:cubicBezTo>
                  <a:cubicBezTo>
                    <a:pt x="391" y="664"/>
                    <a:pt x="395" y="658"/>
                    <a:pt x="394" y="657"/>
                  </a:cubicBezTo>
                  <a:cubicBezTo>
                    <a:pt x="393" y="659"/>
                    <a:pt x="393" y="661"/>
                    <a:pt x="391" y="659"/>
                  </a:cubicBezTo>
                  <a:cubicBezTo>
                    <a:pt x="390" y="658"/>
                    <a:pt x="391" y="655"/>
                    <a:pt x="391" y="653"/>
                  </a:cubicBezTo>
                  <a:cubicBezTo>
                    <a:pt x="393" y="654"/>
                    <a:pt x="392" y="651"/>
                    <a:pt x="393" y="651"/>
                  </a:cubicBezTo>
                  <a:cubicBezTo>
                    <a:pt x="394" y="651"/>
                    <a:pt x="394" y="652"/>
                    <a:pt x="396" y="652"/>
                  </a:cubicBezTo>
                  <a:cubicBezTo>
                    <a:pt x="397" y="652"/>
                    <a:pt x="398" y="653"/>
                    <a:pt x="399" y="652"/>
                  </a:cubicBezTo>
                  <a:cubicBezTo>
                    <a:pt x="397" y="651"/>
                    <a:pt x="395" y="652"/>
                    <a:pt x="393" y="649"/>
                  </a:cubicBezTo>
                  <a:cubicBezTo>
                    <a:pt x="392" y="648"/>
                    <a:pt x="394" y="647"/>
                    <a:pt x="394" y="646"/>
                  </a:cubicBezTo>
                  <a:cubicBezTo>
                    <a:pt x="394" y="646"/>
                    <a:pt x="391" y="648"/>
                    <a:pt x="391" y="649"/>
                  </a:cubicBezTo>
                  <a:cubicBezTo>
                    <a:pt x="390" y="650"/>
                    <a:pt x="390" y="650"/>
                    <a:pt x="390" y="651"/>
                  </a:cubicBezTo>
                  <a:cubicBezTo>
                    <a:pt x="389" y="652"/>
                    <a:pt x="388" y="653"/>
                    <a:pt x="388" y="654"/>
                  </a:cubicBezTo>
                  <a:cubicBezTo>
                    <a:pt x="386" y="654"/>
                    <a:pt x="385" y="648"/>
                    <a:pt x="384" y="649"/>
                  </a:cubicBezTo>
                  <a:cubicBezTo>
                    <a:pt x="384" y="649"/>
                    <a:pt x="384" y="650"/>
                    <a:pt x="384" y="650"/>
                  </a:cubicBezTo>
                  <a:cubicBezTo>
                    <a:pt x="384" y="651"/>
                    <a:pt x="383" y="649"/>
                    <a:pt x="383" y="648"/>
                  </a:cubicBezTo>
                  <a:cubicBezTo>
                    <a:pt x="383" y="647"/>
                    <a:pt x="384" y="648"/>
                    <a:pt x="383" y="647"/>
                  </a:cubicBezTo>
                  <a:cubicBezTo>
                    <a:pt x="383" y="647"/>
                    <a:pt x="387" y="648"/>
                    <a:pt x="387" y="649"/>
                  </a:cubicBezTo>
                  <a:cubicBezTo>
                    <a:pt x="387" y="648"/>
                    <a:pt x="386" y="648"/>
                    <a:pt x="385" y="647"/>
                  </a:cubicBezTo>
                  <a:cubicBezTo>
                    <a:pt x="385" y="646"/>
                    <a:pt x="385" y="646"/>
                    <a:pt x="385" y="645"/>
                  </a:cubicBezTo>
                  <a:cubicBezTo>
                    <a:pt x="385" y="643"/>
                    <a:pt x="385" y="643"/>
                    <a:pt x="384" y="644"/>
                  </a:cubicBezTo>
                  <a:cubicBezTo>
                    <a:pt x="383" y="644"/>
                    <a:pt x="383" y="641"/>
                    <a:pt x="383" y="641"/>
                  </a:cubicBezTo>
                  <a:cubicBezTo>
                    <a:pt x="383" y="641"/>
                    <a:pt x="382" y="642"/>
                    <a:pt x="382" y="641"/>
                  </a:cubicBezTo>
                  <a:cubicBezTo>
                    <a:pt x="382" y="640"/>
                    <a:pt x="382" y="639"/>
                    <a:pt x="383" y="639"/>
                  </a:cubicBezTo>
                  <a:cubicBezTo>
                    <a:pt x="383" y="639"/>
                    <a:pt x="383" y="641"/>
                    <a:pt x="384" y="640"/>
                  </a:cubicBezTo>
                  <a:cubicBezTo>
                    <a:pt x="385" y="640"/>
                    <a:pt x="383" y="639"/>
                    <a:pt x="383" y="639"/>
                  </a:cubicBezTo>
                  <a:cubicBezTo>
                    <a:pt x="382" y="638"/>
                    <a:pt x="382" y="637"/>
                    <a:pt x="383" y="636"/>
                  </a:cubicBezTo>
                  <a:cubicBezTo>
                    <a:pt x="383" y="636"/>
                    <a:pt x="386" y="633"/>
                    <a:pt x="387" y="633"/>
                  </a:cubicBezTo>
                  <a:cubicBezTo>
                    <a:pt x="386" y="633"/>
                    <a:pt x="386" y="634"/>
                    <a:pt x="385" y="634"/>
                  </a:cubicBezTo>
                  <a:cubicBezTo>
                    <a:pt x="385" y="633"/>
                    <a:pt x="389" y="628"/>
                    <a:pt x="386" y="627"/>
                  </a:cubicBezTo>
                  <a:cubicBezTo>
                    <a:pt x="386" y="629"/>
                    <a:pt x="386" y="632"/>
                    <a:pt x="384" y="634"/>
                  </a:cubicBezTo>
                  <a:cubicBezTo>
                    <a:pt x="384" y="633"/>
                    <a:pt x="385" y="628"/>
                    <a:pt x="385" y="627"/>
                  </a:cubicBezTo>
                  <a:cubicBezTo>
                    <a:pt x="385" y="623"/>
                    <a:pt x="384" y="623"/>
                    <a:pt x="384" y="627"/>
                  </a:cubicBezTo>
                  <a:cubicBezTo>
                    <a:pt x="384" y="629"/>
                    <a:pt x="385" y="635"/>
                    <a:pt x="381" y="635"/>
                  </a:cubicBezTo>
                  <a:cubicBezTo>
                    <a:pt x="379" y="636"/>
                    <a:pt x="378" y="634"/>
                    <a:pt x="378" y="632"/>
                  </a:cubicBezTo>
                  <a:cubicBezTo>
                    <a:pt x="378" y="631"/>
                    <a:pt x="381" y="630"/>
                    <a:pt x="380" y="630"/>
                  </a:cubicBezTo>
                  <a:cubicBezTo>
                    <a:pt x="378" y="631"/>
                    <a:pt x="379" y="626"/>
                    <a:pt x="379" y="625"/>
                  </a:cubicBezTo>
                  <a:cubicBezTo>
                    <a:pt x="379" y="625"/>
                    <a:pt x="377" y="621"/>
                    <a:pt x="378" y="621"/>
                  </a:cubicBezTo>
                  <a:cubicBezTo>
                    <a:pt x="377" y="621"/>
                    <a:pt x="375" y="622"/>
                    <a:pt x="375" y="623"/>
                  </a:cubicBezTo>
                  <a:cubicBezTo>
                    <a:pt x="375" y="622"/>
                    <a:pt x="377" y="624"/>
                    <a:pt x="377" y="624"/>
                  </a:cubicBezTo>
                  <a:cubicBezTo>
                    <a:pt x="378" y="625"/>
                    <a:pt x="378" y="626"/>
                    <a:pt x="378" y="627"/>
                  </a:cubicBezTo>
                  <a:cubicBezTo>
                    <a:pt x="378" y="628"/>
                    <a:pt x="378" y="630"/>
                    <a:pt x="378" y="630"/>
                  </a:cubicBezTo>
                  <a:cubicBezTo>
                    <a:pt x="376" y="632"/>
                    <a:pt x="377" y="630"/>
                    <a:pt x="377" y="629"/>
                  </a:cubicBezTo>
                  <a:cubicBezTo>
                    <a:pt x="376" y="629"/>
                    <a:pt x="376" y="630"/>
                    <a:pt x="376" y="630"/>
                  </a:cubicBezTo>
                  <a:cubicBezTo>
                    <a:pt x="376" y="630"/>
                    <a:pt x="375" y="629"/>
                    <a:pt x="375" y="629"/>
                  </a:cubicBezTo>
                  <a:cubicBezTo>
                    <a:pt x="375" y="629"/>
                    <a:pt x="375" y="628"/>
                    <a:pt x="374" y="629"/>
                  </a:cubicBezTo>
                  <a:cubicBezTo>
                    <a:pt x="374" y="629"/>
                    <a:pt x="374" y="630"/>
                    <a:pt x="374" y="631"/>
                  </a:cubicBezTo>
                  <a:cubicBezTo>
                    <a:pt x="372" y="633"/>
                    <a:pt x="372" y="628"/>
                    <a:pt x="374" y="627"/>
                  </a:cubicBezTo>
                  <a:cubicBezTo>
                    <a:pt x="372" y="626"/>
                    <a:pt x="375" y="625"/>
                    <a:pt x="374" y="624"/>
                  </a:cubicBezTo>
                  <a:cubicBezTo>
                    <a:pt x="374" y="624"/>
                    <a:pt x="374" y="624"/>
                    <a:pt x="373" y="624"/>
                  </a:cubicBezTo>
                  <a:cubicBezTo>
                    <a:pt x="373" y="624"/>
                    <a:pt x="375" y="623"/>
                    <a:pt x="374" y="623"/>
                  </a:cubicBezTo>
                  <a:cubicBezTo>
                    <a:pt x="374" y="623"/>
                    <a:pt x="374" y="622"/>
                    <a:pt x="374" y="622"/>
                  </a:cubicBezTo>
                  <a:cubicBezTo>
                    <a:pt x="373" y="623"/>
                    <a:pt x="373" y="624"/>
                    <a:pt x="373" y="625"/>
                  </a:cubicBezTo>
                  <a:cubicBezTo>
                    <a:pt x="372" y="625"/>
                    <a:pt x="373" y="626"/>
                    <a:pt x="372" y="626"/>
                  </a:cubicBezTo>
                  <a:cubicBezTo>
                    <a:pt x="370" y="628"/>
                    <a:pt x="371" y="625"/>
                    <a:pt x="371" y="624"/>
                  </a:cubicBezTo>
                  <a:cubicBezTo>
                    <a:pt x="371" y="623"/>
                    <a:pt x="371" y="622"/>
                    <a:pt x="372" y="621"/>
                  </a:cubicBezTo>
                  <a:cubicBezTo>
                    <a:pt x="372" y="621"/>
                    <a:pt x="375" y="619"/>
                    <a:pt x="375" y="619"/>
                  </a:cubicBezTo>
                  <a:cubicBezTo>
                    <a:pt x="374" y="618"/>
                    <a:pt x="371" y="619"/>
                    <a:pt x="371" y="619"/>
                  </a:cubicBezTo>
                  <a:cubicBezTo>
                    <a:pt x="370" y="620"/>
                    <a:pt x="370" y="623"/>
                    <a:pt x="369" y="623"/>
                  </a:cubicBezTo>
                  <a:cubicBezTo>
                    <a:pt x="369" y="623"/>
                    <a:pt x="367" y="621"/>
                    <a:pt x="367" y="621"/>
                  </a:cubicBezTo>
                  <a:cubicBezTo>
                    <a:pt x="367" y="620"/>
                    <a:pt x="367" y="616"/>
                    <a:pt x="368" y="617"/>
                  </a:cubicBezTo>
                  <a:cubicBezTo>
                    <a:pt x="370" y="618"/>
                    <a:pt x="368" y="619"/>
                    <a:pt x="368" y="620"/>
                  </a:cubicBezTo>
                  <a:cubicBezTo>
                    <a:pt x="368" y="620"/>
                    <a:pt x="369" y="619"/>
                    <a:pt x="369" y="619"/>
                  </a:cubicBezTo>
                  <a:cubicBezTo>
                    <a:pt x="370" y="618"/>
                    <a:pt x="369" y="617"/>
                    <a:pt x="369" y="616"/>
                  </a:cubicBezTo>
                  <a:cubicBezTo>
                    <a:pt x="369" y="616"/>
                    <a:pt x="371" y="617"/>
                    <a:pt x="371" y="618"/>
                  </a:cubicBezTo>
                  <a:cubicBezTo>
                    <a:pt x="371" y="616"/>
                    <a:pt x="369" y="615"/>
                    <a:pt x="368" y="614"/>
                  </a:cubicBezTo>
                  <a:cubicBezTo>
                    <a:pt x="367" y="613"/>
                    <a:pt x="366" y="612"/>
                    <a:pt x="366" y="611"/>
                  </a:cubicBezTo>
                  <a:cubicBezTo>
                    <a:pt x="366" y="611"/>
                    <a:pt x="367" y="609"/>
                    <a:pt x="366" y="608"/>
                  </a:cubicBezTo>
                  <a:cubicBezTo>
                    <a:pt x="366" y="609"/>
                    <a:pt x="363" y="608"/>
                    <a:pt x="364" y="609"/>
                  </a:cubicBezTo>
                  <a:cubicBezTo>
                    <a:pt x="364" y="608"/>
                    <a:pt x="364" y="608"/>
                    <a:pt x="364" y="608"/>
                  </a:cubicBezTo>
                  <a:cubicBezTo>
                    <a:pt x="364" y="608"/>
                    <a:pt x="361" y="609"/>
                    <a:pt x="362" y="607"/>
                  </a:cubicBezTo>
                  <a:cubicBezTo>
                    <a:pt x="362" y="606"/>
                    <a:pt x="364" y="606"/>
                    <a:pt x="364" y="606"/>
                  </a:cubicBezTo>
                  <a:cubicBezTo>
                    <a:pt x="364" y="605"/>
                    <a:pt x="361" y="606"/>
                    <a:pt x="363" y="604"/>
                  </a:cubicBezTo>
                  <a:cubicBezTo>
                    <a:pt x="362" y="604"/>
                    <a:pt x="362" y="604"/>
                    <a:pt x="361" y="604"/>
                  </a:cubicBezTo>
                  <a:cubicBezTo>
                    <a:pt x="361" y="603"/>
                    <a:pt x="361" y="603"/>
                    <a:pt x="361" y="603"/>
                  </a:cubicBezTo>
                  <a:cubicBezTo>
                    <a:pt x="361" y="602"/>
                    <a:pt x="360" y="601"/>
                    <a:pt x="362" y="601"/>
                  </a:cubicBezTo>
                  <a:cubicBezTo>
                    <a:pt x="363" y="601"/>
                    <a:pt x="364" y="603"/>
                    <a:pt x="365" y="603"/>
                  </a:cubicBezTo>
                  <a:cubicBezTo>
                    <a:pt x="364" y="603"/>
                    <a:pt x="362" y="601"/>
                    <a:pt x="361" y="600"/>
                  </a:cubicBezTo>
                  <a:cubicBezTo>
                    <a:pt x="361" y="599"/>
                    <a:pt x="363" y="597"/>
                    <a:pt x="364" y="599"/>
                  </a:cubicBezTo>
                  <a:cubicBezTo>
                    <a:pt x="363" y="595"/>
                    <a:pt x="360" y="600"/>
                    <a:pt x="360" y="600"/>
                  </a:cubicBezTo>
                  <a:cubicBezTo>
                    <a:pt x="360" y="600"/>
                    <a:pt x="360" y="596"/>
                    <a:pt x="360" y="596"/>
                  </a:cubicBezTo>
                  <a:cubicBezTo>
                    <a:pt x="359" y="596"/>
                    <a:pt x="360" y="598"/>
                    <a:pt x="358" y="597"/>
                  </a:cubicBezTo>
                  <a:cubicBezTo>
                    <a:pt x="358" y="597"/>
                    <a:pt x="358" y="596"/>
                    <a:pt x="358" y="595"/>
                  </a:cubicBezTo>
                  <a:cubicBezTo>
                    <a:pt x="358" y="595"/>
                    <a:pt x="358" y="591"/>
                    <a:pt x="359" y="591"/>
                  </a:cubicBezTo>
                  <a:cubicBezTo>
                    <a:pt x="358" y="592"/>
                    <a:pt x="358" y="594"/>
                    <a:pt x="357" y="594"/>
                  </a:cubicBezTo>
                  <a:cubicBezTo>
                    <a:pt x="357" y="594"/>
                    <a:pt x="356" y="593"/>
                    <a:pt x="356" y="593"/>
                  </a:cubicBezTo>
                  <a:cubicBezTo>
                    <a:pt x="356" y="594"/>
                    <a:pt x="356" y="594"/>
                    <a:pt x="356" y="594"/>
                  </a:cubicBezTo>
                  <a:cubicBezTo>
                    <a:pt x="356" y="594"/>
                    <a:pt x="355" y="594"/>
                    <a:pt x="355" y="594"/>
                  </a:cubicBezTo>
                  <a:cubicBezTo>
                    <a:pt x="354" y="594"/>
                    <a:pt x="354" y="593"/>
                    <a:pt x="353" y="592"/>
                  </a:cubicBezTo>
                  <a:cubicBezTo>
                    <a:pt x="352" y="590"/>
                    <a:pt x="352" y="589"/>
                    <a:pt x="352" y="587"/>
                  </a:cubicBezTo>
                  <a:cubicBezTo>
                    <a:pt x="351" y="588"/>
                    <a:pt x="348" y="581"/>
                    <a:pt x="349" y="580"/>
                  </a:cubicBezTo>
                  <a:cubicBezTo>
                    <a:pt x="348" y="580"/>
                    <a:pt x="349" y="582"/>
                    <a:pt x="349" y="582"/>
                  </a:cubicBezTo>
                  <a:cubicBezTo>
                    <a:pt x="349" y="582"/>
                    <a:pt x="348" y="581"/>
                    <a:pt x="347" y="580"/>
                  </a:cubicBezTo>
                  <a:cubicBezTo>
                    <a:pt x="346" y="581"/>
                    <a:pt x="348" y="582"/>
                    <a:pt x="349" y="583"/>
                  </a:cubicBezTo>
                  <a:cubicBezTo>
                    <a:pt x="349" y="583"/>
                    <a:pt x="348" y="585"/>
                    <a:pt x="349" y="585"/>
                  </a:cubicBezTo>
                  <a:cubicBezTo>
                    <a:pt x="350" y="586"/>
                    <a:pt x="350" y="588"/>
                    <a:pt x="351" y="589"/>
                  </a:cubicBezTo>
                  <a:cubicBezTo>
                    <a:pt x="350" y="589"/>
                    <a:pt x="352" y="594"/>
                    <a:pt x="351" y="594"/>
                  </a:cubicBezTo>
                  <a:cubicBezTo>
                    <a:pt x="349" y="595"/>
                    <a:pt x="349" y="591"/>
                    <a:pt x="348" y="591"/>
                  </a:cubicBezTo>
                  <a:cubicBezTo>
                    <a:pt x="348" y="592"/>
                    <a:pt x="348" y="592"/>
                    <a:pt x="348" y="592"/>
                  </a:cubicBezTo>
                  <a:cubicBezTo>
                    <a:pt x="347" y="592"/>
                    <a:pt x="347" y="592"/>
                    <a:pt x="347" y="593"/>
                  </a:cubicBezTo>
                  <a:cubicBezTo>
                    <a:pt x="347" y="592"/>
                    <a:pt x="346" y="592"/>
                    <a:pt x="345" y="591"/>
                  </a:cubicBezTo>
                  <a:cubicBezTo>
                    <a:pt x="346" y="591"/>
                    <a:pt x="344" y="585"/>
                    <a:pt x="344" y="584"/>
                  </a:cubicBezTo>
                  <a:cubicBezTo>
                    <a:pt x="343" y="586"/>
                    <a:pt x="344" y="588"/>
                    <a:pt x="342" y="586"/>
                  </a:cubicBezTo>
                  <a:cubicBezTo>
                    <a:pt x="342" y="586"/>
                    <a:pt x="342" y="585"/>
                    <a:pt x="342" y="585"/>
                  </a:cubicBezTo>
                  <a:cubicBezTo>
                    <a:pt x="341" y="585"/>
                    <a:pt x="341" y="585"/>
                    <a:pt x="341" y="585"/>
                  </a:cubicBezTo>
                  <a:cubicBezTo>
                    <a:pt x="340" y="585"/>
                    <a:pt x="338" y="584"/>
                    <a:pt x="338" y="584"/>
                  </a:cubicBezTo>
                  <a:cubicBezTo>
                    <a:pt x="337" y="585"/>
                    <a:pt x="338" y="585"/>
                    <a:pt x="337" y="586"/>
                  </a:cubicBezTo>
                  <a:cubicBezTo>
                    <a:pt x="338" y="586"/>
                    <a:pt x="340" y="586"/>
                    <a:pt x="341" y="587"/>
                  </a:cubicBezTo>
                  <a:cubicBezTo>
                    <a:pt x="342" y="588"/>
                    <a:pt x="341" y="588"/>
                    <a:pt x="341" y="590"/>
                  </a:cubicBezTo>
                  <a:cubicBezTo>
                    <a:pt x="345" y="588"/>
                    <a:pt x="344" y="591"/>
                    <a:pt x="343" y="593"/>
                  </a:cubicBezTo>
                  <a:cubicBezTo>
                    <a:pt x="343" y="593"/>
                    <a:pt x="342" y="593"/>
                    <a:pt x="342" y="592"/>
                  </a:cubicBezTo>
                  <a:cubicBezTo>
                    <a:pt x="341" y="592"/>
                    <a:pt x="342" y="593"/>
                    <a:pt x="342" y="593"/>
                  </a:cubicBezTo>
                  <a:cubicBezTo>
                    <a:pt x="341" y="594"/>
                    <a:pt x="341" y="593"/>
                    <a:pt x="341" y="594"/>
                  </a:cubicBezTo>
                  <a:cubicBezTo>
                    <a:pt x="341" y="594"/>
                    <a:pt x="334" y="589"/>
                    <a:pt x="333" y="588"/>
                  </a:cubicBezTo>
                  <a:cubicBezTo>
                    <a:pt x="332" y="587"/>
                    <a:pt x="331" y="586"/>
                    <a:pt x="330" y="584"/>
                  </a:cubicBezTo>
                  <a:cubicBezTo>
                    <a:pt x="329" y="584"/>
                    <a:pt x="327" y="582"/>
                    <a:pt x="329" y="582"/>
                  </a:cubicBezTo>
                  <a:cubicBezTo>
                    <a:pt x="327" y="581"/>
                    <a:pt x="324" y="583"/>
                    <a:pt x="324" y="580"/>
                  </a:cubicBezTo>
                  <a:cubicBezTo>
                    <a:pt x="323" y="579"/>
                    <a:pt x="325" y="580"/>
                    <a:pt x="325" y="578"/>
                  </a:cubicBezTo>
                  <a:cubicBezTo>
                    <a:pt x="325" y="578"/>
                    <a:pt x="323" y="579"/>
                    <a:pt x="323" y="579"/>
                  </a:cubicBezTo>
                  <a:cubicBezTo>
                    <a:pt x="321" y="579"/>
                    <a:pt x="320" y="578"/>
                    <a:pt x="319" y="577"/>
                  </a:cubicBezTo>
                  <a:cubicBezTo>
                    <a:pt x="323" y="577"/>
                    <a:pt x="319" y="573"/>
                    <a:pt x="321" y="572"/>
                  </a:cubicBezTo>
                  <a:cubicBezTo>
                    <a:pt x="322" y="572"/>
                    <a:pt x="323" y="576"/>
                    <a:pt x="323" y="577"/>
                  </a:cubicBezTo>
                  <a:cubicBezTo>
                    <a:pt x="323" y="576"/>
                    <a:pt x="322" y="574"/>
                    <a:pt x="324" y="573"/>
                  </a:cubicBezTo>
                  <a:cubicBezTo>
                    <a:pt x="324" y="573"/>
                    <a:pt x="322" y="571"/>
                    <a:pt x="321" y="571"/>
                  </a:cubicBezTo>
                  <a:cubicBezTo>
                    <a:pt x="320" y="571"/>
                    <a:pt x="319" y="573"/>
                    <a:pt x="318" y="574"/>
                  </a:cubicBezTo>
                  <a:cubicBezTo>
                    <a:pt x="316" y="576"/>
                    <a:pt x="310" y="576"/>
                    <a:pt x="309" y="573"/>
                  </a:cubicBezTo>
                  <a:cubicBezTo>
                    <a:pt x="309" y="573"/>
                    <a:pt x="310" y="571"/>
                    <a:pt x="309" y="571"/>
                  </a:cubicBezTo>
                  <a:cubicBezTo>
                    <a:pt x="309" y="571"/>
                    <a:pt x="309" y="570"/>
                    <a:pt x="310" y="570"/>
                  </a:cubicBezTo>
                  <a:cubicBezTo>
                    <a:pt x="310" y="570"/>
                    <a:pt x="310" y="570"/>
                    <a:pt x="311" y="569"/>
                  </a:cubicBezTo>
                  <a:cubicBezTo>
                    <a:pt x="310" y="569"/>
                    <a:pt x="310" y="570"/>
                    <a:pt x="309" y="570"/>
                  </a:cubicBezTo>
                  <a:cubicBezTo>
                    <a:pt x="309" y="568"/>
                    <a:pt x="308" y="571"/>
                    <a:pt x="307" y="572"/>
                  </a:cubicBezTo>
                  <a:cubicBezTo>
                    <a:pt x="305" y="572"/>
                    <a:pt x="303" y="571"/>
                    <a:pt x="302" y="571"/>
                  </a:cubicBezTo>
                  <a:cubicBezTo>
                    <a:pt x="298" y="570"/>
                    <a:pt x="291" y="573"/>
                    <a:pt x="290" y="569"/>
                  </a:cubicBezTo>
                  <a:cubicBezTo>
                    <a:pt x="289" y="569"/>
                    <a:pt x="289" y="569"/>
                    <a:pt x="288" y="569"/>
                  </a:cubicBezTo>
                  <a:cubicBezTo>
                    <a:pt x="287" y="568"/>
                    <a:pt x="286" y="568"/>
                    <a:pt x="286" y="566"/>
                  </a:cubicBezTo>
                  <a:cubicBezTo>
                    <a:pt x="285" y="565"/>
                    <a:pt x="287" y="564"/>
                    <a:pt x="285" y="563"/>
                  </a:cubicBezTo>
                  <a:cubicBezTo>
                    <a:pt x="284" y="563"/>
                    <a:pt x="284" y="566"/>
                    <a:pt x="283" y="566"/>
                  </a:cubicBezTo>
                  <a:cubicBezTo>
                    <a:pt x="282" y="567"/>
                    <a:pt x="283" y="566"/>
                    <a:pt x="281" y="566"/>
                  </a:cubicBezTo>
                  <a:cubicBezTo>
                    <a:pt x="281" y="566"/>
                    <a:pt x="282" y="566"/>
                    <a:pt x="282" y="566"/>
                  </a:cubicBezTo>
                  <a:cubicBezTo>
                    <a:pt x="282" y="566"/>
                    <a:pt x="279" y="566"/>
                    <a:pt x="279" y="565"/>
                  </a:cubicBezTo>
                  <a:cubicBezTo>
                    <a:pt x="279" y="565"/>
                    <a:pt x="281" y="561"/>
                    <a:pt x="281" y="561"/>
                  </a:cubicBezTo>
                  <a:cubicBezTo>
                    <a:pt x="280" y="561"/>
                    <a:pt x="279" y="563"/>
                    <a:pt x="278" y="563"/>
                  </a:cubicBezTo>
                  <a:cubicBezTo>
                    <a:pt x="278" y="563"/>
                    <a:pt x="277" y="563"/>
                    <a:pt x="276" y="562"/>
                  </a:cubicBezTo>
                  <a:cubicBezTo>
                    <a:pt x="276" y="562"/>
                    <a:pt x="277" y="561"/>
                    <a:pt x="278" y="561"/>
                  </a:cubicBezTo>
                  <a:cubicBezTo>
                    <a:pt x="276" y="561"/>
                    <a:pt x="275" y="562"/>
                    <a:pt x="274" y="562"/>
                  </a:cubicBezTo>
                  <a:cubicBezTo>
                    <a:pt x="273" y="562"/>
                    <a:pt x="276" y="560"/>
                    <a:pt x="276" y="559"/>
                  </a:cubicBezTo>
                  <a:cubicBezTo>
                    <a:pt x="275" y="559"/>
                    <a:pt x="273" y="560"/>
                    <a:pt x="274" y="558"/>
                  </a:cubicBezTo>
                  <a:cubicBezTo>
                    <a:pt x="274" y="555"/>
                    <a:pt x="277" y="558"/>
                    <a:pt x="278" y="557"/>
                  </a:cubicBezTo>
                  <a:cubicBezTo>
                    <a:pt x="277" y="556"/>
                    <a:pt x="275" y="556"/>
                    <a:pt x="274" y="556"/>
                  </a:cubicBezTo>
                  <a:cubicBezTo>
                    <a:pt x="273" y="557"/>
                    <a:pt x="272" y="559"/>
                    <a:pt x="271" y="558"/>
                  </a:cubicBezTo>
                  <a:cubicBezTo>
                    <a:pt x="271" y="558"/>
                    <a:pt x="272" y="557"/>
                    <a:pt x="271" y="557"/>
                  </a:cubicBezTo>
                  <a:cubicBezTo>
                    <a:pt x="270" y="557"/>
                    <a:pt x="270" y="558"/>
                    <a:pt x="269" y="559"/>
                  </a:cubicBezTo>
                  <a:cubicBezTo>
                    <a:pt x="270" y="558"/>
                    <a:pt x="266" y="559"/>
                    <a:pt x="267" y="560"/>
                  </a:cubicBezTo>
                  <a:cubicBezTo>
                    <a:pt x="266" y="560"/>
                    <a:pt x="266" y="559"/>
                    <a:pt x="266" y="559"/>
                  </a:cubicBezTo>
                  <a:cubicBezTo>
                    <a:pt x="266" y="558"/>
                    <a:pt x="264" y="562"/>
                    <a:pt x="264" y="559"/>
                  </a:cubicBezTo>
                  <a:cubicBezTo>
                    <a:pt x="264" y="558"/>
                    <a:pt x="266" y="555"/>
                    <a:pt x="267" y="555"/>
                  </a:cubicBezTo>
                  <a:cubicBezTo>
                    <a:pt x="265" y="554"/>
                    <a:pt x="266" y="557"/>
                    <a:pt x="264" y="557"/>
                  </a:cubicBezTo>
                  <a:cubicBezTo>
                    <a:pt x="264" y="556"/>
                    <a:pt x="262" y="557"/>
                    <a:pt x="262" y="557"/>
                  </a:cubicBezTo>
                  <a:cubicBezTo>
                    <a:pt x="263" y="558"/>
                    <a:pt x="264" y="557"/>
                    <a:pt x="262" y="559"/>
                  </a:cubicBezTo>
                  <a:cubicBezTo>
                    <a:pt x="262" y="559"/>
                    <a:pt x="260" y="562"/>
                    <a:pt x="260" y="562"/>
                  </a:cubicBezTo>
                  <a:cubicBezTo>
                    <a:pt x="261" y="562"/>
                    <a:pt x="261" y="561"/>
                    <a:pt x="261" y="561"/>
                  </a:cubicBezTo>
                  <a:cubicBezTo>
                    <a:pt x="262" y="561"/>
                    <a:pt x="261" y="562"/>
                    <a:pt x="262" y="563"/>
                  </a:cubicBezTo>
                  <a:cubicBezTo>
                    <a:pt x="262" y="563"/>
                    <a:pt x="263" y="561"/>
                    <a:pt x="264" y="561"/>
                  </a:cubicBezTo>
                  <a:cubicBezTo>
                    <a:pt x="264" y="562"/>
                    <a:pt x="264" y="562"/>
                    <a:pt x="264" y="562"/>
                  </a:cubicBezTo>
                  <a:cubicBezTo>
                    <a:pt x="264" y="563"/>
                    <a:pt x="263" y="562"/>
                    <a:pt x="263" y="562"/>
                  </a:cubicBezTo>
                  <a:cubicBezTo>
                    <a:pt x="263" y="562"/>
                    <a:pt x="262" y="563"/>
                    <a:pt x="262" y="563"/>
                  </a:cubicBezTo>
                  <a:cubicBezTo>
                    <a:pt x="261" y="564"/>
                    <a:pt x="260" y="564"/>
                    <a:pt x="259" y="565"/>
                  </a:cubicBezTo>
                  <a:cubicBezTo>
                    <a:pt x="260" y="565"/>
                    <a:pt x="260" y="565"/>
                    <a:pt x="260" y="565"/>
                  </a:cubicBezTo>
                  <a:cubicBezTo>
                    <a:pt x="262" y="563"/>
                    <a:pt x="263" y="565"/>
                    <a:pt x="264" y="563"/>
                  </a:cubicBezTo>
                  <a:cubicBezTo>
                    <a:pt x="266" y="564"/>
                    <a:pt x="263" y="569"/>
                    <a:pt x="262" y="567"/>
                  </a:cubicBezTo>
                  <a:cubicBezTo>
                    <a:pt x="262" y="567"/>
                    <a:pt x="262" y="569"/>
                    <a:pt x="262" y="568"/>
                  </a:cubicBezTo>
                  <a:cubicBezTo>
                    <a:pt x="262" y="569"/>
                    <a:pt x="263" y="568"/>
                    <a:pt x="263" y="568"/>
                  </a:cubicBezTo>
                  <a:cubicBezTo>
                    <a:pt x="264" y="568"/>
                    <a:pt x="263" y="569"/>
                    <a:pt x="264" y="570"/>
                  </a:cubicBezTo>
                  <a:cubicBezTo>
                    <a:pt x="264" y="570"/>
                    <a:pt x="264" y="570"/>
                    <a:pt x="265" y="569"/>
                  </a:cubicBezTo>
                  <a:cubicBezTo>
                    <a:pt x="265" y="570"/>
                    <a:pt x="265" y="570"/>
                    <a:pt x="265" y="570"/>
                  </a:cubicBezTo>
                  <a:cubicBezTo>
                    <a:pt x="264" y="570"/>
                    <a:pt x="263" y="571"/>
                    <a:pt x="263" y="571"/>
                  </a:cubicBezTo>
                  <a:cubicBezTo>
                    <a:pt x="262" y="570"/>
                    <a:pt x="263" y="569"/>
                    <a:pt x="262" y="569"/>
                  </a:cubicBezTo>
                  <a:cubicBezTo>
                    <a:pt x="262" y="569"/>
                    <a:pt x="261" y="572"/>
                    <a:pt x="261" y="572"/>
                  </a:cubicBezTo>
                  <a:cubicBezTo>
                    <a:pt x="261" y="571"/>
                    <a:pt x="261" y="571"/>
                    <a:pt x="261" y="571"/>
                  </a:cubicBezTo>
                  <a:cubicBezTo>
                    <a:pt x="260" y="571"/>
                    <a:pt x="258" y="574"/>
                    <a:pt x="257" y="571"/>
                  </a:cubicBezTo>
                  <a:cubicBezTo>
                    <a:pt x="257" y="571"/>
                    <a:pt x="257" y="571"/>
                    <a:pt x="257" y="571"/>
                  </a:cubicBezTo>
                  <a:cubicBezTo>
                    <a:pt x="256" y="571"/>
                    <a:pt x="256" y="572"/>
                    <a:pt x="256" y="573"/>
                  </a:cubicBezTo>
                  <a:cubicBezTo>
                    <a:pt x="255" y="573"/>
                    <a:pt x="256" y="570"/>
                    <a:pt x="255" y="570"/>
                  </a:cubicBezTo>
                  <a:cubicBezTo>
                    <a:pt x="255" y="570"/>
                    <a:pt x="254" y="574"/>
                    <a:pt x="254" y="574"/>
                  </a:cubicBezTo>
                  <a:cubicBezTo>
                    <a:pt x="253" y="575"/>
                    <a:pt x="254" y="572"/>
                    <a:pt x="253" y="572"/>
                  </a:cubicBezTo>
                  <a:cubicBezTo>
                    <a:pt x="252" y="572"/>
                    <a:pt x="253" y="575"/>
                    <a:pt x="252" y="575"/>
                  </a:cubicBezTo>
                  <a:cubicBezTo>
                    <a:pt x="252" y="575"/>
                    <a:pt x="252" y="574"/>
                    <a:pt x="251" y="574"/>
                  </a:cubicBezTo>
                  <a:cubicBezTo>
                    <a:pt x="252" y="574"/>
                    <a:pt x="250" y="578"/>
                    <a:pt x="249" y="578"/>
                  </a:cubicBezTo>
                  <a:cubicBezTo>
                    <a:pt x="247" y="580"/>
                    <a:pt x="249" y="576"/>
                    <a:pt x="250" y="575"/>
                  </a:cubicBezTo>
                  <a:cubicBezTo>
                    <a:pt x="249" y="575"/>
                    <a:pt x="248" y="578"/>
                    <a:pt x="248" y="578"/>
                  </a:cubicBezTo>
                  <a:cubicBezTo>
                    <a:pt x="248" y="578"/>
                    <a:pt x="248" y="577"/>
                    <a:pt x="248" y="577"/>
                  </a:cubicBezTo>
                  <a:cubicBezTo>
                    <a:pt x="247" y="577"/>
                    <a:pt x="245" y="581"/>
                    <a:pt x="245" y="581"/>
                  </a:cubicBezTo>
                  <a:cubicBezTo>
                    <a:pt x="244" y="582"/>
                    <a:pt x="243" y="580"/>
                    <a:pt x="242" y="580"/>
                  </a:cubicBezTo>
                  <a:cubicBezTo>
                    <a:pt x="242" y="580"/>
                    <a:pt x="244" y="581"/>
                    <a:pt x="243" y="582"/>
                  </a:cubicBezTo>
                  <a:cubicBezTo>
                    <a:pt x="242" y="582"/>
                    <a:pt x="240" y="582"/>
                    <a:pt x="239" y="582"/>
                  </a:cubicBezTo>
                  <a:cubicBezTo>
                    <a:pt x="235" y="580"/>
                    <a:pt x="242" y="578"/>
                    <a:pt x="241" y="577"/>
                  </a:cubicBezTo>
                  <a:cubicBezTo>
                    <a:pt x="241" y="577"/>
                    <a:pt x="243" y="577"/>
                    <a:pt x="243" y="577"/>
                  </a:cubicBezTo>
                  <a:cubicBezTo>
                    <a:pt x="243" y="577"/>
                    <a:pt x="244" y="575"/>
                    <a:pt x="244" y="574"/>
                  </a:cubicBezTo>
                  <a:cubicBezTo>
                    <a:pt x="244" y="575"/>
                    <a:pt x="240" y="576"/>
                    <a:pt x="239" y="575"/>
                  </a:cubicBezTo>
                  <a:cubicBezTo>
                    <a:pt x="238" y="572"/>
                    <a:pt x="241" y="569"/>
                    <a:pt x="242" y="567"/>
                  </a:cubicBezTo>
                  <a:cubicBezTo>
                    <a:pt x="243" y="564"/>
                    <a:pt x="243" y="561"/>
                    <a:pt x="245" y="559"/>
                  </a:cubicBezTo>
                  <a:cubicBezTo>
                    <a:pt x="248" y="556"/>
                    <a:pt x="254" y="559"/>
                    <a:pt x="258" y="560"/>
                  </a:cubicBezTo>
                  <a:cubicBezTo>
                    <a:pt x="257" y="557"/>
                    <a:pt x="251" y="558"/>
                    <a:pt x="251" y="555"/>
                  </a:cubicBezTo>
                  <a:cubicBezTo>
                    <a:pt x="251" y="553"/>
                    <a:pt x="255" y="551"/>
                    <a:pt x="257" y="550"/>
                  </a:cubicBezTo>
                  <a:cubicBezTo>
                    <a:pt x="255" y="550"/>
                    <a:pt x="254" y="551"/>
                    <a:pt x="253" y="552"/>
                  </a:cubicBezTo>
                  <a:cubicBezTo>
                    <a:pt x="252" y="553"/>
                    <a:pt x="251" y="555"/>
                    <a:pt x="249" y="555"/>
                  </a:cubicBezTo>
                  <a:cubicBezTo>
                    <a:pt x="248" y="554"/>
                    <a:pt x="249" y="551"/>
                    <a:pt x="247" y="550"/>
                  </a:cubicBezTo>
                  <a:cubicBezTo>
                    <a:pt x="246" y="551"/>
                    <a:pt x="247" y="553"/>
                    <a:pt x="246" y="554"/>
                  </a:cubicBezTo>
                  <a:cubicBezTo>
                    <a:pt x="246" y="555"/>
                    <a:pt x="244" y="556"/>
                    <a:pt x="243" y="556"/>
                  </a:cubicBezTo>
                  <a:cubicBezTo>
                    <a:pt x="242" y="557"/>
                    <a:pt x="241" y="557"/>
                    <a:pt x="240" y="558"/>
                  </a:cubicBezTo>
                  <a:cubicBezTo>
                    <a:pt x="239" y="559"/>
                    <a:pt x="240" y="561"/>
                    <a:pt x="239" y="562"/>
                  </a:cubicBezTo>
                  <a:cubicBezTo>
                    <a:pt x="239" y="561"/>
                    <a:pt x="239" y="561"/>
                    <a:pt x="238" y="561"/>
                  </a:cubicBezTo>
                  <a:cubicBezTo>
                    <a:pt x="238" y="561"/>
                    <a:pt x="238" y="562"/>
                    <a:pt x="238" y="562"/>
                  </a:cubicBezTo>
                  <a:cubicBezTo>
                    <a:pt x="236" y="563"/>
                    <a:pt x="236" y="565"/>
                    <a:pt x="235" y="566"/>
                  </a:cubicBezTo>
                  <a:cubicBezTo>
                    <a:pt x="235" y="567"/>
                    <a:pt x="231" y="569"/>
                    <a:pt x="232" y="568"/>
                  </a:cubicBezTo>
                  <a:cubicBezTo>
                    <a:pt x="231" y="569"/>
                    <a:pt x="234" y="570"/>
                    <a:pt x="233" y="572"/>
                  </a:cubicBezTo>
                  <a:cubicBezTo>
                    <a:pt x="233" y="573"/>
                    <a:pt x="231" y="573"/>
                    <a:pt x="230" y="573"/>
                  </a:cubicBezTo>
                  <a:cubicBezTo>
                    <a:pt x="229" y="573"/>
                    <a:pt x="233" y="575"/>
                    <a:pt x="230" y="576"/>
                  </a:cubicBezTo>
                  <a:cubicBezTo>
                    <a:pt x="228" y="576"/>
                    <a:pt x="229" y="574"/>
                    <a:pt x="228" y="574"/>
                  </a:cubicBezTo>
                  <a:cubicBezTo>
                    <a:pt x="227" y="574"/>
                    <a:pt x="228" y="576"/>
                    <a:pt x="228" y="576"/>
                  </a:cubicBezTo>
                  <a:cubicBezTo>
                    <a:pt x="228" y="576"/>
                    <a:pt x="227" y="576"/>
                    <a:pt x="227" y="576"/>
                  </a:cubicBezTo>
                  <a:cubicBezTo>
                    <a:pt x="228" y="577"/>
                    <a:pt x="225" y="579"/>
                    <a:pt x="224" y="580"/>
                  </a:cubicBezTo>
                  <a:cubicBezTo>
                    <a:pt x="222" y="583"/>
                    <a:pt x="223" y="583"/>
                    <a:pt x="226" y="584"/>
                  </a:cubicBezTo>
                  <a:cubicBezTo>
                    <a:pt x="230" y="585"/>
                    <a:pt x="228" y="587"/>
                    <a:pt x="226" y="589"/>
                  </a:cubicBezTo>
                  <a:cubicBezTo>
                    <a:pt x="225" y="590"/>
                    <a:pt x="225" y="590"/>
                    <a:pt x="225" y="590"/>
                  </a:cubicBezTo>
                  <a:cubicBezTo>
                    <a:pt x="224" y="591"/>
                    <a:pt x="225" y="592"/>
                    <a:pt x="224" y="592"/>
                  </a:cubicBezTo>
                  <a:cubicBezTo>
                    <a:pt x="224" y="593"/>
                    <a:pt x="222" y="593"/>
                    <a:pt x="222" y="594"/>
                  </a:cubicBezTo>
                  <a:cubicBezTo>
                    <a:pt x="222" y="594"/>
                    <a:pt x="223" y="593"/>
                    <a:pt x="223" y="593"/>
                  </a:cubicBezTo>
                  <a:cubicBezTo>
                    <a:pt x="224" y="595"/>
                    <a:pt x="222" y="595"/>
                    <a:pt x="222" y="596"/>
                  </a:cubicBezTo>
                  <a:cubicBezTo>
                    <a:pt x="222" y="596"/>
                    <a:pt x="218" y="597"/>
                    <a:pt x="218" y="597"/>
                  </a:cubicBezTo>
                  <a:cubicBezTo>
                    <a:pt x="218" y="597"/>
                    <a:pt x="218" y="596"/>
                    <a:pt x="218" y="596"/>
                  </a:cubicBezTo>
                  <a:cubicBezTo>
                    <a:pt x="218" y="596"/>
                    <a:pt x="218" y="595"/>
                    <a:pt x="217" y="595"/>
                  </a:cubicBezTo>
                  <a:cubicBezTo>
                    <a:pt x="217" y="595"/>
                    <a:pt x="217" y="597"/>
                    <a:pt x="217" y="598"/>
                  </a:cubicBezTo>
                  <a:cubicBezTo>
                    <a:pt x="217" y="598"/>
                    <a:pt x="216" y="600"/>
                    <a:pt x="216" y="600"/>
                  </a:cubicBezTo>
                  <a:cubicBezTo>
                    <a:pt x="215" y="601"/>
                    <a:pt x="214" y="600"/>
                    <a:pt x="214" y="600"/>
                  </a:cubicBezTo>
                  <a:cubicBezTo>
                    <a:pt x="213" y="601"/>
                    <a:pt x="213" y="603"/>
                    <a:pt x="211" y="604"/>
                  </a:cubicBezTo>
                  <a:cubicBezTo>
                    <a:pt x="210" y="604"/>
                    <a:pt x="208" y="604"/>
                    <a:pt x="208" y="606"/>
                  </a:cubicBezTo>
                  <a:cubicBezTo>
                    <a:pt x="208" y="606"/>
                    <a:pt x="209" y="607"/>
                    <a:pt x="208" y="608"/>
                  </a:cubicBezTo>
                  <a:cubicBezTo>
                    <a:pt x="207" y="610"/>
                    <a:pt x="207" y="609"/>
                    <a:pt x="206" y="609"/>
                  </a:cubicBezTo>
                  <a:cubicBezTo>
                    <a:pt x="205" y="611"/>
                    <a:pt x="205" y="611"/>
                    <a:pt x="203" y="612"/>
                  </a:cubicBezTo>
                  <a:cubicBezTo>
                    <a:pt x="201" y="612"/>
                    <a:pt x="201" y="612"/>
                    <a:pt x="200" y="614"/>
                  </a:cubicBezTo>
                  <a:cubicBezTo>
                    <a:pt x="200" y="614"/>
                    <a:pt x="201" y="614"/>
                    <a:pt x="201" y="614"/>
                  </a:cubicBezTo>
                  <a:cubicBezTo>
                    <a:pt x="201" y="614"/>
                    <a:pt x="192" y="616"/>
                    <a:pt x="193" y="619"/>
                  </a:cubicBezTo>
                  <a:cubicBezTo>
                    <a:pt x="193" y="618"/>
                    <a:pt x="196" y="618"/>
                    <a:pt x="196" y="619"/>
                  </a:cubicBezTo>
                  <a:cubicBezTo>
                    <a:pt x="196" y="619"/>
                    <a:pt x="194" y="622"/>
                    <a:pt x="194" y="622"/>
                  </a:cubicBezTo>
                  <a:cubicBezTo>
                    <a:pt x="194" y="621"/>
                    <a:pt x="194" y="620"/>
                    <a:pt x="194" y="620"/>
                  </a:cubicBezTo>
                  <a:cubicBezTo>
                    <a:pt x="194" y="619"/>
                    <a:pt x="193" y="622"/>
                    <a:pt x="193" y="622"/>
                  </a:cubicBezTo>
                  <a:cubicBezTo>
                    <a:pt x="192" y="621"/>
                    <a:pt x="189" y="623"/>
                    <a:pt x="188" y="624"/>
                  </a:cubicBezTo>
                  <a:cubicBezTo>
                    <a:pt x="188" y="624"/>
                    <a:pt x="188" y="624"/>
                    <a:pt x="187" y="624"/>
                  </a:cubicBezTo>
                  <a:cubicBezTo>
                    <a:pt x="187" y="624"/>
                    <a:pt x="187" y="625"/>
                    <a:pt x="187" y="625"/>
                  </a:cubicBezTo>
                  <a:cubicBezTo>
                    <a:pt x="187" y="625"/>
                    <a:pt x="187" y="627"/>
                    <a:pt x="186" y="627"/>
                  </a:cubicBezTo>
                  <a:cubicBezTo>
                    <a:pt x="186" y="627"/>
                    <a:pt x="187" y="623"/>
                    <a:pt x="184" y="624"/>
                  </a:cubicBezTo>
                  <a:cubicBezTo>
                    <a:pt x="184" y="624"/>
                    <a:pt x="181" y="628"/>
                    <a:pt x="181" y="628"/>
                  </a:cubicBezTo>
                  <a:cubicBezTo>
                    <a:pt x="181" y="627"/>
                    <a:pt x="180" y="627"/>
                    <a:pt x="180" y="627"/>
                  </a:cubicBezTo>
                  <a:cubicBezTo>
                    <a:pt x="179" y="627"/>
                    <a:pt x="179" y="628"/>
                    <a:pt x="180" y="628"/>
                  </a:cubicBezTo>
                  <a:cubicBezTo>
                    <a:pt x="179" y="628"/>
                    <a:pt x="178" y="628"/>
                    <a:pt x="177" y="628"/>
                  </a:cubicBezTo>
                  <a:cubicBezTo>
                    <a:pt x="176" y="628"/>
                    <a:pt x="176" y="629"/>
                    <a:pt x="175" y="629"/>
                  </a:cubicBezTo>
                  <a:cubicBezTo>
                    <a:pt x="173" y="629"/>
                    <a:pt x="176" y="628"/>
                    <a:pt x="176" y="627"/>
                  </a:cubicBezTo>
                  <a:cubicBezTo>
                    <a:pt x="174" y="626"/>
                    <a:pt x="172" y="629"/>
                    <a:pt x="171" y="631"/>
                  </a:cubicBezTo>
                  <a:cubicBezTo>
                    <a:pt x="172" y="630"/>
                    <a:pt x="170" y="632"/>
                    <a:pt x="171" y="632"/>
                  </a:cubicBezTo>
                  <a:cubicBezTo>
                    <a:pt x="170" y="632"/>
                    <a:pt x="171" y="633"/>
                    <a:pt x="170" y="633"/>
                  </a:cubicBezTo>
                  <a:cubicBezTo>
                    <a:pt x="170" y="632"/>
                    <a:pt x="170" y="632"/>
                    <a:pt x="170" y="632"/>
                  </a:cubicBezTo>
                  <a:cubicBezTo>
                    <a:pt x="169" y="631"/>
                    <a:pt x="169" y="633"/>
                    <a:pt x="168" y="633"/>
                  </a:cubicBezTo>
                  <a:cubicBezTo>
                    <a:pt x="167" y="632"/>
                    <a:pt x="167" y="631"/>
                    <a:pt x="167" y="630"/>
                  </a:cubicBezTo>
                  <a:cubicBezTo>
                    <a:pt x="167" y="630"/>
                    <a:pt x="166" y="634"/>
                    <a:pt x="166" y="634"/>
                  </a:cubicBezTo>
                  <a:cubicBezTo>
                    <a:pt x="165" y="634"/>
                    <a:pt x="163" y="632"/>
                    <a:pt x="163" y="633"/>
                  </a:cubicBezTo>
                  <a:cubicBezTo>
                    <a:pt x="165" y="634"/>
                    <a:pt x="162" y="635"/>
                    <a:pt x="162" y="636"/>
                  </a:cubicBezTo>
                  <a:cubicBezTo>
                    <a:pt x="160" y="633"/>
                    <a:pt x="166" y="629"/>
                    <a:pt x="168" y="627"/>
                  </a:cubicBezTo>
                  <a:cubicBezTo>
                    <a:pt x="170" y="626"/>
                    <a:pt x="172" y="623"/>
                    <a:pt x="174" y="623"/>
                  </a:cubicBezTo>
                  <a:cubicBezTo>
                    <a:pt x="177" y="622"/>
                    <a:pt x="178" y="625"/>
                    <a:pt x="179" y="625"/>
                  </a:cubicBezTo>
                  <a:cubicBezTo>
                    <a:pt x="179" y="625"/>
                    <a:pt x="179" y="623"/>
                    <a:pt x="179" y="623"/>
                  </a:cubicBezTo>
                  <a:cubicBezTo>
                    <a:pt x="179" y="623"/>
                    <a:pt x="182" y="625"/>
                    <a:pt x="182" y="624"/>
                  </a:cubicBezTo>
                  <a:cubicBezTo>
                    <a:pt x="182" y="623"/>
                    <a:pt x="180" y="622"/>
                    <a:pt x="181" y="620"/>
                  </a:cubicBezTo>
                  <a:cubicBezTo>
                    <a:pt x="181" y="619"/>
                    <a:pt x="183" y="620"/>
                    <a:pt x="183" y="619"/>
                  </a:cubicBezTo>
                  <a:cubicBezTo>
                    <a:pt x="183" y="619"/>
                    <a:pt x="182" y="618"/>
                    <a:pt x="182" y="618"/>
                  </a:cubicBezTo>
                  <a:cubicBezTo>
                    <a:pt x="184" y="617"/>
                    <a:pt x="186" y="616"/>
                    <a:pt x="188" y="614"/>
                  </a:cubicBezTo>
                  <a:cubicBezTo>
                    <a:pt x="189" y="614"/>
                    <a:pt x="189" y="613"/>
                    <a:pt x="190" y="612"/>
                  </a:cubicBezTo>
                  <a:cubicBezTo>
                    <a:pt x="191" y="612"/>
                    <a:pt x="192" y="612"/>
                    <a:pt x="193" y="612"/>
                  </a:cubicBezTo>
                  <a:cubicBezTo>
                    <a:pt x="194" y="611"/>
                    <a:pt x="194" y="608"/>
                    <a:pt x="195" y="607"/>
                  </a:cubicBezTo>
                  <a:cubicBezTo>
                    <a:pt x="196" y="606"/>
                    <a:pt x="197" y="606"/>
                    <a:pt x="197" y="605"/>
                  </a:cubicBezTo>
                  <a:cubicBezTo>
                    <a:pt x="198" y="605"/>
                    <a:pt x="198" y="603"/>
                    <a:pt x="199" y="603"/>
                  </a:cubicBezTo>
                  <a:cubicBezTo>
                    <a:pt x="199" y="604"/>
                    <a:pt x="201" y="603"/>
                    <a:pt x="201" y="602"/>
                  </a:cubicBezTo>
                  <a:cubicBezTo>
                    <a:pt x="201" y="601"/>
                    <a:pt x="200" y="602"/>
                    <a:pt x="200" y="602"/>
                  </a:cubicBezTo>
                  <a:cubicBezTo>
                    <a:pt x="199" y="599"/>
                    <a:pt x="200" y="596"/>
                    <a:pt x="202" y="594"/>
                  </a:cubicBezTo>
                  <a:cubicBezTo>
                    <a:pt x="202" y="594"/>
                    <a:pt x="202" y="594"/>
                    <a:pt x="201" y="594"/>
                  </a:cubicBezTo>
                  <a:cubicBezTo>
                    <a:pt x="200" y="592"/>
                    <a:pt x="201" y="589"/>
                    <a:pt x="204" y="588"/>
                  </a:cubicBezTo>
                  <a:cubicBezTo>
                    <a:pt x="203" y="588"/>
                    <a:pt x="205" y="586"/>
                    <a:pt x="202" y="586"/>
                  </a:cubicBezTo>
                  <a:cubicBezTo>
                    <a:pt x="200" y="587"/>
                    <a:pt x="199" y="589"/>
                    <a:pt x="197" y="589"/>
                  </a:cubicBezTo>
                  <a:cubicBezTo>
                    <a:pt x="196" y="589"/>
                    <a:pt x="194" y="588"/>
                    <a:pt x="194" y="586"/>
                  </a:cubicBezTo>
                  <a:cubicBezTo>
                    <a:pt x="194" y="582"/>
                    <a:pt x="196" y="586"/>
                    <a:pt x="197" y="586"/>
                  </a:cubicBezTo>
                  <a:cubicBezTo>
                    <a:pt x="197" y="586"/>
                    <a:pt x="198" y="585"/>
                    <a:pt x="198" y="585"/>
                  </a:cubicBezTo>
                  <a:cubicBezTo>
                    <a:pt x="197" y="585"/>
                    <a:pt x="196" y="584"/>
                    <a:pt x="195" y="584"/>
                  </a:cubicBezTo>
                  <a:cubicBezTo>
                    <a:pt x="194" y="584"/>
                    <a:pt x="193" y="585"/>
                    <a:pt x="192" y="586"/>
                  </a:cubicBezTo>
                  <a:cubicBezTo>
                    <a:pt x="192" y="588"/>
                    <a:pt x="193" y="591"/>
                    <a:pt x="192" y="592"/>
                  </a:cubicBezTo>
                  <a:cubicBezTo>
                    <a:pt x="189" y="594"/>
                    <a:pt x="189" y="586"/>
                    <a:pt x="187" y="585"/>
                  </a:cubicBezTo>
                  <a:cubicBezTo>
                    <a:pt x="186" y="585"/>
                    <a:pt x="186" y="587"/>
                    <a:pt x="185" y="587"/>
                  </a:cubicBezTo>
                  <a:cubicBezTo>
                    <a:pt x="184" y="587"/>
                    <a:pt x="184" y="586"/>
                    <a:pt x="184" y="586"/>
                  </a:cubicBezTo>
                  <a:cubicBezTo>
                    <a:pt x="183" y="587"/>
                    <a:pt x="182" y="585"/>
                    <a:pt x="182" y="584"/>
                  </a:cubicBezTo>
                  <a:cubicBezTo>
                    <a:pt x="180" y="585"/>
                    <a:pt x="173" y="592"/>
                    <a:pt x="170" y="589"/>
                  </a:cubicBezTo>
                  <a:cubicBezTo>
                    <a:pt x="170" y="588"/>
                    <a:pt x="174" y="588"/>
                    <a:pt x="173" y="586"/>
                  </a:cubicBezTo>
                  <a:cubicBezTo>
                    <a:pt x="173" y="587"/>
                    <a:pt x="172" y="586"/>
                    <a:pt x="172" y="585"/>
                  </a:cubicBezTo>
                  <a:cubicBezTo>
                    <a:pt x="172" y="584"/>
                    <a:pt x="173" y="584"/>
                    <a:pt x="174" y="583"/>
                  </a:cubicBezTo>
                  <a:cubicBezTo>
                    <a:pt x="173" y="583"/>
                    <a:pt x="172" y="584"/>
                    <a:pt x="171" y="583"/>
                  </a:cubicBezTo>
                  <a:cubicBezTo>
                    <a:pt x="171" y="581"/>
                    <a:pt x="173" y="579"/>
                    <a:pt x="172" y="577"/>
                  </a:cubicBezTo>
                  <a:cubicBezTo>
                    <a:pt x="172" y="575"/>
                    <a:pt x="171" y="574"/>
                    <a:pt x="170" y="572"/>
                  </a:cubicBezTo>
                  <a:cubicBezTo>
                    <a:pt x="169" y="570"/>
                    <a:pt x="168" y="568"/>
                    <a:pt x="168" y="567"/>
                  </a:cubicBezTo>
                  <a:cubicBezTo>
                    <a:pt x="169" y="565"/>
                    <a:pt x="170" y="563"/>
                    <a:pt x="171" y="562"/>
                  </a:cubicBezTo>
                  <a:cubicBezTo>
                    <a:pt x="170" y="561"/>
                    <a:pt x="168" y="563"/>
                    <a:pt x="168" y="564"/>
                  </a:cubicBezTo>
                  <a:cubicBezTo>
                    <a:pt x="167" y="565"/>
                    <a:pt x="167" y="566"/>
                    <a:pt x="167" y="567"/>
                  </a:cubicBezTo>
                  <a:cubicBezTo>
                    <a:pt x="167" y="568"/>
                    <a:pt x="168" y="569"/>
                    <a:pt x="168" y="569"/>
                  </a:cubicBezTo>
                  <a:cubicBezTo>
                    <a:pt x="167" y="571"/>
                    <a:pt x="165" y="572"/>
                    <a:pt x="164" y="573"/>
                  </a:cubicBezTo>
                  <a:cubicBezTo>
                    <a:pt x="162" y="574"/>
                    <a:pt x="160" y="574"/>
                    <a:pt x="158" y="574"/>
                  </a:cubicBezTo>
                  <a:cubicBezTo>
                    <a:pt x="156" y="573"/>
                    <a:pt x="155" y="570"/>
                    <a:pt x="154" y="568"/>
                  </a:cubicBezTo>
                  <a:cubicBezTo>
                    <a:pt x="153" y="568"/>
                    <a:pt x="151" y="567"/>
                    <a:pt x="150" y="566"/>
                  </a:cubicBezTo>
                  <a:cubicBezTo>
                    <a:pt x="150" y="566"/>
                    <a:pt x="151" y="565"/>
                    <a:pt x="151" y="564"/>
                  </a:cubicBezTo>
                  <a:cubicBezTo>
                    <a:pt x="150" y="563"/>
                    <a:pt x="148" y="566"/>
                    <a:pt x="149" y="563"/>
                  </a:cubicBezTo>
                  <a:cubicBezTo>
                    <a:pt x="149" y="562"/>
                    <a:pt x="152" y="561"/>
                    <a:pt x="152" y="560"/>
                  </a:cubicBezTo>
                  <a:cubicBezTo>
                    <a:pt x="151" y="560"/>
                    <a:pt x="151" y="560"/>
                    <a:pt x="151" y="560"/>
                  </a:cubicBezTo>
                  <a:cubicBezTo>
                    <a:pt x="151" y="559"/>
                    <a:pt x="152" y="559"/>
                    <a:pt x="153" y="559"/>
                  </a:cubicBezTo>
                  <a:cubicBezTo>
                    <a:pt x="153" y="561"/>
                    <a:pt x="154" y="560"/>
                    <a:pt x="155" y="560"/>
                  </a:cubicBezTo>
                  <a:cubicBezTo>
                    <a:pt x="156" y="562"/>
                    <a:pt x="155" y="562"/>
                    <a:pt x="155" y="563"/>
                  </a:cubicBezTo>
                  <a:cubicBezTo>
                    <a:pt x="156" y="563"/>
                    <a:pt x="156" y="562"/>
                    <a:pt x="157" y="561"/>
                  </a:cubicBezTo>
                  <a:cubicBezTo>
                    <a:pt x="159" y="561"/>
                    <a:pt x="158" y="562"/>
                    <a:pt x="159" y="562"/>
                  </a:cubicBezTo>
                  <a:cubicBezTo>
                    <a:pt x="160" y="563"/>
                    <a:pt x="160" y="563"/>
                    <a:pt x="160" y="563"/>
                  </a:cubicBezTo>
                  <a:cubicBezTo>
                    <a:pt x="161" y="562"/>
                    <a:pt x="161" y="560"/>
                    <a:pt x="162" y="560"/>
                  </a:cubicBezTo>
                  <a:cubicBezTo>
                    <a:pt x="161" y="559"/>
                    <a:pt x="159" y="560"/>
                    <a:pt x="158" y="559"/>
                  </a:cubicBezTo>
                  <a:cubicBezTo>
                    <a:pt x="158" y="559"/>
                    <a:pt x="160" y="558"/>
                    <a:pt x="159" y="558"/>
                  </a:cubicBezTo>
                  <a:cubicBezTo>
                    <a:pt x="159" y="558"/>
                    <a:pt x="158" y="559"/>
                    <a:pt x="157" y="560"/>
                  </a:cubicBezTo>
                  <a:cubicBezTo>
                    <a:pt x="158" y="559"/>
                    <a:pt x="158" y="557"/>
                    <a:pt x="157" y="557"/>
                  </a:cubicBezTo>
                  <a:cubicBezTo>
                    <a:pt x="157" y="557"/>
                    <a:pt x="156" y="559"/>
                    <a:pt x="156" y="559"/>
                  </a:cubicBezTo>
                  <a:cubicBezTo>
                    <a:pt x="155" y="560"/>
                    <a:pt x="155" y="559"/>
                    <a:pt x="154" y="559"/>
                  </a:cubicBezTo>
                  <a:cubicBezTo>
                    <a:pt x="153" y="559"/>
                    <a:pt x="150" y="557"/>
                    <a:pt x="149" y="558"/>
                  </a:cubicBezTo>
                  <a:cubicBezTo>
                    <a:pt x="150" y="557"/>
                    <a:pt x="152" y="558"/>
                    <a:pt x="153" y="557"/>
                  </a:cubicBezTo>
                  <a:cubicBezTo>
                    <a:pt x="152" y="556"/>
                    <a:pt x="149" y="557"/>
                    <a:pt x="150" y="555"/>
                  </a:cubicBezTo>
                  <a:cubicBezTo>
                    <a:pt x="149" y="555"/>
                    <a:pt x="148" y="555"/>
                    <a:pt x="149" y="554"/>
                  </a:cubicBezTo>
                  <a:cubicBezTo>
                    <a:pt x="147" y="553"/>
                    <a:pt x="149" y="557"/>
                    <a:pt x="147" y="556"/>
                  </a:cubicBezTo>
                  <a:cubicBezTo>
                    <a:pt x="145" y="556"/>
                    <a:pt x="145" y="553"/>
                    <a:pt x="145" y="552"/>
                  </a:cubicBezTo>
                  <a:cubicBezTo>
                    <a:pt x="145" y="551"/>
                    <a:pt x="144" y="551"/>
                    <a:pt x="144" y="550"/>
                  </a:cubicBezTo>
                  <a:cubicBezTo>
                    <a:pt x="143" y="550"/>
                    <a:pt x="142" y="550"/>
                    <a:pt x="143" y="549"/>
                  </a:cubicBezTo>
                  <a:cubicBezTo>
                    <a:pt x="144" y="548"/>
                    <a:pt x="145" y="549"/>
                    <a:pt x="145" y="548"/>
                  </a:cubicBezTo>
                  <a:cubicBezTo>
                    <a:pt x="145" y="547"/>
                    <a:pt x="143" y="547"/>
                    <a:pt x="143" y="546"/>
                  </a:cubicBezTo>
                  <a:cubicBezTo>
                    <a:pt x="144" y="546"/>
                    <a:pt x="146" y="546"/>
                    <a:pt x="146" y="546"/>
                  </a:cubicBezTo>
                  <a:cubicBezTo>
                    <a:pt x="144" y="544"/>
                    <a:pt x="148" y="535"/>
                    <a:pt x="151" y="536"/>
                  </a:cubicBezTo>
                  <a:cubicBezTo>
                    <a:pt x="151" y="536"/>
                    <a:pt x="152" y="537"/>
                    <a:pt x="152" y="537"/>
                  </a:cubicBezTo>
                  <a:cubicBezTo>
                    <a:pt x="152" y="537"/>
                    <a:pt x="154" y="534"/>
                    <a:pt x="154" y="533"/>
                  </a:cubicBezTo>
                  <a:cubicBezTo>
                    <a:pt x="153" y="534"/>
                    <a:pt x="152" y="535"/>
                    <a:pt x="151" y="535"/>
                  </a:cubicBezTo>
                  <a:cubicBezTo>
                    <a:pt x="151" y="534"/>
                    <a:pt x="152" y="530"/>
                    <a:pt x="153" y="530"/>
                  </a:cubicBezTo>
                  <a:cubicBezTo>
                    <a:pt x="155" y="528"/>
                    <a:pt x="155" y="531"/>
                    <a:pt x="157" y="532"/>
                  </a:cubicBezTo>
                  <a:cubicBezTo>
                    <a:pt x="157" y="531"/>
                    <a:pt x="158" y="531"/>
                    <a:pt x="159" y="530"/>
                  </a:cubicBezTo>
                  <a:cubicBezTo>
                    <a:pt x="157" y="530"/>
                    <a:pt x="156" y="529"/>
                    <a:pt x="155" y="529"/>
                  </a:cubicBezTo>
                  <a:cubicBezTo>
                    <a:pt x="155" y="528"/>
                    <a:pt x="154" y="527"/>
                    <a:pt x="154" y="527"/>
                  </a:cubicBezTo>
                  <a:cubicBezTo>
                    <a:pt x="155" y="526"/>
                    <a:pt x="156" y="525"/>
                    <a:pt x="158" y="526"/>
                  </a:cubicBezTo>
                  <a:cubicBezTo>
                    <a:pt x="158" y="526"/>
                    <a:pt x="159" y="528"/>
                    <a:pt x="159" y="528"/>
                  </a:cubicBezTo>
                  <a:cubicBezTo>
                    <a:pt x="160" y="528"/>
                    <a:pt x="159" y="527"/>
                    <a:pt x="159" y="526"/>
                  </a:cubicBezTo>
                  <a:cubicBezTo>
                    <a:pt x="159" y="527"/>
                    <a:pt x="160" y="527"/>
                    <a:pt x="160" y="527"/>
                  </a:cubicBezTo>
                  <a:cubicBezTo>
                    <a:pt x="160" y="528"/>
                    <a:pt x="160" y="528"/>
                    <a:pt x="159" y="528"/>
                  </a:cubicBezTo>
                  <a:cubicBezTo>
                    <a:pt x="161" y="527"/>
                    <a:pt x="162" y="528"/>
                    <a:pt x="164" y="528"/>
                  </a:cubicBezTo>
                  <a:cubicBezTo>
                    <a:pt x="165" y="527"/>
                    <a:pt x="166" y="526"/>
                    <a:pt x="167" y="525"/>
                  </a:cubicBezTo>
                  <a:cubicBezTo>
                    <a:pt x="168" y="524"/>
                    <a:pt x="168" y="523"/>
                    <a:pt x="168" y="522"/>
                  </a:cubicBezTo>
                  <a:cubicBezTo>
                    <a:pt x="169" y="522"/>
                    <a:pt x="170" y="522"/>
                    <a:pt x="171" y="522"/>
                  </a:cubicBezTo>
                  <a:cubicBezTo>
                    <a:pt x="171" y="522"/>
                    <a:pt x="170" y="522"/>
                    <a:pt x="170" y="522"/>
                  </a:cubicBezTo>
                  <a:cubicBezTo>
                    <a:pt x="175" y="524"/>
                    <a:pt x="180" y="520"/>
                    <a:pt x="179" y="515"/>
                  </a:cubicBezTo>
                  <a:cubicBezTo>
                    <a:pt x="179" y="513"/>
                    <a:pt x="178" y="511"/>
                    <a:pt x="177" y="509"/>
                  </a:cubicBezTo>
                  <a:cubicBezTo>
                    <a:pt x="177" y="509"/>
                    <a:pt x="176" y="507"/>
                    <a:pt x="175" y="507"/>
                  </a:cubicBezTo>
                  <a:cubicBezTo>
                    <a:pt x="175" y="507"/>
                    <a:pt x="174" y="508"/>
                    <a:pt x="174" y="508"/>
                  </a:cubicBezTo>
                  <a:cubicBezTo>
                    <a:pt x="173" y="506"/>
                    <a:pt x="177" y="506"/>
                    <a:pt x="178" y="505"/>
                  </a:cubicBezTo>
                  <a:cubicBezTo>
                    <a:pt x="180" y="503"/>
                    <a:pt x="177" y="501"/>
                    <a:pt x="176" y="499"/>
                  </a:cubicBezTo>
                  <a:cubicBezTo>
                    <a:pt x="176" y="500"/>
                    <a:pt x="174" y="503"/>
                    <a:pt x="172" y="502"/>
                  </a:cubicBezTo>
                  <a:cubicBezTo>
                    <a:pt x="172" y="502"/>
                    <a:pt x="171" y="503"/>
                    <a:pt x="171" y="503"/>
                  </a:cubicBezTo>
                  <a:cubicBezTo>
                    <a:pt x="171" y="503"/>
                    <a:pt x="170" y="502"/>
                    <a:pt x="170" y="502"/>
                  </a:cubicBezTo>
                  <a:cubicBezTo>
                    <a:pt x="170" y="503"/>
                    <a:pt x="170" y="503"/>
                    <a:pt x="170" y="503"/>
                  </a:cubicBezTo>
                  <a:cubicBezTo>
                    <a:pt x="168" y="504"/>
                    <a:pt x="167" y="509"/>
                    <a:pt x="166" y="509"/>
                  </a:cubicBezTo>
                  <a:cubicBezTo>
                    <a:pt x="165" y="508"/>
                    <a:pt x="163" y="503"/>
                    <a:pt x="162" y="504"/>
                  </a:cubicBezTo>
                  <a:cubicBezTo>
                    <a:pt x="162" y="504"/>
                    <a:pt x="164" y="507"/>
                    <a:pt x="164" y="507"/>
                  </a:cubicBezTo>
                  <a:cubicBezTo>
                    <a:pt x="163" y="508"/>
                    <a:pt x="161" y="506"/>
                    <a:pt x="160" y="506"/>
                  </a:cubicBezTo>
                  <a:cubicBezTo>
                    <a:pt x="159" y="505"/>
                    <a:pt x="158" y="505"/>
                    <a:pt x="157" y="505"/>
                  </a:cubicBezTo>
                  <a:cubicBezTo>
                    <a:pt x="156" y="505"/>
                    <a:pt x="154" y="507"/>
                    <a:pt x="152" y="506"/>
                  </a:cubicBezTo>
                  <a:cubicBezTo>
                    <a:pt x="150" y="507"/>
                    <a:pt x="147" y="507"/>
                    <a:pt x="145" y="506"/>
                  </a:cubicBezTo>
                  <a:cubicBezTo>
                    <a:pt x="144" y="505"/>
                    <a:pt x="142" y="505"/>
                    <a:pt x="141" y="504"/>
                  </a:cubicBezTo>
                  <a:cubicBezTo>
                    <a:pt x="140" y="503"/>
                    <a:pt x="141" y="502"/>
                    <a:pt x="141" y="502"/>
                  </a:cubicBezTo>
                  <a:cubicBezTo>
                    <a:pt x="141" y="500"/>
                    <a:pt x="139" y="500"/>
                    <a:pt x="139" y="498"/>
                  </a:cubicBezTo>
                  <a:cubicBezTo>
                    <a:pt x="138" y="496"/>
                    <a:pt x="138" y="498"/>
                    <a:pt x="139" y="497"/>
                  </a:cubicBezTo>
                  <a:cubicBezTo>
                    <a:pt x="140" y="495"/>
                    <a:pt x="142" y="494"/>
                    <a:pt x="143" y="495"/>
                  </a:cubicBezTo>
                  <a:cubicBezTo>
                    <a:pt x="144" y="495"/>
                    <a:pt x="148" y="500"/>
                    <a:pt x="148" y="496"/>
                  </a:cubicBezTo>
                  <a:cubicBezTo>
                    <a:pt x="148" y="497"/>
                    <a:pt x="144" y="494"/>
                    <a:pt x="145" y="494"/>
                  </a:cubicBezTo>
                  <a:cubicBezTo>
                    <a:pt x="144" y="494"/>
                    <a:pt x="147" y="496"/>
                    <a:pt x="144" y="495"/>
                  </a:cubicBezTo>
                  <a:cubicBezTo>
                    <a:pt x="143" y="495"/>
                    <a:pt x="142" y="494"/>
                    <a:pt x="141" y="493"/>
                  </a:cubicBezTo>
                  <a:cubicBezTo>
                    <a:pt x="140" y="493"/>
                    <a:pt x="139" y="493"/>
                    <a:pt x="137" y="492"/>
                  </a:cubicBezTo>
                  <a:cubicBezTo>
                    <a:pt x="135" y="492"/>
                    <a:pt x="132" y="492"/>
                    <a:pt x="131" y="490"/>
                  </a:cubicBezTo>
                  <a:cubicBezTo>
                    <a:pt x="130" y="488"/>
                    <a:pt x="130" y="485"/>
                    <a:pt x="132" y="486"/>
                  </a:cubicBezTo>
                  <a:cubicBezTo>
                    <a:pt x="132" y="486"/>
                    <a:pt x="130" y="487"/>
                    <a:pt x="130" y="488"/>
                  </a:cubicBezTo>
                  <a:cubicBezTo>
                    <a:pt x="131" y="489"/>
                    <a:pt x="136" y="485"/>
                    <a:pt x="136" y="484"/>
                  </a:cubicBezTo>
                  <a:cubicBezTo>
                    <a:pt x="136" y="484"/>
                    <a:pt x="137" y="484"/>
                    <a:pt x="137" y="484"/>
                  </a:cubicBezTo>
                  <a:cubicBezTo>
                    <a:pt x="137" y="484"/>
                    <a:pt x="137" y="483"/>
                    <a:pt x="137" y="483"/>
                  </a:cubicBezTo>
                  <a:cubicBezTo>
                    <a:pt x="138" y="482"/>
                    <a:pt x="141" y="480"/>
                    <a:pt x="141" y="480"/>
                  </a:cubicBezTo>
                  <a:cubicBezTo>
                    <a:pt x="143" y="480"/>
                    <a:pt x="143" y="481"/>
                    <a:pt x="145" y="481"/>
                  </a:cubicBezTo>
                  <a:cubicBezTo>
                    <a:pt x="147" y="481"/>
                    <a:pt x="146" y="480"/>
                    <a:pt x="146" y="479"/>
                  </a:cubicBezTo>
                  <a:cubicBezTo>
                    <a:pt x="146" y="478"/>
                    <a:pt x="145" y="478"/>
                    <a:pt x="146" y="476"/>
                  </a:cubicBezTo>
                  <a:cubicBezTo>
                    <a:pt x="146" y="476"/>
                    <a:pt x="149" y="474"/>
                    <a:pt x="150" y="475"/>
                  </a:cubicBezTo>
                  <a:cubicBezTo>
                    <a:pt x="150" y="475"/>
                    <a:pt x="149" y="475"/>
                    <a:pt x="149" y="475"/>
                  </a:cubicBezTo>
                  <a:cubicBezTo>
                    <a:pt x="150" y="475"/>
                    <a:pt x="150" y="475"/>
                    <a:pt x="150" y="476"/>
                  </a:cubicBezTo>
                  <a:cubicBezTo>
                    <a:pt x="151" y="476"/>
                    <a:pt x="152" y="474"/>
                    <a:pt x="152" y="474"/>
                  </a:cubicBezTo>
                  <a:cubicBezTo>
                    <a:pt x="154" y="472"/>
                    <a:pt x="157" y="472"/>
                    <a:pt x="159" y="473"/>
                  </a:cubicBezTo>
                  <a:cubicBezTo>
                    <a:pt x="159" y="473"/>
                    <a:pt x="158" y="473"/>
                    <a:pt x="158" y="473"/>
                  </a:cubicBezTo>
                  <a:cubicBezTo>
                    <a:pt x="161" y="473"/>
                    <a:pt x="158" y="478"/>
                    <a:pt x="157" y="479"/>
                  </a:cubicBezTo>
                  <a:cubicBezTo>
                    <a:pt x="157" y="479"/>
                    <a:pt x="158" y="480"/>
                    <a:pt x="158" y="480"/>
                  </a:cubicBezTo>
                  <a:cubicBezTo>
                    <a:pt x="159" y="480"/>
                    <a:pt x="159" y="481"/>
                    <a:pt x="159" y="482"/>
                  </a:cubicBezTo>
                  <a:cubicBezTo>
                    <a:pt x="162" y="480"/>
                    <a:pt x="168" y="481"/>
                    <a:pt x="172" y="482"/>
                  </a:cubicBezTo>
                  <a:cubicBezTo>
                    <a:pt x="171" y="482"/>
                    <a:pt x="171" y="482"/>
                    <a:pt x="171" y="482"/>
                  </a:cubicBezTo>
                  <a:cubicBezTo>
                    <a:pt x="173" y="483"/>
                    <a:pt x="173" y="479"/>
                    <a:pt x="175" y="479"/>
                  </a:cubicBezTo>
                  <a:cubicBezTo>
                    <a:pt x="177" y="478"/>
                    <a:pt x="176" y="480"/>
                    <a:pt x="177" y="480"/>
                  </a:cubicBezTo>
                  <a:cubicBezTo>
                    <a:pt x="178" y="479"/>
                    <a:pt x="177" y="478"/>
                    <a:pt x="176" y="477"/>
                  </a:cubicBezTo>
                  <a:cubicBezTo>
                    <a:pt x="175" y="476"/>
                    <a:pt x="174" y="477"/>
                    <a:pt x="173" y="476"/>
                  </a:cubicBezTo>
                  <a:cubicBezTo>
                    <a:pt x="171" y="476"/>
                    <a:pt x="171" y="474"/>
                    <a:pt x="170" y="472"/>
                  </a:cubicBezTo>
                  <a:cubicBezTo>
                    <a:pt x="169" y="471"/>
                    <a:pt x="166" y="469"/>
                    <a:pt x="167" y="468"/>
                  </a:cubicBezTo>
                  <a:cubicBezTo>
                    <a:pt x="167" y="465"/>
                    <a:pt x="170" y="468"/>
                    <a:pt x="170" y="469"/>
                  </a:cubicBezTo>
                  <a:cubicBezTo>
                    <a:pt x="171" y="470"/>
                    <a:pt x="170" y="472"/>
                    <a:pt x="172" y="473"/>
                  </a:cubicBezTo>
                  <a:cubicBezTo>
                    <a:pt x="173" y="475"/>
                    <a:pt x="176" y="474"/>
                    <a:pt x="178" y="475"/>
                  </a:cubicBezTo>
                  <a:cubicBezTo>
                    <a:pt x="182" y="477"/>
                    <a:pt x="181" y="476"/>
                    <a:pt x="183" y="474"/>
                  </a:cubicBezTo>
                  <a:cubicBezTo>
                    <a:pt x="183" y="473"/>
                    <a:pt x="183" y="473"/>
                    <a:pt x="184" y="472"/>
                  </a:cubicBezTo>
                  <a:cubicBezTo>
                    <a:pt x="184" y="472"/>
                    <a:pt x="187" y="472"/>
                    <a:pt x="186" y="471"/>
                  </a:cubicBezTo>
                  <a:cubicBezTo>
                    <a:pt x="186" y="471"/>
                    <a:pt x="185" y="472"/>
                    <a:pt x="185" y="472"/>
                  </a:cubicBezTo>
                  <a:cubicBezTo>
                    <a:pt x="184" y="471"/>
                    <a:pt x="179" y="471"/>
                    <a:pt x="178" y="471"/>
                  </a:cubicBezTo>
                  <a:cubicBezTo>
                    <a:pt x="177" y="472"/>
                    <a:pt x="177" y="473"/>
                    <a:pt x="176" y="473"/>
                  </a:cubicBezTo>
                  <a:cubicBezTo>
                    <a:pt x="175" y="473"/>
                    <a:pt x="173" y="473"/>
                    <a:pt x="174" y="472"/>
                  </a:cubicBezTo>
                  <a:cubicBezTo>
                    <a:pt x="171" y="472"/>
                    <a:pt x="171" y="468"/>
                    <a:pt x="173" y="467"/>
                  </a:cubicBezTo>
                  <a:cubicBezTo>
                    <a:pt x="173" y="467"/>
                    <a:pt x="173" y="467"/>
                    <a:pt x="173" y="467"/>
                  </a:cubicBezTo>
                  <a:cubicBezTo>
                    <a:pt x="176" y="465"/>
                    <a:pt x="169" y="465"/>
                    <a:pt x="169" y="465"/>
                  </a:cubicBezTo>
                  <a:cubicBezTo>
                    <a:pt x="169" y="466"/>
                    <a:pt x="168" y="466"/>
                    <a:pt x="168" y="466"/>
                  </a:cubicBezTo>
                  <a:cubicBezTo>
                    <a:pt x="167" y="465"/>
                    <a:pt x="169" y="464"/>
                    <a:pt x="168" y="463"/>
                  </a:cubicBezTo>
                  <a:cubicBezTo>
                    <a:pt x="167" y="463"/>
                    <a:pt x="167" y="463"/>
                    <a:pt x="167" y="463"/>
                  </a:cubicBezTo>
                  <a:cubicBezTo>
                    <a:pt x="167" y="463"/>
                    <a:pt x="167" y="462"/>
                    <a:pt x="167" y="462"/>
                  </a:cubicBezTo>
                  <a:cubicBezTo>
                    <a:pt x="167" y="461"/>
                    <a:pt x="167" y="463"/>
                    <a:pt x="166" y="462"/>
                  </a:cubicBezTo>
                  <a:cubicBezTo>
                    <a:pt x="167" y="463"/>
                    <a:pt x="167" y="463"/>
                    <a:pt x="167" y="463"/>
                  </a:cubicBezTo>
                  <a:cubicBezTo>
                    <a:pt x="167" y="466"/>
                    <a:pt x="160" y="465"/>
                    <a:pt x="159" y="463"/>
                  </a:cubicBezTo>
                  <a:cubicBezTo>
                    <a:pt x="160" y="464"/>
                    <a:pt x="160" y="463"/>
                    <a:pt x="161" y="463"/>
                  </a:cubicBezTo>
                  <a:cubicBezTo>
                    <a:pt x="161" y="463"/>
                    <a:pt x="159" y="462"/>
                    <a:pt x="159" y="461"/>
                  </a:cubicBezTo>
                  <a:cubicBezTo>
                    <a:pt x="159" y="461"/>
                    <a:pt x="158" y="460"/>
                    <a:pt x="158" y="459"/>
                  </a:cubicBezTo>
                  <a:cubicBezTo>
                    <a:pt x="157" y="455"/>
                    <a:pt x="155" y="453"/>
                    <a:pt x="152" y="451"/>
                  </a:cubicBezTo>
                  <a:cubicBezTo>
                    <a:pt x="150" y="449"/>
                    <a:pt x="147" y="448"/>
                    <a:pt x="145" y="445"/>
                  </a:cubicBezTo>
                  <a:cubicBezTo>
                    <a:pt x="143" y="444"/>
                    <a:pt x="142" y="442"/>
                    <a:pt x="139" y="442"/>
                  </a:cubicBezTo>
                  <a:cubicBezTo>
                    <a:pt x="141" y="441"/>
                    <a:pt x="142" y="439"/>
                    <a:pt x="142" y="437"/>
                  </a:cubicBezTo>
                  <a:cubicBezTo>
                    <a:pt x="143" y="436"/>
                    <a:pt x="142" y="433"/>
                    <a:pt x="142" y="432"/>
                  </a:cubicBezTo>
                  <a:cubicBezTo>
                    <a:pt x="143" y="431"/>
                    <a:pt x="145" y="432"/>
                    <a:pt x="146" y="432"/>
                  </a:cubicBezTo>
                  <a:cubicBezTo>
                    <a:pt x="149" y="432"/>
                    <a:pt x="151" y="431"/>
                    <a:pt x="154" y="432"/>
                  </a:cubicBezTo>
                  <a:cubicBezTo>
                    <a:pt x="154" y="432"/>
                    <a:pt x="154" y="432"/>
                    <a:pt x="153" y="431"/>
                  </a:cubicBezTo>
                  <a:cubicBezTo>
                    <a:pt x="160" y="431"/>
                    <a:pt x="162" y="425"/>
                    <a:pt x="164" y="420"/>
                  </a:cubicBezTo>
                  <a:cubicBezTo>
                    <a:pt x="164" y="417"/>
                    <a:pt x="165" y="414"/>
                    <a:pt x="167" y="412"/>
                  </a:cubicBezTo>
                  <a:cubicBezTo>
                    <a:pt x="169" y="410"/>
                    <a:pt x="169" y="411"/>
                    <a:pt x="171" y="412"/>
                  </a:cubicBezTo>
                  <a:cubicBezTo>
                    <a:pt x="171" y="412"/>
                    <a:pt x="168" y="409"/>
                    <a:pt x="168" y="410"/>
                  </a:cubicBezTo>
                  <a:cubicBezTo>
                    <a:pt x="168" y="408"/>
                    <a:pt x="171" y="406"/>
                    <a:pt x="171" y="405"/>
                  </a:cubicBezTo>
                  <a:cubicBezTo>
                    <a:pt x="172" y="405"/>
                    <a:pt x="172" y="406"/>
                    <a:pt x="173" y="405"/>
                  </a:cubicBezTo>
                  <a:cubicBezTo>
                    <a:pt x="173" y="406"/>
                    <a:pt x="172" y="406"/>
                    <a:pt x="172" y="406"/>
                  </a:cubicBezTo>
                  <a:cubicBezTo>
                    <a:pt x="172" y="408"/>
                    <a:pt x="177" y="404"/>
                    <a:pt x="178" y="404"/>
                  </a:cubicBezTo>
                  <a:cubicBezTo>
                    <a:pt x="179" y="403"/>
                    <a:pt x="180" y="401"/>
                    <a:pt x="182" y="400"/>
                  </a:cubicBezTo>
                  <a:cubicBezTo>
                    <a:pt x="184" y="399"/>
                    <a:pt x="185" y="401"/>
                    <a:pt x="183" y="401"/>
                  </a:cubicBezTo>
                  <a:cubicBezTo>
                    <a:pt x="184" y="401"/>
                    <a:pt x="184" y="401"/>
                    <a:pt x="185" y="401"/>
                  </a:cubicBezTo>
                  <a:cubicBezTo>
                    <a:pt x="185" y="402"/>
                    <a:pt x="184" y="403"/>
                    <a:pt x="183" y="404"/>
                  </a:cubicBezTo>
                  <a:cubicBezTo>
                    <a:pt x="184" y="404"/>
                    <a:pt x="184" y="404"/>
                    <a:pt x="185" y="403"/>
                  </a:cubicBezTo>
                  <a:cubicBezTo>
                    <a:pt x="184" y="404"/>
                    <a:pt x="184" y="405"/>
                    <a:pt x="185" y="406"/>
                  </a:cubicBezTo>
                  <a:cubicBezTo>
                    <a:pt x="186" y="404"/>
                    <a:pt x="185" y="403"/>
                    <a:pt x="186" y="402"/>
                  </a:cubicBezTo>
                  <a:cubicBezTo>
                    <a:pt x="186" y="401"/>
                    <a:pt x="188" y="402"/>
                    <a:pt x="189" y="401"/>
                  </a:cubicBezTo>
                  <a:cubicBezTo>
                    <a:pt x="188" y="400"/>
                    <a:pt x="186" y="400"/>
                    <a:pt x="185" y="400"/>
                  </a:cubicBezTo>
                  <a:cubicBezTo>
                    <a:pt x="185" y="399"/>
                    <a:pt x="185" y="398"/>
                    <a:pt x="184" y="398"/>
                  </a:cubicBezTo>
                  <a:cubicBezTo>
                    <a:pt x="186" y="397"/>
                    <a:pt x="187" y="394"/>
                    <a:pt x="190" y="394"/>
                  </a:cubicBezTo>
                  <a:cubicBezTo>
                    <a:pt x="189" y="394"/>
                    <a:pt x="189" y="394"/>
                    <a:pt x="188" y="395"/>
                  </a:cubicBezTo>
                  <a:cubicBezTo>
                    <a:pt x="189" y="395"/>
                    <a:pt x="189" y="397"/>
                    <a:pt x="190" y="397"/>
                  </a:cubicBezTo>
                  <a:cubicBezTo>
                    <a:pt x="190" y="397"/>
                    <a:pt x="189" y="396"/>
                    <a:pt x="189" y="396"/>
                  </a:cubicBezTo>
                  <a:cubicBezTo>
                    <a:pt x="189" y="395"/>
                    <a:pt x="191" y="395"/>
                    <a:pt x="191" y="395"/>
                  </a:cubicBezTo>
                  <a:cubicBezTo>
                    <a:pt x="194" y="394"/>
                    <a:pt x="196" y="394"/>
                    <a:pt x="198" y="393"/>
                  </a:cubicBezTo>
                  <a:cubicBezTo>
                    <a:pt x="202" y="391"/>
                    <a:pt x="204" y="387"/>
                    <a:pt x="207" y="384"/>
                  </a:cubicBezTo>
                  <a:cubicBezTo>
                    <a:pt x="206" y="384"/>
                    <a:pt x="209" y="385"/>
                    <a:pt x="209" y="385"/>
                  </a:cubicBezTo>
                  <a:cubicBezTo>
                    <a:pt x="210" y="385"/>
                    <a:pt x="210" y="385"/>
                    <a:pt x="210" y="387"/>
                  </a:cubicBezTo>
                  <a:cubicBezTo>
                    <a:pt x="211" y="387"/>
                    <a:pt x="211" y="387"/>
                    <a:pt x="212" y="386"/>
                  </a:cubicBezTo>
                  <a:cubicBezTo>
                    <a:pt x="213" y="387"/>
                    <a:pt x="215" y="388"/>
                    <a:pt x="213" y="390"/>
                  </a:cubicBezTo>
                  <a:cubicBezTo>
                    <a:pt x="213" y="390"/>
                    <a:pt x="210" y="392"/>
                    <a:pt x="210" y="392"/>
                  </a:cubicBezTo>
                  <a:cubicBezTo>
                    <a:pt x="210" y="392"/>
                    <a:pt x="211" y="393"/>
                    <a:pt x="211" y="393"/>
                  </a:cubicBezTo>
                  <a:cubicBezTo>
                    <a:pt x="211" y="393"/>
                    <a:pt x="210" y="393"/>
                    <a:pt x="210" y="393"/>
                  </a:cubicBezTo>
                  <a:cubicBezTo>
                    <a:pt x="210" y="394"/>
                    <a:pt x="211" y="394"/>
                    <a:pt x="211" y="394"/>
                  </a:cubicBezTo>
                  <a:cubicBezTo>
                    <a:pt x="211" y="394"/>
                    <a:pt x="211" y="394"/>
                    <a:pt x="211" y="394"/>
                  </a:cubicBezTo>
                  <a:cubicBezTo>
                    <a:pt x="213" y="397"/>
                    <a:pt x="215" y="391"/>
                    <a:pt x="216" y="390"/>
                  </a:cubicBezTo>
                  <a:cubicBezTo>
                    <a:pt x="216" y="391"/>
                    <a:pt x="216" y="391"/>
                    <a:pt x="216" y="391"/>
                  </a:cubicBezTo>
                  <a:cubicBezTo>
                    <a:pt x="216" y="391"/>
                    <a:pt x="216" y="388"/>
                    <a:pt x="216" y="388"/>
                  </a:cubicBezTo>
                  <a:cubicBezTo>
                    <a:pt x="217" y="388"/>
                    <a:pt x="217" y="390"/>
                    <a:pt x="217" y="389"/>
                  </a:cubicBezTo>
                  <a:cubicBezTo>
                    <a:pt x="218" y="389"/>
                    <a:pt x="217" y="388"/>
                    <a:pt x="217" y="388"/>
                  </a:cubicBezTo>
                  <a:cubicBezTo>
                    <a:pt x="217" y="390"/>
                    <a:pt x="220" y="390"/>
                    <a:pt x="220" y="392"/>
                  </a:cubicBezTo>
                  <a:cubicBezTo>
                    <a:pt x="220" y="394"/>
                    <a:pt x="219" y="396"/>
                    <a:pt x="221" y="396"/>
                  </a:cubicBezTo>
                  <a:cubicBezTo>
                    <a:pt x="223" y="396"/>
                    <a:pt x="224" y="393"/>
                    <a:pt x="226" y="393"/>
                  </a:cubicBezTo>
                  <a:cubicBezTo>
                    <a:pt x="228" y="392"/>
                    <a:pt x="231" y="393"/>
                    <a:pt x="233" y="394"/>
                  </a:cubicBezTo>
                  <a:cubicBezTo>
                    <a:pt x="233" y="394"/>
                    <a:pt x="233" y="393"/>
                    <a:pt x="233" y="393"/>
                  </a:cubicBezTo>
                  <a:cubicBezTo>
                    <a:pt x="238" y="393"/>
                    <a:pt x="233" y="398"/>
                    <a:pt x="237" y="399"/>
                  </a:cubicBezTo>
                  <a:cubicBezTo>
                    <a:pt x="237" y="400"/>
                    <a:pt x="234" y="399"/>
                    <a:pt x="234" y="400"/>
                  </a:cubicBezTo>
                  <a:cubicBezTo>
                    <a:pt x="235" y="400"/>
                    <a:pt x="237" y="399"/>
                    <a:pt x="238" y="400"/>
                  </a:cubicBezTo>
                  <a:cubicBezTo>
                    <a:pt x="240" y="401"/>
                    <a:pt x="238" y="401"/>
                    <a:pt x="238" y="402"/>
                  </a:cubicBezTo>
                  <a:cubicBezTo>
                    <a:pt x="238" y="402"/>
                    <a:pt x="243" y="403"/>
                    <a:pt x="243" y="403"/>
                  </a:cubicBezTo>
                  <a:cubicBezTo>
                    <a:pt x="245" y="403"/>
                    <a:pt x="246" y="400"/>
                    <a:pt x="247" y="401"/>
                  </a:cubicBezTo>
                  <a:cubicBezTo>
                    <a:pt x="247" y="401"/>
                    <a:pt x="247" y="402"/>
                    <a:pt x="246" y="402"/>
                  </a:cubicBezTo>
                  <a:cubicBezTo>
                    <a:pt x="248" y="402"/>
                    <a:pt x="245" y="405"/>
                    <a:pt x="246" y="405"/>
                  </a:cubicBezTo>
                  <a:cubicBezTo>
                    <a:pt x="246" y="405"/>
                    <a:pt x="250" y="402"/>
                    <a:pt x="251" y="401"/>
                  </a:cubicBezTo>
                  <a:cubicBezTo>
                    <a:pt x="253" y="401"/>
                    <a:pt x="256" y="400"/>
                    <a:pt x="257" y="402"/>
                  </a:cubicBezTo>
                  <a:cubicBezTo>
                    <a:pt x="259" y="404"/>
                    <a:pt x="256" y="408"/>
                    <a:pt x="255" y="410"/>
                  </a:cubicBezTo>
                  <a:cubicBezTo>
                    <a:pt x="258" y="411"/>
                    <a:pt x="257" y="407"/>
                    <a:pt x="258" y="405"/>
                  </a:cubicBezTo>
                  <a:cubicBezTo>
                    <a:pt x="259" y="404"/>
                    <a:pt x="262" y="403"/>
                    <a:pt x="261" y="405"/>
                  </a:cubicBezTo>
                  <a:cubicBezTo>
                    <a:pt x="261" y="405"/>
                    <a:pt x="263" y="405"/>
                    <a:pt x="263" y="404"/>
                  </a:cubicBezTo>
                  <a:cubicBezTo>
                    <a:pt x="264" y="405"/>
                    <a:pt x="260" y="410"/>
                    <a:pt x="260" y="410"/>
                  </a:cubicBezTo>
                  <a:cubicBezTo>
                    <a:pt x="259" y="414"/>
                    <a:pt x="260" y="419"/>
                    <a:pt x="262" y="422"/>
                  </a:cubicBezTo>
                  <a:cubicBezTo>
                    <a:pt x="259" y="419"/>
                    <a:pt x="259" y="414"/>
                    <a:pt x="261" y="410"/>
                  </a:cubicBezTo>
                  <a:cubicBezTo>
                    <a:pt x="262" y="409"/>
                    <a:pt x="264" y="406"/>
                    <a:pt x="266" y="406"/>
                  </a:cubicBezTo>
                  <a:cubicBezTo>
                    <a:pt x="268" y="406"/>
                    <a:pt x="268" y="408"/>
                    <a:pt x="269" y="409"/>
                  </a:cubicBezTo>
                  <a:cubicBezTo>
                    <a:pt x="269" y="408"/>
                    <a:pt x="269" y="408"/>
                    <a:pt x="269" y="407"/>
                  </a:cubicBezTo>
                  <a:cubicBezTo>
                    <a:pt x="270" y="408"/>
                    <a:pt x="279" y="408"/>
                    <a:pt x="278" y="409"/>
                  </a:cubicBezTo>
                  <a:cubicBezTo>
                    <a:pt x="278" y="409"/>
                    <a:pt x="281" y="408"/>
                    <a:pt x="281" y="410"/>
                  </a:cubicBezTo>
                  <a:cubicBezTo>
                    <a:pt x="282" y="409"/>
                    <a:pt x="283" y="411"/>
                    <a:pt x="285" y="411"/>
                  </a:cubicBezTo>
                  <a:cubicBezTo>
                    <a:pt x="286" y="411"/>
                    <a:pt x="288" y="411"/>
                    <a:pt x="289" y="410"/>
                  </a:cubicBezTo>
                  <a:cubicBezTo>
                    <a:pt x="290" y="410"/>
                    <a:pt x="294" y="409"/>
                    <a:pt x="294" y="408"/>
                  </a:cubicBezTo>
                  <a:cubicBezTo>
                    <a:pt x="293" y="409"/>
                    <a:pt x="297" y="409"/>
                    <a:pt x="298" y="409"/>
                  </a:cubicBezTo>
                  <a:cubicBezTo>
                    <a:pt x="299" y="409"/>
                    <a:pt x="300" y="409"/>
                    <a:pt x="300" y="410"/>
                  </a:cubicBezTo>
                  <a:cubicBezTo>
                    <a:pt x="301" y="410"/>
                    <a:pt x="300" y="412"/>
                    <a:pt x="302" y="412"/>
                  </a:cubicBezTo>
                  <a:cubicBezTo>
                    <a:pt x="303" y="413"/>
                    <a:pt x="305" y="415"/>
                    <a:pt x="307" y="415"/>
                  </a:cubicBezTo>
                  <a:cubicBezTo>
                    <a:pt x="306" y="415"/>
                    <a:pt x="306" y="416"/>
                    <a:pt x="306" y="416"/>
                  </a:cubicBezTo>
                  <a:cubicBezTo>
                    <a:pt x="307" y="415"/>
                    <a:pt x="309" y="417"/>
                    <a:pt x="310" y="417"/>
                  </a:cubicBezTo>
                  <a:cubicBezTo>
                    <a:pt x="312" y="418"/>
                    <a:pt x="314" y="418"/>
                    <a:pt x="316" y="418"/>
                  </a:cubicBezTo>
                  <a:cubicBezTo>
                    <a:pt x="318" y="419"/>
                    <a:pt x="320" y="419"/>
                    <a:pt x="322" y="419"/>
                  </a:cubicBezTo>
                  <a:cubicBezTo>
                    <a:pt x="324" y="420"/>
                    <a:pt x="325" y="422"/>
                    <a:pt x="327" y="424"/>
                  </a:cubicBezTo>
                  <a:cubicBezTo>
                    <a:pt x="330" y="426"/>
                    <a:pt x="334" y="430"/>
                    <a:pt x="338" y="431"/>
                  </a:cubicBezTo>
                  <a:cubicBezTo>
                    <a:pt x="340" y="432"/>
                    <a:pt x="343" y="432"/>
                    <a:pt x="345" y="433"/>
                  </a:cubicBezTo>
                  <a:cubicBezTo>
                    <a:pt x="347" y="434"/>
                    <a:pt x="349" y="436"/>
                    <a:pt x="351" y="437"/>
                  </a:cubicBezTo>
                  <a:cubicBezTo>
                    <a:pt x="349" y="435"/>
                    <a:pt x="348" y="435"/>
                    <a:pt x="348" y="432"/>
                  </a:cubicBezTo>
                  <a:cubicBezTo>
                    <a:pt x="348" y="431"/>
                    <a:pt x="349" y="431"/>
                    <a:pt x="348" y="430"/>
                  </a:cubicBezTo>
                  <a:cubicBezTo>
                    <a:pt x="348" y="430"/>
                    <a:pt x="347" y="429"/>
                    <a:pt x="347" y="429"/>
                  </a:cubicBezTo>
                  <a:cubicBezTo>
                    <a:pt x="346" y="428"/>
                    <a:pt x="345" y="427"/>
                    <a:pt x="345" y="427"/>
                  </a:cubicBezTo>
                  <a:cubicBezTo>
                    <a:pt x="344" y="427"/>
                    <a:pt x="344" y="428"/>
                    <a:pt x="344" y="428"/>
                  </a:cubicBezTo>
                  <a:cubicBezTo>
                    <a:pt x="343" y="428"/>
                    <a:pt x="343" y="427"/>
                    <a:pt x="343" y="426"/>
                  </a:cubicBezTo>
                  <a:cubicBezTo>
                    <a:pt x="344" y="425"/>
                    <a:pt x="346" y="426"/>
                    <a:pt x="347" y="426"/>
                  </a:cubicBezTo>
                  <a:cubicBezTo>
                    <a:pt x="347" y="425"/>
                    <a:pt x="345" y="425"/>
                    <a:pt x="347" y="424"/>
                  </a:cubicBezTo>
                  <a:cubicBezTo>
                    <a:pt x="348" y="423"/>
                    <a:pt x="349" y="424"/>
                    <a:pt x="350" y="425"/>
                  </a:cubicBezTo>
                  <a:cubicBezTo>
                    <a:pt x="351" y="424"/>
                    <a:pt x="348" y="423"/>
                    <a:pt x="348" y="422"/>
                  </a:cubicBezTo>
                  <a:cubicBezTo>
                    <a:pt x="349" y="422"/>
                    <a:pt x="350" y="423"/>
                    <a:pt x="350" y="423"/>
                  </a:cubicBezTo>
                  <a:cubicBezTo>
                    <a:pt x="350" y="421"/>
                    <a:pt x="354" y="422"/>
                    <a:pt x="355" y="420"/>
                  </a:cubicBezTo>
                  <a:cubicBezTo>
                    <a:pt x="355" y="421"/>
                    <a:pt x="355" y="418"/>
                    <a:pt x="355" y="418"/>
                  </a:cubicBezTo>
                  <a:cubicBezTo>
                    <a:pt x="355" y="417"/>
                    <a:pt x="355" y="417"/>
                    <a:pt x="355" y="417"/>
                  </a:cubicBezTo>
                  <a:cubicBezTo>
                    <a:pt x="356" y="416"/>
                    <a:pt x="356" y="417"/>
                    <a:pt x="357" y="417"/>
                  </a:cubicBezTo>
                  <a:cubicBezTo>
                    <a:pt x="357" y="418"/>
                    <a:pt x="356" y="419"/>
                    <a:pt x="357" y="419"/>
                  </a:cubicBezTo>
                  <a:cubicBezTo>
                    <a:pt x="358" y="420"/>
                    <a:pt x="359" y="419"/>
                    <a:pt x="359" y="418"/>
                  </a:cubicBezTo>
                  <a:cubicBezTo>
                    <a:pt x="359" y="418"/>
                    <a:pt x="358" y="420"/>
                    <a:pt x="359" y="420"/>
                  </a:cubicBezTo>
                  <a:cubicBezTo>
                    <a:pt x="359" y="420"/>
                    <a:pt x="359" y="420"/>
                    <a:pt x="360" y="420"/>
                  </a:cubicBezTo>
                  <a:cubicBezTo>
                    <a:pt x="359" y="421"/>
                    <a:pt x="359" y="423"/>
                    <a:pt x="358" y="424"/>
                  </a:cubicBezTo>
                  <a:cubicBezTo>
                    <a:pt x="357" y="425"/>
                    <a:pt x="355" y="425"/>
                    <a:pt x="356" y="426"/>
                  </a:cubicBezTo>
                  <a:cubicBezTo>
                    <a:pt x="357" y="426"/>
                    <a:pt x="358" y="425"/>
                    <a:pt x="358" y="424"/>
                  </a:cubicBezTo>
                  <a:cubicBezTo>
                    <a:pt x="360" y="424"/>
                    <a:pt x="359" y="424"/>
                    <a:pt x="360" y="424"/>
                  </a:cubicBezTo>
                  <a:cubicBezTo>
                    <a:pt x="361" y="424"/>
                    <a:pt x="361" y="423"/>
                    <a:pt x="360" y="423"/>
                  </a:cubicBezTo>
                  <a:cubicBezTo>
                    <a:pt x="361" y="423"/>
                    <a:pt x="361" y="423"/>
                    <a:pt x="362" y="422"/>
                  </a:cubicBezTo>
                  <a:cubicBezTo>
                    <a:pt x="363" y="422"/>
                    <a:pt x="364" y="422"/>
                    <a:pt x="365" y="422"/>
                  </a:cubicBezTo>
                  <a:cubicBezTo>
                    <a:pt x="366" y="421"/>
                    <a:pt x="365" y="420"/>
                    <a:pt x="365" y="419"/>
                  </a:cubicBezTo>
                  <a:cubicBezTo>
                    <a:pt x="365" y="418"/>
                    <a:pt x="369" y="416"/>
                    <a:pt x="368" y="416"/>
                  </a:cubicBezTo>
                  <a:cubicBezTo>
                    <a:pt x="369" y="417"/>
                    <a:pt x="368" y="418"/>
                    <a:pt x="368" y="418"/>
                  </a:cubicBezTo>
                  <a:cubicBezTo>
                    <a:pt x="368" y="419"/>
                    <a:pt x="369" y="416"/>
                    <a:pt x="369" y="416"/>
                  </a:cubicBezTo>
                  <a:cubicBezTo>
                    <a:pt x="370" y="415"/>
                    <a:pt x="371" y="416"/>
                    <a:pt x="372" y="415"/>
                  </a:cubicBezTo>
                  <a:cubicBezTo>
                    <a:pt x="373" y="414"/>
                    <a:pt x="374" y="413"/>
                    <a:pt x="375" y="412"/>
                  </a:cubicBezTo>
                  <a:cubicBezTo>
                    <a:pt x="376" y="412"/>
                    <a:pt x="376" y="413"/>
                    <a:pt x="377" y="413"/>
                  </a:cubicBezTo>
                  <a:cubicBezTo>
                    <a:pt x="378" y="413"/>
                    <a:pt x="378" y="413"/>
                    <a:pt x="378" y="412"/>
                  </a:cubicBezTo>
                  <a:cubicBezTo>
                    <a:pt x="379" y="410"/>
                    <a:pt x="378" y="409"/>
                    <a:pt x="380" y="409"/>
                  </a:cubicBezTo>
                  <a:cubicBezTo>
                    <a:pt x="382" y="408"/>
                    <a:pt x="383" y="409"/>
                    <a:pt x="385" y="409"/>
                  </a:cubicBezTo>
                  <a:cubicBezTo>
                    <a:pt x="386" y="409"/>
                    <a:pt x="387" y="407"/>
                    <a:pt x="387" y="405"/>
                  </a:cubicBezTo>
                  <a:cubicBezTo>
                    <a:pt x="390" y="407"/>
                    <a:pt x="388" y="410"/>
                    <a:pt x="387" y="412"/>
                  </a:cubicBezTo>
                  <a:cubicBezTo>
                    <a:pt x="385" y="413"/>
                    <a:pt x="384" y="414"/>
                    <a:pt x="383" y="415"/>
                  </a:cubicBezTo>
                  <a:cubicBezTo>
                    <a:pt x="381" y="416"/>
                    <a:pt x="380" y="417"/>
                    <a:pt x="379" y="418"/>
                  </a:cubicBezTo>
                  <a:cubicBezTo>
                    <a:pt x="377" y="420"/>
                    <a:pt x="379" y="418"/>
                    <a:pt x="377" y="418"/>
                  </a:cubicBezTo>
                  <a:cubicBezTo>
                    <a:pt x="376" y="418"/>
                    <a:pt x="374" y="419"/>
                    <a:pt x="373" y="419"/>
                  </a:cubicBezTo>
                  <a:cubicBezTo>
                    <a:pt x="371" y="420"/>
                    <a:pt x="369" y="424"/>
                    <a:pt x="368" y="426"/>
                  </a:cubicBezTo>
                  <a:cubicBezTo>
                    <a:pt x="368" y="425"/>
                    <a:pt x="368" y="425"/>
                    <a:pt x="368" y="424"/>
                  </a:cubicBezTo>
                  <a:cubicBezTo>
                    <a:pt x="366" y="426"/>
                    <a:pt x="365" y="429"/>
                    <a:pt x="368" y="428"/>
                  </a:cubicBezTo>
                  <a:cubicBezTo>
                    <a:pt x="369" y="428"/>
                    <a:pt x="370" y="426"/>
                    <a:pt x="371" y="425"/>
                  </a:cubicBezTo>
                  <a:cubicBezTo>
                    <a:pt x="372" y="425"/>
                    <a:pt x="372" y="424"/>
                    <a:pt x="373" y="424"/>
                  </a:cubicBezTo>
                  <a:cubicBezTo>
                    <a:pt x="373" y="423"/>
                    <a:pt x="372" y="423"/>
                    <a:pt x="373" y="423"/>
                  </a:cubicBezTo>
                  <a:cubicBezTo>
                    <a:pt x="374" y="420"/>
                    <a:pt x="374" y="423"/>
                    <a:pt x="375" y="423"/>
                  </a:cubicBezTo>
                  <a:cubicBezTo>
                    <a:pt x="377" y="423"/>
                    <a:pt x="377" y="420"/>
                    <a:pt x="377" y="419"/>
                  </a:cubicBezTo>
                  <a:cubicBezTo>
                    <a:pt x="378" y="420"/>
                    <a:pt x="377" y="423"/>
                    <a:pt x="376" y="424"/>
                  </a:cubicBezTo>
                  <a:cubicBezTo>
                    <a:pt x="376" y="424"/>
                    <a:pt x="378" y="423"/>
                    <a:pt x="378" y="424"/>
                  </a:cubicBezTo>
                  <a:cubicBezTo>
                    <a:pt x="379" y="423"/>
                    <a:pt x="377" y="421"/>
                    <a:pt x="379" y="421"/>
                  </a:cubicBezTo>
                  <a:cubicBezTo>
                    <a:pt x="379" y="421"/>
                    <a:pt x="378" y="426"/>
                    <a:pt x="378" y="426"/>
                  </a:cubicBezTo>
                  <a:cubicBezTo>
                    <a:pt x="380" y="425"/>
                    <a:pt x="380" y="422"/>
                    <a:pt x="381" y="421"/>
                  </a:cubicBezTo>
                  <a:cubicBezTo>
                    <a:pt x="382" y="419"/>
                    <a:pt x="384" y="417"/>
                    <a:pt x="385" y="416"/>
                  </a:cubicBezTo>
                  <a:cubicBezTo>
                    <a:pt x="386" y="415"/>
                    <a:pt x="388" y="414"/>
                    <a:pt x="389" y="414"/>
                  </a:cubicBezTo>
                  <a:cubicBezTo>
                    <a:pt x="392" y="414"/>
                    <a:pt x="390" y="416"/>
                    <a:pt x="391" y="416"/>
                  </a:cubicBezTo>
                  <a:cubicBezTo>
                    <a:pt x="392" y="417"/>
                    <a:pt x="396" y="413"/>
                    <a:pt x="397" y="412"/>
                  </a:cubicBezTo>
                  <a:cubicBezTo>
                    <a:pt x="397" y="410"/>
                    <a:pt x="396" y="409"/>
                    <a:pt x="398" y="407"/>
                  </a:cubicBezTo>
                  <a:cubicBezTo>
                    <a:pt x="399" y="407"/>
                    <a:pt x="401" y="408"/>
                    <a:pt x="402" y="406"/>
                  </a:cubicBezTo>
                  <a:cubicBezTo>
                    <a:pt x="401" y="406"/>
                    <a:pt x="399" y="406"/>
                    <a:pt x="399" y="405"/>
                  </a:cubicBezTo>
                  <a:cubicBezTo>
                    <a:pt x="398" y="405"/>
                    <a:pt x="399" y="403"/>
                    <a:pt x="399" y="403"/>
                  </a:cubicBezTo>
                  <a:cubicBezTo>
                    <a:pt x="398" y="403"/>
                    <a:pt x="397" y="402"/>
                    <a:pt x="397" y="401"/>
                  </a:cubicBezTo>
                  <a:cubicBezTo>
                    <a:pt x="398" y="399"/>
                    <a:pt x="399" y="400"/>
                    <a:pt x="401" y="401"/>
                  </a:cubicBezTo>
                  <a:cubicBezTo>
                    <a:pt x="403" y="402"/>
                    <a:pt x="404" y="407"/>
                    <a:pt x="405" y="410"/>
                  </a:cubicBezTo>
                  <a:cubicBezTo>
                    <a:pt x="407" y="413"/>
                    <a:pt x="407" y="417"/>
                    <a:pt x="410" y="420"/>
                  </a:cubicBezTo>
                  <a:cubicBezTo>
                    <a:pt x="411" y="421"/>
                    <a:pt x="412" y="422"/>
                    <a:pt x="414" y="423"/>
                  </a:cubicBezTo>
                  <a:cubicBezTo>
                    <a:pt x="414" y="423"/>
                    <a:pt x="415" y="424"/>
                    <a:pt x="415" y="424"/>
                  </a:cubicBezTo>
                  <a:cubicBezTo>
                    <a:pt x="416" y="424"/>
                    <a:pt x="416" y="423"/>
                    <a:pt x="416" y="423"/>
                  </a:cubicBezTo>
                  <a:cubicBezTo>
                    <a:pt x="416" y="422"/>
                    <a:pt x="418" y="423"/>
                    <a:pt x="418" y="421"/>
                  </a:cubicBezTo>
                  <a:cubicBezTo>
                    <a:pt x="417" y="421"/>
                    <a:pt x="414" y="422"/>
                    <a:pt x="414" y="421"/>
                  </a:cubicBezTo>
                  <a:cubicBezTo>
                    <a:pt x="414" y="420"/>
                    <a:pt x="417" y="420"/>
                    <a:pt x="418" y="420"/>
                  </a:cubicBezTo>
                  <a:cubicBezTo>
                    <a:pt x="417" y="420"/>
                    <a:pt x="417" y="420"/>
                    <a:pt x="417" y="420"/>
                  </a:cubicBezTo>
                  <a:cubicBezTo>
                    <a:pt x="417" y="419"/>
                    <a:pt x="417" y="419"/>
                    <a:pt x="417" y="419"/>
                  </a:cubicBezTo>
                  <a:cubicBezTo>
                    <a:pt x="416" y="419"/>
                    <a:pt x="416" y="418"/>
                    <a:pt x="416" y="418"/>
                  </a:cubicBezTo>
                  <a:cubicBezTo>
                    <a:pt x="416" y="418"/>
                    <a:pt x="416" y="417"/>
                    <a:pt x="416" y="417"/>
                  </a:cubicBezTo>
                  <a:cubicBezTo>
                    <a:pt x="420" y="417"/>
                    <a:pt x="415" y="414"/>
                    <a:pt x="417" y="413"/>
                  </a:cubicBezTo>
                  <a:cubicBezTo>
                    <a:pt x="419" y="416"/>
                    <a:pt x="419" y="411"/>
                    <a:pt x="419" y="411"/>
                  </a:cubicBezTo>
                  <a:cubicBezTo>
                    <a:pt x="418" y="410"/>
                    <a:pt x="418" y="412"/>
                    <a:pt x="417" y="412"/>
                  </a:cubicBezTo>
                  <a:cubicBezTo>
                    <a:pt x="418" y="411"/>
                    <a:pt x="418" y="410"/>
                    <a:pt x="418" y="410"/>
                  </a:cubicBezTo>
                  <a:cubicBezTo>
                    <a:pt x="419" y="409"/>
                    <a:pt x="420" y="409"/>
                    <a:pt x="421" y="409"/>
                  </a:cubicBezTo>
                  <a:cubicBezTo>
                    <a:pt x="420" y="409"/>
                    <a:pt x="420" y="408"/>
                    <a:pt x="420" y="408"/>
                  </a:cubicBezTo>
                  <a:cubicBezTo>
                    <a:pt x="421" y="408"/>
                    <a:pt x="420" y="407"/>
                    <a:pt x="421" y="407"/>
                  </a:cubicBezTo>
                  <a:cubicBezTo>
                    <a:pt x="421" y="407"/>
                    <a:pt x="422" y="407"/>
                    <a:pt x="422" y="407"/>
                  </a:cubicBezTo>
                  <a:cubicBezTo>
                    <a:pt x="422" y="407"/>
                    <a:pt x="422" y="407"/>
                    <a:pt x="421" y="407"/>
                  </a:cubicBezTo>
                  <a:cubicBezTo>
                    <a:pt x="422" y="408"/>
                    <a:pt x="423" y="408"/>
                    <a:pt x="423" y="410"/>
                  </a:cubicBezTo>
                  <a:cubicBezTo>
                    <a:pt x="423" y="410"/>
                    <a:pt x="422" y="411"/>
                    <a:pt x="422" y="412"/>
                  </a:cubicBezTo>
                  <a:cubicBezTo>
                    <a:pt x="422" y="412"/>
                    <a:pt x="422" y="413"/>
                    <a:pt x="422" y="414"/>
                  </a:cubicBezTo>
                  <a:cubicBezTo>
                    <a:pt x="422" y="415"/>
                    <a:pt x="421" y="415"/>
                    <a:pt x="422" y="416"/>
                  </a:cubicBezTo>
                  <a:cubicBezTo>
                    <a:pt x="422" y="416"/>
                    <a:pt x="423" y="416"/>
                    <a:pt x="423" y="416"/>
                  </a:cubicBezTo>
                  <a:cubicBezTo>
                    <a:pt x="425" y="418"/>
                    <a:pt x="424" y="418"/>
                    <a:pt x="423" y="420"/>
                  </a:cubicBezTo>
                  <a:cubicBezTo>
                    <a:pt x="422" y="421"/>
                    <a:pt x="422" y="422"/>
                    <a:pt x="423" y="423"/>
                  </a:cubicBezTo>
                  <a:cubicBezTo>
                    <a:pt x="424" y="424"/>
                    <a:pt x="424" y="422"/>
                    <a:pt x="426" y="422"/>
                  </a:cubicBezTo>
                  <a:cubicBezTo>
                    <a:pt x="427" y="422"/>
                    <a:pt x="427" y="423"/>
                    <a:pt x="429" y="423"/>
                  </a:cubicBezTo>
                  <a:cubicBezTo>
                    <a:pt x="430" y="422"/>
                    <a:pt x="430" y="420"/>
                    <a:pt x="431" y="419"/>
                  </a:cubicBezTo>
                  <a:cubicBezTo>
                    <a:pt x="430" y="419"/>
                    <a:pt x="431" y="415"/>
                    <a:pt x="432" y="415"/>
                  </a:cubicBezTo>
                  <a:cubicBezTo>
                    <a:pt x="434" y="413"/>
                    <a:pt x="437" y="414"/>
                    <a:pt x="438" y="414"/>
                  </a:cubicBezTo>
                  <a:cubicBezTo>
                    <a:pt x="444" y="415"/>
                    <a:pt x="448" y="420"/>
                    <a:pt x="453" y="423"/>
                  </a:cubicBezTo>
                  <a:cubicBezTo>
                    <a:pt x="455" y="424"/>
                    <a:pt x="458" y="425"/>
                    <a:pt x="461" y="426"/>
                  </a:cubicBezTo>
                  <a:cubicBezTo>
                    <a:pt x="464" y="428"/>
                    <a:pt x="466" y="430"/>
                    <a:pt x="469" y="431"/>
                  </a:cubicBezTo>
                  <a:cubicBezTo>
                    <a:pt x="471" y="431"/>
                    <a:pt x="479" y="431"/>
                    <a:pt x="479" y="433"/>
                  </a:cubicBezTo>
                  <a:cubicBezTo>
                    <a:pt x="479" y="432"/>
                    <a:pt x="478" y="432"/>
                    <a:pt x="478" y="431"/>
                  </a:cubicBezTo>
                  <a:cubicBezTo>
                    <a:pt x="479" y="431"/>
                    <a:pt x="479" y="431"/>
                    <a:pt x="480" y="431"/>
                  </a:cubicBezTo>
                  <a:cubicBezTo>
                    <a:pt x="479" y="431"/>
                    <a:pt x="477" y="431"/>
                    <a:pt x="477" y="430"/>
                  </a:cubicBezTo>
                  <a:cubicBezTo>
                    <a:pt x="477" y="430"/>
                    <a:pt x="480" y="430"/>
                    <a:pt x="481" y="430"/>
                  </a:cubicBezTo>
                  <a:cubicBezTo>
                    <a:pt x="483" y="431"/>
                    <a:pt x="485" y="432"/>
                    <a:pt x="487" y="433"/>
                  </a:cubicBezTo>
                  <a:cubicBezTo>
                    <a:pt x="489" y="435"/>
                    <a:pt x="490" y="437"/>
                    <a:pt x="492" y="439"/>
                  </a:cubicBezTo>
                  <a:cubicBezTo>
                    <a:pt x="492" y="439"/>
                    <a:pt x="493" y="442"/>
                    <a:pt x="493" y="441"/>
                  </a:cubicBezTo>
                  <a:cubicBezTo>
                    <a:pt x="492" y="442"/>
                    <a:pt x="492" y="443"/>
                    <a:pt x="490" y="443"/>
                  </a:cubicBezTo>
                  <a:cubicBezTo>
                    <a:pt x="489" y="444"/>
                    <a:pt x="486" y="442"/>
                    <a:pt x="486" y="443"/>
                  </a:cubicBezTo>
                  <a:cubicBezTo>
                    <a:pt x="486" y="443"/>
                    <a:pt x="487" y="444"/>
                    <a:pt x="487" y="444"/>
                  </a:cubicBezTo>
                  <a:cubicBezTo>
                    <a:pt x="485" y="445"/>
                    <a:pt x="485" y="445"/>
                    <a:pt x="484" y="447"/>
                  </a:cubicBezTo>
                  <a:cubicBezTo>
                    <a:pt x="484" y="447"/>
                    <a:pt x="484" y="448"/>
                    <a:pt x="484" y="449"/>
                  </a:cubicBezTo>
                  <a:cubicBezTo>
                    <a:pt x="483" y="449"/>
                    <a:pt x="482" y="449"/>
                    <a:pt x="482" y="449"/>
                  </a:cubicBezTo>
                  <a:cubicBezTo>
                    <a:pt x="481" y="451"/>
                    <a:pt x="487" y="452"/>
                    <a:pt x="488" y="452"/>
                  </a:cubicBezTo>
                  <a:cubicBezTo>
                    <a:pt x="492" y="453"/>
                    <a:pt x="496" y="454"/>
                    <a:pt x="500" y="454"/>
                  </a:cubicBezTo>
                  <a:cubicBezTo>
                    <a:pt x="502" y="453"/>
                    <a:pt x="505" y="453"/>
                    <a:pt x="507" y="452"/>
                  </a:cubicBezTo>
                  <a:cubicBezTo>
                    <a:pt x="508" y="452"/>
                    <a:pt x="511" y="451"/>
                    <a:pt x="511" y="451"/>
                  </a:cubicBezTo>
                  <a:cubicBezTo>
                    <a:pt x="511" y="452"/>
                    <a:pt x="517" y="448"/>
                    <a:pt x="518" y="448"/>
                  </a:cubicBezTo>
                  <a:cubicBezTo>
                    <a:pt x="521" y="448"/>
                    <a:pt x="520" y="452"/>
                    <a:pt x="521" y="453"/>
                  </a:cubicBezTo>
                  <a:cubicBezTo>
                    <a:pt x="522" y="453"/>
                    <a:pt x="523" y="453"/>
                    <a:pt x="523" y="453"/>
                  </a:cubicBezTo>
                  <a:cubicBezTo>
                    <a:pt x="524" y="453"/>
                    <a:pt x="525" y="453"/>
                    <a:pt x="526" y="454"/>
                  </a:cubicBezTo>
                  <a:cubicBezTo>
                    <a:pt x="526" y="455"/>
                    <a:pt x="526" y="459"/>
                    <a:pt x="527" y="459"/>
                  </a:cubicBezTo>
                  <a:cubicBezTo>
                    <a:pt x="528" y="459"/>
                    <a:pt x="527" y="455"/>
                    <a:pt x="528" y="455"/>
                  </a:cubicBezTo>
                  <a:cubicBezTo>
                    <a:pt x="529" y="456"/>
                    <a:pt x="530" y="458"/>
                    <a:pt x="529" y="459"/>
                  </a:cubicBezTo>
                  <a:cubicBezTo>
                    <a:pt x="530" y="459"/>
                    <a:pt x="530" y="458"/>
                    <a:pt x="530" y="458"/>
                  </a:cubicBezTo>
                  <a:cubicBezTo>
                    <a:pt x="531" y="459"/>
                    <a:pt x="534" y="461"/>
                    <a:pt x="534" y="463"/>
                  </a:cubicBezTo>
                  <a:cubicBezTo>
                    <a:pt x="533" y="466"/>
                    <a:pt x="530" y="465"/>
                    <a:pt x="529" y="463"/>
                  </a:cubicBezTo>
                  <a:cubicBezTo>
                    <a:pt x="527" y="465"/>
                    <a:pt x="532" y="465"/>
                    <a:pt x="532" y="466"/>
                  </a:cubicBezTo>
                  <a:cubicBezTo>
                    <a:pt x="532" y="466"/>
                    <a:pt x="532" y="466"/>
                    <a:pt x="532" y="466"/>
                  </a:cubicBezTo>
                  <a:cubicBezTo>
                    <a:pt x="533" y="467"/>
                    <a:pt x="531" y="468"/>
                    <a:pt x="532" y="468"/>
                  </a:cubicBezTo>
                  <a:cubicBezTo>
                    <a:pt x="532" y="468"/>
                    <a:pt x="533" y="470"/>
                    <a:pt x="533" y="470"/>
                  </a:cubicBezTo>
                  <a:cubicBezTo>
                    <a:pt x="533" y="471"/>
                    <a:pt x="533" y="471"/>
                    <a:pt x="534" y="470"/>
                  </a:cubicBezTo>
                  <a:cubicBezTo>
                    <a:pt x="535" y="472"/>
                    <a:pt x="536" y="475"/>
                    <a:pt x="538" y="476"/>
                  </a:cubicBezTo>
                  <a:cubicBezTo>
                    <a:pt x="538" y="476"/>
                    <a:pt x="536" y="471"/>
                    <a:pt x="536" y="471"/>
                  </a:cubicBezTo>
                  <a:cubicBezTo>
                    <a:pt x="536" y="471"/>
                    <a:pt x="536" y="471"/>
                    <a:pt x="535" y="471"/>
                  </a:cubicBezTo>
                  <a:cubicBezTo>
                    <a:pt x="535" y="471"/>
                    <a:pt x="534" y="467"/>
                    <a:pt x="535" y="467"/>
                  </a:cubicBezTo>
                  <a:cubicBezTo>
                    <a:pt x="535" y="468"/>
                    <a:pt x="535" y="468"/>
                    <a:pt x="535" y="468"/>
                  </a:cubicBezTo>
                  <a:cubicBezTo>
                    <a:pt x="536" y="468"/>
                    <a:pt x="536" y="466"/>
                    <a:pt x="536" y="466"/>
                  </a:cubicBezTo>
                  <a:cubicBezTo>
                    <a:pt x="537" y="466"/>
                    <a:pt x="537" y="467"/>
                    <a:pt x="538" y="467"/>
                  </a:cubicBezTo>
                  <a:cubicBezTo>
                    <a:pt x="538" y="467"/>
                    <a:pt x="536" y="463"/>
                    <a:pt x="536" y="462"/>
                  </a:cubicBezTo>
                  <a:cubicBezTo>
                    <a:pt x="535" y="460"/>
                    <a:pt x="535" y="458"/>
                    <a:pt x="534" y="456"/>
                  </a:cubicBezTo>
                  <a:cubicBezTo>
                    <a:pt x="534" y="454"/>
                    <a:pt x="533" y="453"/>
                    <a:pt x="533" y="452"/>
                  </a:cubicBezTo>
                  <a:cubicBezTo>
                    <a:pt x="533" y="450"/>
                    <a:pt x="534" y="450"/>
                    <a:pt x="534" y="448"/>
                  </a:cubicBezTo>
                  <a:cubicBezTo>
                    <a:pt x="535" y="447"/>
                    <a:pt x="533" y="447"/>
                    <a:pt x="535" y="446"/>
                  </a:cubicBezTo>
                  <a:cubicBezTo>
                    <a:pt x="537" y="446"/>
                    <a:pt x="541" y="447"/>
                    <a:pt x="542" y="444"/>
                  </a:cubicBezTo>
                  <a:cubicBezTo>
                    <a:pt x="542" y="444"/>
                    <a:pt x="543" y="445"/>
                    <a:pt x="544" y="445"/>
                  </a:cubicBezTo>
                  <a:cubicBezTo>
                    <a:pt x="543" y="445"/>
                    <a:pt x="543" y="443"/>
                    <a:pt x="543" y="443"/>
                  </a:cubicBezTo>
                  <a:cubicBezTo>
                    <a:pt x="543" y="442"/>
                    <a:pt x="544" y="442"/>
                    <a:pt x="545" y="441"/>
                  </a:cubicBezTo>
                  <a:cubicBezTo>
                    <a:pt x="546" y="440"/>
                    <a:pt x="550" y="439"/>
                    <a:pt x="548" y="437"/>
                  </a:cubicBezTo>
                  <a:cubicBezTo>
                    <a:pt x="547" y="438"/>
                    <a:pt x="544" y="437"/>
                    <a:pt x="543" y="438"/>
                  </a:cubicBezTo>
                  <a:cubicBezTo>
                    <a:pt x="542" y="439"/>
                    <a:pt x="543" y="441"/>
                    <a:pt x="542" y="442"/>
                  </a:cubicBezTo>
                  <a:cubicBezTo>
                    <a:pt x="542" y="442"/>
                    <a:pt x="541" y="441"/>
                    <a:pt x="541" y="441"/>
                  </a:cubicBezTo>
                  <a:cubicBezTo>
                    <a:pt x="540" y="441"/>
                    <a:pt x="540" y="442"/>
                    <a:pt x="540" y="443"/>
                  </a:cubicBezTo>
                  <a:cubicBezTo>
                    <a:pt x="539" y="443"/>
                    <a:pt x="539" y="443"/>
                    <a:pt x="539" y="443"/>
                  </a:cubicBezTo>
                  <a:cubicBezTo>
                    <a:pt x="539" y="443"/>
                    <a:pt x="539" y="442"/>
                    <a:pt x="539" y="442"/>
                  </a:cubicBezTo>
                  <a:cubicBezTo>
                    <a:pt x="539" y="441"/>
                    <a:pt x="538" y="443"/>
                    <a:pt x="537" y="443"/>
                  </a:cubicBezTo>
                  <a:cubicBezTo>
                    <a:pt x="537" y="443"/>
                    <a:pt x="537" y="442"/>
                    <a:pt x="537" y="442"/>
                  </a:cubicBezTo>
                  <a:cubicBezTo>
                    <a:pt x="535" y="442"/>
                    <a:pt x="534" y="442"/>
                    <a:pt x="534" y="441"/>
                  </a:cubicBezTo>
                  <a:cubicBezTo>
                    <a:pt x="534" y="441"/>
                    <a:pt x="533" y="442"/>
                    <a:pt x="534" y="442"/>
                  </a:cubicBezTo>
                  <a:cubicBezTo>
                    <a:pt x="534" y="444"/>
                    <a:pt x="535" y="444"/>
                    <a:pt x="535" y="445"/>
                  </a:cubicBezTo>
                  <a:cubicBezTo>
                    <a:pt x="535" y="445"/>
                    <a:pt x="530" y="445"/>
                    <a:pt x="530" y="445"/>
                  </a:cubicBezTo>
                  <a:cubicBezTo>
                    <a:pt x="530" y="445"/>
                    <a:pt x="530" y="444"/>
                    <a:pt x="530" y="444"/>
                  </a:cubicBezTo>
                  <a:cubicBezTo>
                    <a:pt x="529" y="444"/>
                    <a:pt x="530" y="443"/>
                    <a:pt x="530" y="443"/>
                  </a:cubicBezTo>
                  <a:cubicBezTo>
                    <a:pt x="526" y="444"/>
                    <a:pt x="529" y="439"/>
                    <a:pt x="530" y="438"/>
                  </a:cubicBezTo>
                  <a:cubicBezTo>
                    <a:pt x="533" y="436"/>
                    <a:pt x="537" y="436"/>
                    <a:pt x="540" y="433"/>
                  </a:cubicBezTo>
                  <a:cubicBezTo>
                    <a:pt x="543" y="431"/>
                    <a:pt x="547" y="429"/>
                    <a:pt x="549" y="434"/>
                  </a:cubicBezTo>
                  <a:cubicBezTo>
                    <a:pt x="549" y="435"/>
                    <a:pt x="549" y="436"/>
                    <a:pt x="550" y="437"/>
                  </a:cubicBezTo>
                  <a:cubicBezTo>
                    <a:pt x="550" y="437"/>
                    <a:pt x="551" y="438"/>
                    <a:pt x="551" y="439"/>
                  </a:cubicBezTo>
                  <a:cubicBezTo>
                    <a:pt x="550" y="441"/>
                    <a:pt x="551" y="438"/>
                    <a:pt x="550" y="440"/>
                  </a:cubicBezTo>
                  <a:cubicBezTo>
                    <a:pt x="550" y="440"/>
                    <a:pt x="549" y="440"/>
                    <a:pt x="549" y="440"/>
                  </a:cubicBezTo>
                  <a:cubicBezTo>
                    <a:pt x="549" y="440"/>
                    <a:pt x="552" y="441"/>
                    <a:pt x="551" y="441"/>
                  </a:cubicBezTo>
                  <a:cubicBezTo>
                    <a:pt x="552" y="441"/>
                    <a:pt x="553" y="442"/>
                    <a:pt x="554" y="442"/>
                  </a:cubicBezTo>
                  <a:cubicBezTo>
                    <a:pt x="554" y="443"/>
                    <a:pt x="553" y="443"/>
                    <a:pt x="553" y="443"/>
                  </a:cubicBezTo>
                  <a:cubicBezTo>
                    <a:pt x="554" y="444"/>
                    <a:pt x="556" y="443"/>
                    <a:pt x="555" y="445"/>
                  </a:cubicBezTo>
                  <a:cubicBezTo>
                    <a:pt x="556" y="445"/>
                    <a:pt x="556" y="444"/>
                    <a:pt x="557" y="445"/>
                  </a:cubicBezTo>
                  <a:cubicBezTo>
                    <a:pt x="556" y="447"/>
                    <a:pt x="557" y="448"/>
                    <a:pt x="560" y="447"/>
                  </a:cubicBezTo>
                  <a:cubicBezTo>
                    <a:pt x="560" y="447"/>
                    <a:pt x="564" y="446"/>
                    <a:pt x="563" y="445"/>
                  </a:cubicBezTo>
                  <a:cubicBezTo>
                    <a:pt x="563" y="448"/>
                    <a:pt x="566" y="449"/>
                    <a:pt x="568" y="451"/>
                  </a:cubicBezTo>
                  <a:cubicBezTo>
                    <a:pt x="569" y="451"/>
                    <a:pt x="569" y="452"/>
                    <a:pt x="570" y="452"/>
                  </a:cubicBezTo>
                  <a:cubicBezTo>
                    <a:pt x="572" y="453"/>
                    <a:pt x="573" y="452"/>
                    <a:pt x="574" y="452"/>
                  </a:cubicBezTo>
                  <a:cubicBezTo>
                    <a:pt x="574" y="453"/>
                    <a:pt x="575" y="453"/>
                    <a:pt x="575" y="453"/>
                  </a:cubicBezTo>
                  <a:cubicBezTo>
                    <a:pt x="578" y="453"/>
                    <a:pt x="580" y="451"/>
                    <a:pt x="582" y="451"/>
                  </a:cubicBezTo>
                  <a:cubicBezTo>
                    <a:pt x="583" y="452"/>
                    <a:pt x="584" y="451"/>
                    <a:pt x="585" y="450"/>
                  </a:cubicBezTo>
                  <a:cubicBezTo>
                    <a:pt x="585" y="452"/>
                    <a:pt x="595" y="453"/>
                    <a:pt x="596" y="452"/>
                  </a:cubicBezTo>
                  <a:cubicBezTo>
                    <a:pt x="598" y="450"/>
                    <a:pt x="594" y="449"/>
                    <a:pt x="594" y="448"/>
                  </a:cubicBezTo>
                  <a:cubicBezTo>
                    <a:pt x="595" y="444"/>
                    <a:pt x="597" y="449"/>
                    <a:pt x="598" y="449"/>
                  </a:cubicBezTo>
                  <a:cubicBezTo>
                    <a:pt x="598" y="448"/>
                    <a:pt x="595" y="445"/>
                    <a:pt x="596" y="445"/>
                  </a:cubicBezTo>
                  <a:cubicBezTo>
                    <a:pt x="596" y="445"/>
                    <a:pt x="597" y="446"/>
                    <a:pt x="597" y="446"/>
                  </a:cubicBezTo>
                  <a:cubicBezTo>
                    <a:pt x="598" y="446"/>
                    <a:pt x="596" y="443"/>
                    <a:pt x="596" y="443"/>
                  </a:cubicBezTo>
                  <a:cubicBezTo>
                    <a:pt x="595" y="441"/>
                    <a:pt x="596" y="442"/>
                    <a:pt x="596" y="441"/>
                  </a:cubicBezTo>
                  <a:cubicBezTo>
                    <a:pt x="597" y="441"/>
                    <a:pt x="597" y="442"/>
                    <a:pt x="597" y="442"/>
                  </a:cubicBezTo>
                  <a:cubicBezTo>
                    <a:pt x="598" y="442"/>
                    <a:pt x="598" y="441"/>
                    <a:pt x="599" y="441"/>
                  </a:cubicBezTo>
                  <a:cubicBezTo>
                    <a:pt x="599" y="441"/>
                    <a:pt x="601" y="441"/>
                    <a:pt x="601" y="441"/>
                  </a:cubicBezTo>
                  <a:cubicBezTo>
                    <a:pt x="601" y="440"/>
                    <a:pt x="599" y="440"/>
                    <a:pt x="600" y="439"/>
                  </a:cubicBezTo>
                  <a:cubicBezTo>
                    <a:pt x="600" y="437"/>
                    <a:pt x="602" y="438"/>
                    <a:pt x="603" y="439"/>
                  </a:cubicBezTo>
                  <a:cubicBezTo>
                    <a:pt x="604" y="439"/>
                    <a:pt x="608" y="442"/>
                    <a:pt x="606" y="442"/>
                  </a:cubicBezTo>
                  <a:cubicBezTo>
                    <a:pt x="607" y="444"/>
                    <a:pt x="610" y="442"/>
                    <a:pt x="610" y="443"/>
                  </a:cubicBezTo>
                  <a:cubicBezTo>
                    <a:pt x="610" y="443"/>
                    <a:pt x="610" y="443"/>
                    <a:pt x="610" y="444"/>
                  </a:cubicBezTo>
                  <a:cubicBezTo>
                    <a:pt x="610" y="444"/>
                    <a:pt x="610" y="444"/>
                    <a:pt x="611" y="443"/>
                  </a:cubicBezTo>
                  <a:cubicBezTo>
                    <a:pt x="611" y="444"/>
                    <a:pt x="607" y="447"/>
                    <a:pt x="608" y="447"/>
                  </a:cubicBezTo>
                  <a:cubicBezTo>
                    <a:pt x="609" y="447"/>
                    <a:pt x="609" y="447"/>
                    <a:pt x="609" y="447"/>
                  </a:cubicBezTo>
                  <a:cubicBezTo>
                    <a:pt x="609" y="447"/>
                    <a:pt x="609" y="447"/>
                    <a:pt x="609" y="447"/>
                  </a:cubicBezTo>
                  <a:cubicBezTo>
                    <a:pt x="610" y="447"/>
                    <a:pt x="610" y="446"/>
                    <a:pt x="610" y="445"/>
                  </a:cubicBezTo>
                  <a:cubicBezTo>
                    <a:pt x="611" y="444"/>
                    <a:pt x="612" y="444"/>
                    <a:pt x="613" y="443"/>
                  </a:cubicBezTo>
                  <a:cubicBezTo>
                    <a:pt x="613" y="444"/>
                    <a:pt x="613" y="446"/>
                    <a:pt x="613" y="446"/>
                  </a:cubicBezTo>
                  <a:cubicBezTo>
                    <a:pt x="612" y="448"/>
                    <a:pt x="613" y="450"/>
                    <a:pt x="611" y="451"/>
                  </a:cubicBezTo>
                  <a:cubicBezTo>
                    <a:pt x="612" y="451"/>
                    <a:pt x="612" y="451"/>
                    <a:pt x="613" y="451"/>
                  </a:cubicBezTo>
                  <a:cubicBezTo>
                    <a:pt x="613" y="451"/>
                    <a:pt x="612" y="451"/>
                    <a:pt x="612" y="452"/>
                  </a:cubicBezTo>
                  <a:cubicBezTo>
                    <a:pt x="611" y="453"/>
                    <a:pt x="612" y="454"/>
                    <a:pt x="612" y="455"/>
                  </a:cubicBezTo>
                  <a:cubicBezTo>
                    <a:pt x="611" y="455"/>
                    <a:pt x="611" y="454"/>
                    <a:pt x="611" y="454"/>
                  </a:cubicBezTo>
                  <a:cubicBezTo>
                    <a:pt x="611" y="454"/>
                    <a:pt x="609" y="457"/>
                    <a:pt x="610" y="457"/>
                  </a:cubicBezTo>
                  <a:cubicBezTo>
                    <a:pt x="610" y="457"/>
                    <a:pt x="613" y="458"/>
                    <a:pt x="613" y="458"/>
                  </a:cubicBezTo>
                  <a:cubicBezTo>
                    <a:pt x="612" y="459"/>
                    <a:pt x="612" y="460"/>
                    <a:pt x="611" y="460"/>
                  </a:cubicBezTo>
                  <a:cubicBezTo>
                    <a:pt x="613" y="461"/>
                    <a:pt x="615" y="461"/>
                    <a:pt x="614" y="459"/>
                  </a:cubicBezTo>
                  <a:cubicBezTo>
                    <a:pt x="615" y="460"/>
                    <a:pt x="615" y="459"/>
                    <a:pt x="616" y="459"/>
                  </a:cubicBezTo>
                  <a:cubicBezTo>
                    <a:pt x="617" y="460"/>
                    <a:pt x="615" y="462"/>
                    <a:pt x="614" y="462"/>
                  </a:cubicBezTo>
                  <a:cubicBezTo>
                    <a:pt x="615" y="462"/>
                    <a:pt x="616" y="462"/>
                    <a:pt x="617" y="461"/>
                  </a:cubicBezTo>
                  <a:cubicBezTo>
                    <a:pt x="618" y="462"/>
                    <a:pt x="615" y="463"/>
                    <a:pt x="617" y="464"/>
                  </a:cubicBezTo>
                  <a:cubicBezTo>
                    <a:pt x="618" y="465"/>
                    <a:pt x="620" y="462"/>
                    <a:pt x="620" y="462"/>
                  </a:cubicBezTo>
                  <a:cubicBezTo>
                    <a:pt x="619" y="462"/>
                    <a:pt x="619" y="463"/>
                    <a:pt x="618" y="463"/>
                  </a:cubicBezTo>
                  <a:cubicBezTo>
                    <a:pt x="617" y="462"/>
                    <a:pt x="618" y="461"/>
                    <a:pt x="618" y="460"/>
                  </a:cubicBezTo>
                  <a:cubicBezTo>
                    <a:pt x="617" y="459"/>
                    <a:pt x="616" y="458"/>
                    <a:pt x="617" y="457"/>
                  </a:cubicBezTo>
                  <a:cubicBezTo>
                    <a:pt x="617" y="454"/>
                    <a:pt x="615" y="453"/>
                    <a:pt x="616" y="451"/>
                  </a:cubicBezTo>
                  <a:cubicBezTo>
                    <a:pt x="616" y="449"/>
                    <a:pt x="616" y="447"/>
                    <a:pt x="618" y="447"/>
                  </a:cubicBezTo>
                  <a:cubicBezTo>
                    <a:pt x="619" y="446"/>
                    <a:pt x="620" y="447"/>
                    <a:pt x="622" y="446"/>
                  </a:cubicBezTo>
                  <a:cubicBezTo>
                    <a:pt x="623" y="446"/>
                    <a:pt x="623" y="445"/>
                    <a:pt x="624" y="444"/>
                  </a:cubicBezTo>
                  <a:cubicBezTo>
                    <a:pt x="625" y="442"/>
                    <a:pt x="627" y="440"/>
                    <a:pt x="628" y="438"/>
                  </a:cubicBezTo>
                  <a:cubicBezTo>
                    <a:pt x="629" y="436"/>
                    <a:pt x="629" y="427"/>
                    <a:pt x="626" y="432"/>
                  </a:cubicBezTo>
                  <a:cubicBezTo>
                    <a:pt x="626" y="433"/>
                    <a:pt x="625" y="435"/>
                    <a:pt x="624" y="435"/>
                  </a:cubicBezTo>
                  <a:cubicBezTo>
                    <a:pt x="621" y="435"/>
                    <a:pt x="623" y="431"/>
                    <a:pt x="622" y="430"/>
                  </a:cubicBezTo>
                  <a:cubicBezTo>
                    <a:pt x="623" y="430"/>
                    <a:pt x="623" y="430"/>
                    <a:pt x="623" y="430"/>
                  </a:cubicBezTo>
                  <a:cubicBezTo>
                    <a:pt x="624" y="430"/>
                    <a:pt x="624" y="430"/>
                    <a:pt x="624" y="429"/>
                  </a:cubicBezTo>
                  <a:cubicBezTo>
                    <a:pt x="625" y="429"/>
                    <a:pt x="626" y="428"/>
                    <a:pt x="626" y="427"/>
                  </a:cubicBezTo>
                  <a:cubicBezTo>
                    <a:pt x="625" y="428"/>
                    <a:pt x="624" y="425"/>
                    <a:pt x="625" y="424"/>
                  </a:cubicBezTo>
                  <a:cubicBezTo>
                    <a:pt x="625" y="422"/>
                    <a:pt x="628" y="423"/>
                    <a:pt x="629" y="422"/>
                  </a:cubicBezTo>
                  <a:cubicBezTo>
                    <a:pt x="629" y="423"/>
                    <a:pt x="628" y="425"/>
                    <a:pt x="627" y="426"/>
                  </a:cubicBezTo>
                  <a:cubicBezTo>
                    <a:pt x="628" y="427"/>
                    <a:pt x="630" y="423"/>
                    <a:pt x="630" y="423"/>
                  </a:cubicBezTo>
                  <a:cubicBezTo>
                    <a:pt x="629" y="424"/>
                    <a:pt x="630" y="422"/>
                    <a:pt x="630" y="421"/>
                  </a:cubicBezTo>
                  <a:cubicBezTo>
                    <a:pt x="628" y="420"/>
                    <a:pt x="628" y="421"/>
                    <a:pt x="626" y="421"/>
                  </a:cubicBezTo>
                  <a:cubicBezTo>
                    <a:pt x="623" y="421"/>
                    <a:pt x="624" y="418"/>
                    <a:pt x="621" y="417"/>
                  </a:cubicBezTo>
                  <a:cubicBezTo>
                    <a:pt x="622" y="418"/>
                    <a:pt x="621" y="419"/>
                    <a:pt x="620" y="419"/>
                  </a:cubicBezTo>
                  <a:cubicBezTo>
                    <a:pt x="619" y="419"/>
                    <a:pt x="618" y="417"/>
                    <a:pt x="617" y="417"/>
                  </a:cubicBezTo>
                  <a:cubicBezTo>
                    <a:pt x="616" y="416"/>
                    <a:pt x="615" y="416"/>
                    <a:pt x="614" y="415"/>
                  </a:cubicBezTo>
                  <a:cubicBezTo>
                    <a:pt x="612" y="414"/>
                    <a:pt x="613" y="414"/>
                    <a:pt x="612" y="412"/>
                  </a:cubicBezTo>
                  <a:cubicBezTo>
                    <a:pt x="611" y="410"/>
                    <a:pt x="609" y="409"/>
                    <a:pt x="609" y="406"/>
                  </a:cubicBezTo>
                  <a:cubicBezTo>
                    <a:pt x="609" y="402"/>
                    <a:pt x="612" y="399"/>
                    <a:pt x="614" y="396"/>
                  </a:cubicBezTo>
                  <a:cubicBezTo>
                    <a:pt x="613" y="396"/>
                    <a:pt x="613" y="398"/>
                    <a:pt x="611" y="398"/>
                  </a:cubicBezTo>
                  <a:cubicBezTo>
                    <a:pt x="610" y="398"/>
                    <a:pt x="610" y="396"/>
                    <a:pt x="610" y="395"/>
                  </a:cubicBezTo>
                  <a:cubicBezTo>
                    <a:pt x="609" y="394"/>
                    <a:pt x="609" y="393"/>
                    <a:pt x="610" y="392"/>
                  </a:cubicBezTo>
                  <a:cubicBezTo>
                    <a:pt x="610" y="391"/>
                    <a:pt x="611" y="389"/>
                    <a:pt x="611" y="389"/>
                  </a:cubicBezTo>
                  <a:cubicBezTo>
                    <a:pt x="609" y="390"/>
                    <a:pt x="610" y="388"/>
                    <a:pt x="610" y="387"/>
                  </a:cubicBezTo>
                  <a:cubicBezTo>
                    <a:pt x="610" y="387"/>
                    <a:pt x="610" y="385"/>
                    <a:pt x="610" y="385"/>
                  </a:cubicBezTo>
                  <a:cubicBezTo>
                    <a:pt x="610" y="385"/>
                    <a:pt x="612" y="383"/>
                    <a:pt x="612" y="383"/>
                  </a:cubicBezTo>
                  <a:cubicBezTo>
                    <a:pt x="613" y="382"/>
                    <a:pt x="613" y="382"/>
                    <a:pt x="614" y="383"/>
                  </a:cubicBezTo>
                  <a:cubicBezTo>
                    <a:pt x="617" y="386"/>
                    <a:pt x="616" y="383"/>
                    <a:pt x="617" y="380"/>
                  </a:cubicBezTo>
                  <a:cubicBezTo>
                    <a:pt x="616" y="381"/>
                    <a:pt x="613" y="379"/>
                    <a:pt x="615" y="377"/>
                  </a:cubicBezTo>
                  <a:cubicBezTo>
                    <a:pt x="615" y="376"/>
                    <a:pt x="617" y="373"/>
                    <a:pt x="618" y="373"/>
                  </a:cubicBezTo>
                  <a:cubicBezTo>
                    <a:pt x="617" y="372"/>
                    <a:pt x="619" y="370"/>
                    <a:pt x="620" y="370"/>
                  </a:cubicBezTo>
                  <a:cubicBezTo>
                    <a:pt x="619" y="370"/>
                    <a:pt x="617" y="368"/>
                    <a:pt x="619" y="368"/>
                  </a:cubicBezTo>
                  <a:cubicBezTo>
                    <a:pt x="619" y="367"/>
                    <a:pt x="618" y="367"/>
                    <a:pt x="618" y="367"/>
                  </a:cubicBezTo>
                  <a:cubicBezTo>
                    <a:pt x="619" y="367"/>
                    <a:pt x="621" y="366"/>
                    <a:pt x="621" y="366"/>
                  </a:cubicBezTo>
                  <a:cubicBezTo>
                    <a:pt x="621" y="365"/>
                    <a:pt x="619" y="366"/>
                    <a:pt x="618" y="367"/>
                  </a:cubicBezTo>
                  <a:cubicBezTo>
                    <a:pt x="617" y="364"/>
                    <a:pt x="619" y="361"/>
                    <a:pt x="618" y="358"/>
                  </a:cubicBezTo>
                  <a:cubicBezTo>
                    <a:pt x="617" y="356"/>
                    <a:pt x="616" y="355"/>
                    <a:pt x="615" y="353"/>
                  </a:cubicBezTo>
                  <a:cubicBezTo>
                    <a:pt x="615" y="351"/>
                    <a:pt x="614" y="345"/>
                    <a:pt x="616" y="344"/>
                  </a:cubicBezTo>
                  <a:cubicBezTo>
                    <a:pt x="614" y="342"/>
                    <a:pt x="615" y="339"/>
                    <a:pt x="615" y="336"/>
                  </a:cubicBezTo>
                  <a:cubicBezTo>
                    <a:pt x="615" y="335"/>
                    <a:pt x="614" y="333"/>
                    <a:pt x="615" y="332"/>
                  </a:cubicBezTo>
                  <a:cubicBezTo>
                    <a:pt x="616" y="327"/>
                    <a:pt x="620" y="334"/>
                    <a:pt x="622" y="332"/>
                  </a:cubicBezTo>
                  <a:cubicBezTo>
                    <a:pt x="622" y="331"/>
                    <a:pt x="617" y="329"/>
                    <a:pt x="619" y="328"/>
                  </a:cubicBezTo>
                  <a:cubicBezTo>
                    <a:pt x="618" y="327"/>
                    <a:pt x="617" y="327"/>
                    <a:pt x="617" y="326"/>
                  </a:cubicBezTo>
                  <a:cubicBezTo>
                    <a:pt x="617" y="324"/>
                    <a:pt x="619" y="323"/>
                    <a:pt x="620" y="323"/>
                  </a:cubicBezTo>
                  <a:cubicBezTo>
                    <a:pt x="621" y="322"/>
                    <a:pt x="623" y="321"/>
                    <a:pt x="624" y="321"/>
                  </a:cubicBezTo>
                  <a:cubicBezTo>
                    <a:pt x="625" y="321"/>
                    <a:pt x="626" y="321"/>
                    <a:pt x="627" y="321"/>
                  </a:cubicBezTo>
                  <a:cubicBezTo>
                    <a:pt x="627" y="321"/>
                    <a:pt x="627" y="322"/>
                    <a:pt x="628" y="322"/>
                  </a:cubicBezTo>
                  <a:cubicBezTo>
                    <a:pt x="628" y="321"/>
                    <a:pt x="629" y="320"/>
                    <a:pt x="630" y="320"/>
                  </a:cubicBezTo>
                  <a:cubicBezTo>
                    <a:pt x="631" y="320"/>
                    <a:pt x="632" y="320"/>
                    <a:pt x="633" y="321"/>
                  </a:cubicBezTo>
                  <a:cubicBezTo>
                    <a:pt x="635" y="321"/>
                    <a:pt x="638" y="323"/>
                    <a:pt x="637" y="325"/>
                  </a:cubicBezTo>
                  <a:cubicBezTo>
                    <a:pt x="638" y="326"/>
                    <a:pt x="640" y="324"/>
                    <a:pt x="641" y="324"/>
                  </a:cubicBezTo>
                  <a:cubicBezTo>
                    <a:pt x="642" y="323"/>
                    <a:pt x="644" y="324"/>
                    <a:pt x="646" y="324"/>
                  </a:cubicBezTo>
                  <a:cubicBezTo>
                    <a:pt x="647" y="324"/>
                    <a:pt x="652" y="325"/>
                    <a:pt x="652" y="327"/>
                  </a:cubicBezTo>
                  <a:cubicBezTo>
                    <a:pt x="650" y="327"/>
                    <a:pt x="650" y="328"/>
                    <a:pt x="650" y="329"/>
                  </a:cubicBezTo>
                  <a:cubicBezTo>
                    <a:pt x="650" y="331"/>
                    <a:pt x="649" y="335"/>
                    <a:pt x="646" y="335"/>
                  </a:cubicBezTo>
                  <a:cubicBezTo>
                    <a:pt x="648" y="336"/>
                    <a:pt x="645" y="342"/>
                    <a:pt x="643" y="342"/>
                  </a:cubicBezTo>
                  <a:cubicBezTo>
                    <a:pt x="646" y="343"/>
                    <a:pt x="640" y="352"/>
                    <a:pt x="639" y="353"/>
                  </a:cubicBezTo>
                  <a:cubicBezTo>
                    <a:pt x="636" y="355"/>
                    <a:pt x="633" y="352"/>
                    <a:pt x="630" y="352"/>
                  </a:cubicBezTo>
                  <a:cubicBezTo>
                    <a:pt x="629" y="352"/>
                    <a:pt x="625" y="354"/>
                    <a:pt x="624" y="354"/>
                  </a:cubicBezTo>
                  <a:cubicBezTo>
                    <a:pt x="625" y="353"/>
                    <a:pt x="626" y="354"/>
                    <a:pt x="627" y="354"/>
                  </a:cubicBezTo>
                  <a:cubicBezTo>
                    <a:pt x="627" y="354"/>
                    <a:pt x="627" y="355"/>
                    <a:pt x="627" y="355"/>
                  </a:cubicBezTo>
                  <a:cubicBezTo>
                    <a:pt x="632" y="356"/>
                    <a:pt x="629" y="360"/>
                    <a:pt x="627" y="363"/>
                  </a:cubicBezTo>
                  <a:cubicBezTo>
                    <a:pt x="627" y="365"/>
                    <a:pt x="626" y="367"/>
                    <a:pt x="625" y="368"/>
                  </a:cubicBezTo>
                  <a:cubicBezTo>
                    <a:pt x="624" y="369"/>
                    <a:pt x="621" y="369"/>
                    <a:pt x="621" y="370"/>
                  </a:cubicBezTo>
                  <a:cubicBezTo>
                    <a:pt x="622" y="370"/>
                    <a:pt x="624" y="371"/>
                    <a:pt x="623" y="373"/>
                  </a:cubicBezTo>
                  <a:cubicBezTo>
                    <a:pt x="622" y="373"/>
                    <a:pt x="620" y="372"/>
                    <a:pt x="620" y="373"/>
                  </a:cubicBezTo>
                  <a:cubicBezTo>
                    <a:pt x="620" y="372"/>
                    <a:pt x="622" y="375"/>
                    <a:pt x="622" y="375"/>
                  </a:cubicBezTo>
                  <a:cubicBezTo>
                    <a:pt x="623" y="375"/>
                    <a:pt x="623" y="374"/>
                    <a:pt x="624" y="374"/>
                  </a:cubicBezTo>
                  <a:cubicBezTo>
                    <a:pt x="624" y="374"/>
                    <a:pt x="623" y="376"/>
                    <a:pt x="624" y="376"/>
                  </a:cubicBezTo>
                  <a:cubicBezTo>
                    <a:pt x="624" y="376"/>
                    <a:pt x="626" y="375"/>
                    <a:pt x="626" y="375"/>
                  </a:cubicBezTo>
                  <a:cubicBezTo>
                    <a:pt x="627" y="374"/>
                    <a:pt x="628" y="376"/>
                    <a:pt x="628" y="375"/>
                  </a:cubicBezTo>
                  <a:cubicBezTo>
                    <a:pt x="629" y="375"/>
                    <a:pt x="628" y="378"/>
                    <a:pt x="629" y="379"/>
                  </a:cubicBezTo>
                  <a:cubicBezTo>
                    <a:pt x="630" y="381"/>
                    <a:pt x="632" y="382"/>
                    <a:pt x="633" y="385"/>
                  </a:cubicBezTo>
                  <a:cubicBezTo>
                    <a:pt x="634" y="387"/>
                    <a:pt x="634" y="389"/>
                    <a:pt x="634" y="391"/>
                  </a:cubicBezTo>
                  <a:cubicBezTo>
                    <a:pt x="634" y="392"/>
                    <a:pt x="634" y="393"/>
                    <a:pt x="634" y="394"/>
                  </a:cubicBezTo>
                  <a:cubicBezTo>
                    <a:pt x="634" y="394"/>
                    <a:pt x="633" y="393"/>
                    <a:pt x="633" y="394"/>
                  </a:cubicBezTo>
                  <a:cubicBezTo>
                    <a:pt x="632" y="394"/>
                    <a:pt x="636" y="397"/>
                    <a:pt x="637" y="398"/>
                  </a:cubicBezTo>
                  <a:cubicBezTo>
                    <a:pt x="639" y="400"/>
                    <a:pt x="638" y="404"/>
                    <a:pt x="640" y="405"/>
                  </a:cubicBezTo>
                  <a:cubicBezTo>
                    <a:pt x="640" y="405"/>
                    <a:pt x="641" y="404"/>
                    <a:pt x="641" y="404"/>
                  </a:cubicBezTo>
                  <a:cubicBezTo>
                    <a:pt x="642" y="405"/>
                    <a:pt x="643" y="407"/>
                    <a:pt x="643" y="407"/>
                  </a:cubicBezTo>
                  <a:cubicBezTo>
                    <a:pt x="642" y="410"/>
                    <a:pt x="639" y="406"/>
                    <a:pt x="637" y="407"/>
                  </a:cubicBezTo>
                  <a:cubicBezTo>
                    <a:pt x="636" y="408"/>
                    <a:pt x="636" y="409"/>
                    <a:pt x="637" y="410"/>
                  </a:cubicBezTo>
                  <a:cubicBezTo>
                    <a:pt x="637" y="410"/>
                    <a:pt x="639" y="409"/>
                    <a:pt x="639" y="410"/>
                  </a:cubicBezTo>
                  <a:cubicBezTo>
                    <a:pt x="641" y="411"/>
                    <a:pt x="636" y="414"/>
                    <a:pt x="635" y="415"/>
                  </a:cubicBezTo>
                  <a:cubicBezTo>
                    <a:pt x="634" y="417"/>
                    <a:pt x="636" y="416"/>
                    <a:pt x="637" y="417"/>
                  </a:cubicBezTo>
                  <a:cubicBezTo>
                    <a:pt x="638" y="418"/>
                    <a:pt x="639" y="420"/>
                    <a:pt x="641" y="420"/>
                  </a:cubicBezTo>
                  <a:cubicBezTo>
                    <a:pt x="642" y="420"/>
                    <a:pt x="645" y="415"/>
                    <a:pt x="646" y="418"/>
                  </a:cubicBezTo>
                  <a:cubicBezTo>
                    <a:pt x="645" y="419"/>
                    <a:pt x="643" y="419"/>
                    <a:pt x="643" y="420"/>
                  </a:cubicBezTo>
                  <a:cubicBezTo>
                    <a:pt x="645" y="420"/>
                    <a:pt x="649" y="419"/>
                    <a:pt x="650" y="421"/>
                  </a:cubicBezTo>
                  <a:cubicBezTo>
                    <a:pt x="651" y="422"/>
                    <a:pt x="647" y="422"/>
                    <a:pt x="647" y="424"/>
                  </a:cubicBezTo>
                  <a:cubicBezTo>
                    <a:pt x="650" y="422"/>
                    <a:pt x="650" y="426"/>
                    <a:pt x="649" y="426"/>
                  </a:cubicBezTo>
                  <a:cubicBezTo>
                    <a:pt x="649" y="425"/>
                    <a:pt x="647" y="425"/>
                    <a:pt x="646" y="425"/>
                  </a:cubicBezTo>
                  <a:cubicBezTo>
                    <a:pt x="646" y="424"/>
                    <a:pt x="646" y="424"/>
                    <a:pt x="647" y="424"/>
                  </a:cubicBezTo>
                  <a:cubicBezTo>
                    <a:pt x="646" y="423"/>
                    <a:pt x="645" y="424"/>
                    <a:pt x="645" y="425"/>
                  </a:cubicBezTo>
                  <a:cubicBezTo>
                    <a:pt x="645" y="426"/>
                    <a:pt x="646" y="426"/>
                    <a:pt x="647" y="427"/>
                  </a:cubicBezTo>
                  <a:cubicBezTo>
                    <a:pt x="648" y="429"/>
                    <a:pt x="649" y="431"/>
                    <a:pt x="650" y="433"/>
                  </a:cubicBezTo>
                  <a:cubicBezTo>
                    <a:pt x="650" y="433"/>
                    <a:pt x="649" y="433"/>
                    <a:pt x="649" y="433"/>
                  </a:cubicBezTo>
                  <a:cubicBezTo>
                    <a:pt x="649" y="434"/>
                    <a:pt x="650" y="434"/>
                    <a:pt x="650" y="435"/>
                  </a:cubicBezTo>
                  <a:cubicBezTo>
                    <a:pt x="650" y="436"/>
                    <a:pt x="649" y="437"/>
                    <a:pt x="649" y="438"/>
                  </a:cubicBezTo>
                  <a:cubicBezTo>
                    <a:pt x="649" y="439"/>
                    <a:pt x="649" y="440"/>
                    <a:pt x="649" y="441"/>
                  </a:cubicBezTo>
                  <a:cubicBezTo>
                    <a:pt x="649" y="441"/>
                    <a:pt x="651" y="441"/>
                    <a:pt x="650" y="442"/>
                  </a:cubicBezTo>
                  <a:cubicBezTo>
                    <a:pt x="651" y="442"/>
                    <a:pt x="651" y="444"/>
                    <a:pt x="652" y="443"/>
                  </a:cubicBezTo>
                  <a:cubicBezTo>
                    <a:pt x="653" y="443"/>
                    <a:pt x="653" y="441"/>
                    <a:pt x="653" y="440"/>
                  </a:cubicBezTo>
                  <a:cubicBezTo>
                    <a:pt x="654" y="440"/>
                    <a:pt x="654" y="440"/>
                    <a:pt x="654" y="440"/>
                  </a:cubicBezTo>
                  <a:cubicBezTo>
                    <a:pt x="654" y="439"/>
                    <a:pt x="654" y="439"/>
                    <a:pt x="653" y="439"/>
                  </a:cubicBezTo>
                  <a:cubicBezTo>
                    <a:pt x="653" y="438"/>
                    <a:pt x="653" y="438"/>
                    <a:pt x="653" y="437"/>
                  </a:cubicBezTo>
                  <a:cubicBezTo>
                    <a:pt x="656" y="434"/>
                    <a:pt x="655" y="430"/>
                    <a:pt x="657" y="426"/>
                  </a:cubicBezTo>
                  <a:cubicBezTo>
                    <a:pt x="659" y="423"/>
                    <a:pt x="661" y="428"/>
                    <a:pt x="663" y="430"/>
                  </a:cubicBezTo>
                  <a:cubicBezTo>
                    <a:pt x="665" y="433"/>
                    <a:pt x="667" y="436"/>
                    <a:pt x="667" y="439"/>
                  </a:cubicBezTo>
                  <a:cubicBezTo>
                    <a:pt x="668" y="440"/>
                    <a:pt x="668" y="443"/>
                    <a:pt x="667" y="443"/>
                  </a:cubicBezTo>
                  <a:cubicBezTo>
                    <a:pt x="666" y="445"/>
                    <a:pt x="665" y="443"/>
                    <a:pt x="665" y="442"/>
                  </a:cubicBezTo>
                  <a:cubicBezTo>
                    <a:pt x="663" y="444"/>
                    <a:pt x="664" y="449"/>
                    <a:pt x="665" y="452"/>
                  </a:cubicBezTo>
                  <a:cubicBezTo>
                    <a:pt x="666" y="456"/>
                    <a:pt x="669" y="460"/>
                    <a:pt x="671" y="464"/>
                  </a:cubicBezTo>
                  <a:cubicBezTo>
                    <a:pt x="672" y="463"/>
                    <a:pt x="675" y="456"/>
                    <a:pt x="676" y="460"/>
                  </a:cubicBezTo>
                  <a:cubicBezTo>
                    <a:pt x="678" y="457"/>
                    <a:pt x="676" y="454"/>
                    <a:pt x="678" y="451"/>
                  </a:cubicBezTo>
                  <a:cubicBezTo>
                    <a:pt x="678" y="450"/>
                    <a:pt x="681" y="446"/>
                    <a:pt x="681" y="446"/>
                  </a:cubicBezTo>
                  <a:cubicBezTo>
                    <a:pt x="681" y="447"/>
                    <a:pt x="680" y="447"/>
                    <a:pt x="680" y="447"/>
                  </a:cubicBezTo>
                  <a:cubicBezTo>
                    <a:pt x="680" y="445"/>
                    <a:pt x="681" y="442"/>
                    <a:pt x="682" y="440"/>
                  </a:cubicBezTo>
                  <a:cubicBezTo>
                    <a:pt x="682" y="438"/>
                    <a:pt x="681" y="436"/>
                    <a:pt x="682" y="435"/>
                  </a:cubicBezTo>
                  <a:cubicBezTo>
                    <a:pt x="683" y="435"/>
                    <a:pt x="688" y="434"/>
                    <a:pt x="688" y="434"/>
                  </a:cubicBezTo>
                  <a:cubicBezTo>
                    <a:pt x="688" y="434"/>
                    <a:pt x="687" y="434"/>
                    <a:pt x="687" y="434"/>
                  </a:cubicBezTo>
                  <a:cubicBezTo>
                    <a:pt x="687" y="434"/>
                    <a:pt x="686" y="433"/>
                    <a:pt x="686" y="432"/>
                  </a:cubicBezTo>
                  <a:cubicBezTo>
                    <a:pt x="686" y="433"/>
                    <a:pt x="686" y="433"/>
                    <a:pt x="687" y="432"/>
                  </a:cubicBezTo>
                  <a:cubicBezTo>
                    <a:pt x="684" y="429"/>
                    <a:pt x="687" y="432"/>
                    <a:pt x="688" y="431"/>
                  </a:cubicBezTo>
                  <a:cubicBezTo>
                    <a:pt x="688" y="431"/>
                    <a:pt x="687" y="431"/>
                    <a:pt x="687" y="430"/>
                  </a:cubicBezTo>
                  <a:cubicBezTo>
                    <a:pt x="687" y="430"/>
                    <a:pt x="690" y="430"/>
                    <a:pt x="690" y="430"/>
                  </a:cubicBezTo>
                  <a:cubicBezTo>
                    <a:pt x="690" y="429"/>
                    <a:pt x="687" y="429"/>
                    <a:pt x="686" y="429"/>
                  </a:cubicBezTo>
                  <a:cubicBezTo>
                    <a:pt x="686" y="428"/>
                    <a:pt x="686" y="428"/>
                    <a:pt x="686" y="428"/>
                  </a:cubicBezTo>
                  <a:cubicBezTo>
                    <a:pt x="686" y="427"/>
                    <a:pt x="685" y="428"/>
                    <a:pt x="685" y="427"/>
                  </a:cubicBezTo>
                  <a:cubicBezTo>
                    <a:pt x="685" y="427"/>
                    <a:pt x="685" y="427"/>
                    <a:pt x="684" y="428"/>
                  </a:cubicBezTo>
                  <a:cubicBezTo>
                    <a:pt x="684" y="426"/>
                    <a:pt x="683" y="424"/>
                    <a:pt x="683" y="422"/>
                  </a:cubicBezTo>
                  <a:cubicBezTo>
                    <a:pt x="683" y="422"/>
                    <a:pt x="684" y="422"/>
                    <a:pt x="684" y="422"/>
                  </a:cubicBezTo>
                  <a:cubicBezTo>
                    <a:pt x="684" y="423"/>
                    <a:pt x="683" y="419"/>
                    <a:pt x="683" y="421"/>
                  </a:cubicBezTo>
                  <a:cubicBezTo>
                    <a:pt x="683" y="420"/>
                    <a:pt x="683" y="416"/>
                    <a:pt x="683" y="416"/>
                  </a:cubicBezTo>
                  <a:cubicBezTo>
                    <a:pt x="684" y="416"/>
                    <a:pt x="684" y="416"/>
                    <a:pt x="684" y="416"/>
                  </a:cubicBezTo>
                  <a:cubicBezTo>
                    <a:pt x="685" y="415"/>
                    <a:pt x="683" y="415"/>
                    <a:pt x="683" y="414"/>
                  </a:cubicBezTo>
                  <a:cubicBezTo>
                    <a:pt x="683" y="413"/>
                    <a:pt x="685" y="415"/>
                    <a:pt x="685" y="415"/>
                  </a:cubicBezTo>
                  <a:cubicBezTo>
                    <a:pt x="686" y="415"/>
                    <a:pt x="688" y="414"/>
                    <a:pt x="687" y="414"/>
                  </a:cubicBezTo>
                  <a:cubicBezTo>
                    <a:pt x="688" y="413"/>
                    <a:pt x="690" y="414"/>
                    <a:pt x="690" y="414"/>
                  </a:cubicBezTo>
                  <a:cubicBezTo>
                    <a:pt x="693" y="415"/>
                    <a:pt x="694" y="416"/>
                    <a:pt x="697" y="417"/>
                  </a:cubicBezTo>
                  <a:cubicBezTo>
                    <a:pt x="698" y="417"/>
                    <a:pt x="702" y="416"/>
                    <a:pt x="702" y="417"/>
                  </a:cubicBezTo>
                  <a:cubicBezTo>
                    <a:pt x="703" y="418"/>
                    <a:pt x="702" y="419"/>
                    <a:pt x="702" y="419"/>
                  </a:cubicBezTo>
                  <a:cubicBezTo>
                    <a:pt x="702" y="420"/>
                    <a:pt x="707" y="420"/>
                    <a:pt x="707" y="422"/>
                  </a:cubicBezTo>
                  <a:cubicBezTo>
                    <a:pt x="704" y="423"/>
                    <a:pt x="702" y="420"/>
                    <a:pt x="699" y="420"/>
                  </a:cubicBezTo>
                  <a:cubicBezTo>
                    <a:pt x="699" y="420"/>
                    <a:pt x="705" y="423"/>
                    <a:pt x="704" y="423"/>
                  </a:cubicBezTo>
                  <a:cubicBezTo>
                    <a:pt x="703" y="423"/>
                    <a:pt x="703" y="423"/>
                    <a:pt x="703" y="422"/>
                  </a:cubicBezTo>
                  <a:cubicBezTo>
                    <a:pt x="702" y="423"/>
                    <a:pt x="704" y="424"/>
                    <a:pt x="704" y="424"/>
                  </a:cubicBezTo>
                  <a:cubicBezTo>
                    <a:pt x="704" y="423"/>
                    <a:pt x="706" y="424"/>
                    <a:pt x="705" y="425"/>
                  </a:cubicBezTo>
                  <a:cubicBezTo>
                    <a:pt x="706" y="424"/>
                    <a:pt x="710" y="425"/>
                    <a:pt x="711" y="426"/>
                  </a:cubicBezTo>
                  <a:cubicBezTo>
                    <a:pt x="712" y="429"/>
                    <a:pt x="708" y="430"/>
                    <a:pt x="708" y="432"/>
                  </a:cubicBezTo>
                  <a:cubicBezTo>
                    <a:pt x="707" y="433"/>
                    <a:pt x="711" y="433"/>
                    <a:pt x="711" y="433"/>
                  </a:cubicBezTo>
                  <a:cubicBezTo>
                    <a:pt x="711" y="433"/>
                    <a:pt x="712" y="435"/>
                    <a:pt x="712" y="435"/>
                  </a:cubicBezTo>
                  <a:cubicBezTo>
                    <a:pt x="711" y="436"/>
                    <a:pt x="710" y="435"/>
                    <a:pt x="710" y="435"/>
                  </a:cubicBezTo>
                  <a:cubicBezTo>
                    <a:pt x="709" y="436"/>
                    <a:pt x="711" y="437"/>
                    <a:pt x="710" y="438"/>
                  </a:cubicBezTo>
                  <a:cubicBezTo>
                    <a:pt x="710" y="439"/>
                    <a:pt x="708" y="439"/>
                    <a:pt x="708" y="439"/>
                  </a:cubicBezTo>
                  <a:cubicBezTo>
                    <a:pt x="708" y="440"/>
                    <a:pt x="708" y="440"/>
                    <a:pt x="707" y="441"/>
                  </a:cubicBezTo>
                  <a:cubicBezTo>
                    <a:pt x="707" y="441"/>
                    <a:pt x="703" y="438"/>
                    <a:pt x="703" y="439"/>
                  </a:cubicBezTo>
                  <a:cubicBezTo>
                    <a:pt x="703" y="440"/>
                    <a:pt x="703" y="440"/>
                    <a:pt x="703" y="440"/>
                  </a:cubicBezTo>
                  <a:cubicBezTo>
                    <a:pt x="703" y="441"/>
                    <a:pt x="702" y="441"/>
                    <a:pt x="702" y="441"/>
                  </a:cubicBezTo>
                  <a:cubicBezTo>
                    <a:pt x="702" y="441"/>
                    <a:pt x="704" y="442"/>
                    <a:pt x="704" y="442"/>
                  </a:cubicBezTo>
                  <a:cubicBezTo>
                    <a:pt x="704" y="443"/>
                    <a:pt x="704" y="446"/>
                    <a:pt x="705" y="446"/>
                  </a:cubicBezTo>
                  <a:cubicBezTo>
                    <a:pt x="706" y="446"/>
                    <a:pt x="706" y="444"/>
                    <a:pt x="707" y="445"/>
                  </a:cubicBezTo>
                  <a:cubicBezTo>
                    <a:pt x="707" y="447"/>
                    <a:pt x="705" y="448"/>
                    <a:pt x="706" y="451"/>
                  </a:cubicBezTo>
                  <a:cubicBezTo>
                    <a:pt x="707" y="453"/>
                    <a:pt x="710" y="454"/>
                    <a:pt x="711" y="456"/>
                  </a:cubicBezTo>
                  <a:cubicBezTo>
                    <a:pt x="712" y="458"/>
                    <a:pt x="712" y="461"/>
                    <a:pt x="711" y="463"/>
                  </a:cubicBezTo>
                  <a:cubicBezTo>
                    <a:pt x="710" y="465"/>
                    <a:pt x="709" y="465"/>
                    <a:pt x="707" y="467"/>
                  </a:cubicBezTo>
                  <a:cubicBezTo>
                    <a:pt x="706" y="468"/>
                    <a:pt x="705" y="470"/>
                    <a:pt x="703" y="472"/>
                  </a:cubicBezTo>
                  <a:cubicBezTo>
                    <a:pt x="702" y="473"/>
                    <a:pt x="699" y="476"/>
                    <a:pt x="697" y="476"/>
                  </a:cubicBezTo>
                  <a:cubicBezTo>
                    <a:pt x="695" y="476"/>
                    <a:pt x="694" y="473"/>
                    <a:pt x="694" y="471"/>
                  </a:cubicBezTo>
                  <a:cubicBezTo>
                    <a:pt x="694" y="470"/>
                    <a:pt x="694" y="468"/>
                    <a:pt x="694" y="467"/>
                  </a:cubicBezTo>
                  <a:cubicBezTo>
                    <a:pt x="693" y="468"/>
                    <a:pt x="694" y="471"/>
                    <a:pt x="691" y="470"/>
                  </a:cubicBezTo>
                  <a:cubicBezTo>
                    <a:pt x="690" y="469"/>
                    <a:pt x="691" y="467"/>
                    <a:pt x="689" y="466"/>
                  </a:cubicBezTo>
                  <a:cubicBezTo>
                    <a:pt x="688" y="466"/>
                    <a:pt x="684" y="466"/>
                    <a:pt x="685" y="468"/>
                  </a:cubicBezTo>
                  <a:cubicBezTo>
                    <a:pt x="686" y="469"/>
                    <a:pt x="687" y="467"/>
                    <a:pt x="687" y="467"/>
                  </a:cubicBezTo>
                  <a:cubicBezTo>
                    <a:pt x="687" y="466"/>
                    <a:pt x="689" y="466"/>
                    <a:pt x="689" y="467"/>
                  </a:cubicBezTo>
                  <a:cubicBezTo>
                    <a:pt x="689" y="467"/>
                    <a:pt x="689" y="467"/>
                    <a:pt x="689" y="467"/>
                  </a:cubicBezTo>
                  <a:cubicBezTo>
                    <a:pt x="691" y="469"/>
                    <a:pt x="692" y="472"/>
                    <a:pt x="693" y="474"/>
                  </a:cubicBezTo>
                  <a:cubicBezTo>
                    <a:pt x="694" y="476"/>
                    <a:pt x="695" y="477"/>
                    <a:pt x="695" y="478"/>
                  </a:cubicBezTo>
                  <a:cubicBezTo>
                    <a:pt x="695" y="481"/>
                    <a:pt x="695" y="480"/>
                    <a:pt x="693" y="478"/>
                  </a:cubicBezTo>
                  <a:cubicBezTo>
                    <a:pt x="693" y="478"/>
                    <a:pt x="693" y="478"/>
                    <a:pt x="693" y="477"/>
                  </a:cubicBezTo>
                  <a:cubicBezTo>
                    <a:pt x="692" y="477"/>
                    <a:pt x="692" y="477"/>
                    <a:pt x="691" y="478"/>
                  </a:cubicBezTo>
                  <a:cubicBezTo>
                    <a:pt x="691" y="477"/>
                    <a:pt x="690" y="476"/>
                    <a:pt x="690" y="476"/>
                  </a:cubicBezTo>
                  <a:cubicBezTo>
                    <a:pt x="689" y="478"/>
                    <a:pt x="693" y="480"/>
                    <a:pt x="689" y="479"/>
                  </a:cubicBezTo>
                  <a:cubicBezTo>
                    <a:pt x="686" y="478"/>
                    <a:pt x="685" y="477"/>
                    <a:pt x="684" y="475"/>
                  </a:cubicBezTo>
                  <a:cubicBezTo>
                    <a:pt x="683" y="474"/>
                    <a:pt x="683" y="473"/>
                    <a:pt x="682" y="473"/>
                  </a:cubicBezTo>
                  <a:cubicBezTo>
                    <a:pt x="681" y="473"/>
                    <a:pt x="680" y="474"/>
                    <a:pt x="680" y="474"/>
                  </a:cubicBezTo>
                  <a:cubicBezTo>
                    <a:pt x="679" y="474"/>
                    <a:pt x="678" y="473"/>
                    <a:pt x="677" y="474"/>
                  </a:cubicBezTo>
                  <a:cubicBezTo>
                    <a:pt x="672" y="474"/>
                    <a:pt x="677" y="477"/>
                    <a:pt x="678" y="478"/>
                  </a:cubicBezTo>
                  <a:cubicBezTo>
                    <a:pt x="681" y="480"/>
                    <a:pt x="680" y="482"/>
                    <a:pt x="678" y="484"/>
                  </a:cubicBezTo>
                  <a:cubicBezTo>
                    <a:pt x="676" y="487"/>
                    <a:pt x="675" y="489"/>
                    <a:pt x="672" y="492"/>
                  </a:cubicBezTo>
                  <a:cubicBezTo>
                    <a:pt x="670" y="494"/>
                    <a:pt x="668" y="494"/>
                    <a:pt x="666" y="492"/>
                  </a:cubicBezTo>
                  <a:cubicBezTo>
                    <a:pt x="665" y="491"/>
                    <a:pt x="663" y="488"/>
                    <a:pt x="661" y="488"/>
                  </a:cubicBezTo>
                  <a:cubicBezTo>
                    <a:pt x="662" y="488"/>
                    <a:pt x="662" y="488"/>
                    <a:pt x="662" y="488"/>
                  </a:cubicBezTo>
                  <a:cubicBezTo>
                    <a:pt x="662" y="488"/>
                    <a:pt x="655" y="483"/>
                    <a:pt x="654" y="483"/>
                  </a:cubicBezTo>
                  <a:cubicBezTo>
                    <a:pt x="654" y="483"/>
                    <a:pt x="654" y="484"/>
                    <a:pt x="653" y="483"/>
                  </a:cubicBezTo>
                  <a:cubicBezTo>
                    <a:pt x="653" y="483"/>
                    <a:pt x="655" y="484"/>
                    <a:pt x="655" y="485"/>
                  </a:cubicBezTo>
                  <a:cubicBezTo>
                    <a:pt x="655" y="485"/>
                    <a:pt x="652" y="484"/>
                    <a:pt x="651" y="484"/>
                  </a:cubicBezTo>
                  <a:cubicBezTo>
                    <a:pt x="652" y="486"/>
                    <a:pt x="653" y="486"/>
                    <a:pt x="654" y="486"/>
                  </a:cubicBezTo>
                  <a:cubicBezTo>
                    <a:pt x="655" y="487"/>
                    <a:pt x="656" y="488"/>
                    <a:pt x="656" y="489"/>
                  </a:cubicBezTo>
                  <a:cubicBezTo>
                    <a:pt x="658" y="491"/>
                    <a:pt x="659" y="493"/>
                    <a:pt x="662" y="493"/>
                  </a:cubicBezTo>
                  <a:cubicBezTo>
                    <a:pt x="665" y="494"/>
                    <a:pt x="674" y="492"/>
                    <a:pt x="673" y="498"/>
                  </a:cubicBezTo>
                  <a:cubicBezTo>
                    <a:pt x="672" y="502"/>
                    <a:pt x="668" y="506"/>
                    <a:pt x="666" y="510"/>
                  </a:cubicBezTo>
                  <a:cubicBezTo>
                    <a:pt x="665" y="512"/>
                    <a:pt x="664" y="514"/>
                    <a:pt x="661" y="514"/>
                  </a:cubicBezTo>
                  <a:cubicBezTo>
                    <a:pt x="661" y="514"/>
                    <a:pt x="658" y="513"/>
                    <a:pt x="659" y="514"/>
                  </a:cubicBezTo>
                  <a:cubicBezTo>
                    <a:pt x="659" y="514"/>
                    <a:pt x="659" y="514"/>
                    <a:pt x="659" y="515"/>
                  </a:cubicBezTo>
                  <a:cubicBezTo>
                    <a:pt x="659" y="515"/>
                    <a:pt x="657" y="513"/>
                    <a:pt x="656" y="513"/>
                  </a:cubicBezTo>
                  <a:cubicBezTo>
                    <a:pt x="656" y="514"/>
                    <a:pt x="656" y="514"/>
                    <a:pt x="656" y="514"/>
                  </a:cubicBezTo>
                  <a:cubicBezTo>
                    <a:pt x="656" y="514"/>
                    <a:pt x="655" y="513"/>
                    <a:pt x="655" y="514"/>
                  </a:cubicBezTo>
                  <a:cubicBezTo>
                    <a:pt x="654" y="512"/>
                    <a:pt x="655" y="511"/>
                    <a:pt x="653" y="512"/>
                  </a:cubicBezTo>
                  <a:cubicBezTo>
                    <a:pt x="653" y="511"/>
                    <a:pt x="654" y="514"/>
                    <a:pt x="654" y="515"/>
                  </a:cubicBezTo>
                  <a:cubicBezTo>
                    <a:pt x="654" y="515"/>
                    <a:pt x="652" y="515"/>
                    <a:pt x="652" y="515"/>
                  </a:cubicBezTo>
                  <a:cubicBezTo>
                    <a:pt x="652" y="516"/>
                    <a:pt x="653" y="516"/>
                    <a:pt x="653" y="516"/>
                  </a:cubicBezTo>
                  <a:cubicBezTo>
                    <a:pt x="653" y="523"/>
                    <a:pt x="646" y="520"/>
                    <a:pt x="642" y="519"/>
                  </a:cubicBezTo>
                  <a:cubicBezTo>
                    <a:pt x="638" y="517"/>
                    <a:pt x="635" y="516"/>
                    <a:pt x="631" y="514"/>
                  </a:cubicBezTo>
                  <a:cubicBezTo>
                    <a:pt x="631" y="514"/>
                    <a:pt x="629" y="512"/>
                    <a:pt x="628" y="512"/>
                  </a:cubicBezTo>
                  <a:cubicBezTo>
                    <a:pt x="628" y="513"/>
                    <a:pt x="629" y="514"/>
                    <a:pt x="627" y="515"/>
                  </a:cubicBezTo>
                  <a:cubicBezTo>
                    <a:pt x="627" y="515"/>
                    <a:pt x="631" y="516"/>
                    <a:pt x="630" y="516"/>
                  </a:cubicBezTo>
                  <a:cubicBezTo>
                    <a:pt x="631" y="515"/>
                    <a:pt x="630" y="515"/>
                    <a:pt x="630" y="515"/>
                  </a:cubicBezTo>
                  <a:cubicBezTo>
                    <a:pt x="631" y="515"/>
                    <a:pt x="633" y="515"/>
                    <a:pt x="633" y="516"/>
                  </a:cubicBezTo>
                  <a:cubicBezTo>
                    <a:pt x="635" y="517"/>
                    <a:pt x="637" y="518"/>
                    <a:pt x="639" y="519"/>
                  </a:cubicBezTo>
                  <a:cubicBezTo>
                    <a:pt x="639" y="519"/>
                    <a:pt x="637" y="521"/>
                    <a:pt x="637" y="521"/>
                  </a:cubicBezTo>
                  <a:cubicBezTo>
                    <a:pt x="638" y="521"/>
                    <a:pt x="639" y="519"/>
                    <a:pt x="640" y="519"/>
                  </a:cubicBezTo>
                  <a:cubicBezTo>
                    <a:pt x="641" y="519"/>
                    <a:pt x="643" y="519"/>
                    <a:pt x="642" y="520"/>
                  </a:cubicBezTo>
                  <a:cubicBezTo>
                    <a:pt x="642" y="521"/>
                    <a:pt x="644" y="519"/>
                    <a:pt x="644" y="520"/>
                  </a:cubicBezTo>
                  <a:cubicBezTo>
                    <a:pt x="644" y="521"/>
                    <a:pt x="643" y="521"/>
                    <a:pt x="643" y="521"/>
                  </a:cubicBezTo>
                  <a:cubicBezTo>
                    <a:pt x="644" y="522"/>
                    <a:pt x="645" y="522"/>
                    <a:pt x="646" y="522"/>
                  </a:cubicBezTo>
                  <a:cubicBezTo>
                    <a:pt x="646" y="522"/>
                    <a:pt x="646" y="522"/>
                    <a:pt x="647" y="522"/>
                  </a:cubicBezTo>
                  <a:cubicBezTo>
                    <a:pt x="647" y="523"/>
                    <a:pt x="647" y="523"/>
                    <a:pt x="648" y="523"/>
                  </a:cubicBezTo>
                  <a:cubicBezTo>
                    <a:pt x="648" y="523"/>
                    <a:pt x="648" y="523"/>
                    <a:pt x="647" y="524"/>
                  </a:cubicBezTo>
                  <a:cubicBezTo>
                    <a:pt x="648" y="524"/>
                    <a:pt x="648" y="524"/>
                    <a:pt x="648" y="524"/>
                  </a:cubicBezTo>
                  <a:cubicBezTo>
                    <a:pt x="648" y="524"/>
                    <a:pt x="648" y="524"/>
                    <a:pt x="648" y="524"/>
                  </a:cubicBezTo>
                  <a:cubicBezTo>
                    <a:pt x="649" y="525"/>
                    <a:pt x="648" y="526"/>
                    <a:pt x="648" y="527"/>
                  </a:cubicBezTo>
                  <a:cubicBezTo>
                    <a:pt x="648" y="528"/>
                    <a:pt x="649" y="528"/>
                    <a:pt x="649" y="528"/>
                  </a:cubicBezTo>
                  <a:cubicBezTo>
                    <a:pt x="648" y="529"/>
                    <a:pt x="648" y="529"/>
                    <a:pt x="648" y="530"/>
                  </a:cubicBezTo>
                  <a:cubicBezTo>
                    <a:pt x="647" y="529"/>
                    <a:pt x="646" y="531"/>
                    <a:pt x="645" y="531"/>
                  </a:cubicBezTo>
                  <a:cubicBezTo>
                    <a:pt x="644" y="531"/>
                    <a:pt x="642" y="531"/>
                    <a:pt x="641" y="531"/>
                  </a:cubicBezTo>
                  <a:cubicBezTo>
                    <a:pt x="641" y="531"/>
                    <a:pt x="637" y="531"/>
                    <a:pt x="637" y="532"/>
                  </a:cubicBezTo>
                  <a:cubicBezTo>
                    <a:pt x="636" y="533"/>
                    <a:pt x="639" y="534"/>
                    <a:pt x="640" y="535"/>
                  </a:cubicBezTo>
                  <a:cubicBezTo>
                    <a:pt x="641" y="537"/>
                    <a:pt x="638" y="535"/>
                    <a:pt x="637" y="536"/>
                  </a:cubicBezTo>
                  <a:cubicBezTo>
                    <a:pt x="634" y="537"/>
                    <a:pt x="637" y="540"/>
                    <a:pt x="636" y="540"/>
                  </a:cubicBezTo>
                  <a:cubicBezTo>
                    <a:pt x="635" y="541"/>
                    <a:pt x="633" y="537"/>
                    <a:pt x="632" y="539"/>
                  </a:cubicBezTo>
                  <a:cubicBezTo>
                    <a:pt x="632" y="539"/>
                    <a:pt x="634" y="540"/>
                    <a:pt x="634" y="540"/>
                  </a:cubicBezTo>
                  <a:cubicBezTo>
                    <a:pt x="634" y="541"/>
                    <a:pt x="633" y="541"/>
                    <a:pt x="632" y="542"/>
                  </a:cubicBezTo>
                  <a:cubicBezTo>
                    <a:pt x="632" y="542"/>
                    <a:pt x="633" y="542"/>
                    <a:pt x="633" y="542"/>
                  </a:cubicBezTo>
                  <a:cubicBezTo>
                    <a:pt x="633" y="544"/>
                    <a:pt x="631" y="543"/>
                    <a:pt x="631" y="543"/>
                  </a:cubicBezTo>
                  <a:cubicBezTo>
                    <a:pt x="629" y="544"/>
                    <a:pt x="632" y="546"/>
                    <a:pt x="633" y="546"/>
                  </a:cubicBezTo>
                  <a:cubicBezTo>
                    <a:pt x="632" y="546"/>
                    <a:pt x="629" y="544"/>
                    <a:pt x="628" y="545"/>
                  </a:cubicBezTo>
                  <a:cubicBezTo>
                    <a:pt x="628" y="547"/>
                    <a:pt x="632" y="546"/>
                    <a:pt x="631" y="548"/>
                  </a:cubicBezTo>
                  <a:cubicBezTo>
                    <a:pt x="631" y="547"/>
                    <a:pt x="630" y="547"/>
                    <a:pt x="630" y="547"/>
                  </a:cubicBezTo>
                  <a:cubicBezTo>
                    <a:pt x="628" y="548"/>
                    <a:pt x="628" y="551"/>
                    <a:pt x="626" y="552"/>
                  </a:cubicBezTo>
                  <a:cubicBezTo>
                    <a:pt x="626" y="552"/>
                    <a:pt x="627" y="552"/>
                    <a:pt x="627" y="553"/>
                  </a:cubicBezTo>
                  <a:cubicBezTo>
                    <a:pt x="626" y="553"/>
                    <a:pt x="626" y="553"/>
                    <a:pt x="626" y="554"/>
                  </a:cubicBezTo>
                  <a:cubicBezTo>
                    <a:pt x="625" y="557"/>
                    <a:pt x="624" y="559"/>
                    <a:pt x="623" y="560"/>
                  </a:cubicBezTo>
                  <a:cubicBezTo>
                    <a:pt x="623" y="561"/>
                    <a:pt x="623" y="562"/>
                    <a:pt x="623" y="563"/>
                  </a:cubicBezTo>
                  <a:cubicBezTo>
                    <a:pt x="622" y="564"/>
                    <a:pt x="621" y="564"/>
                    <a:pt x="620" y="564"/>
                  </a:cubicBezTo>
                  <a:cubicBezTo>
                    <a:pt x="620" y="565"/>
                    <a:pt x="622" y="565"/>
                    <a:pt x="622" y="565"/>
                  </a:cubicBezTo>
                  <a:cubicBezTo>
                    <a:pt x="622" y="566"/>
                    <a:pt x="622" y="567"/>
                    <a:pt x="622" y="568"/>
                  </a:cubicBezTo>
                  <a:cubicBezTo>
                    <a:pt x="622" y="570"/>
                    <a:pt x="621" y="573"/>
                    <a:pt x="621" y="575"/>
                  </a:cubicBezTo>
                  <a:cubicBezTo>
                    <a:pt x="621" y="577"/>
                    <a:pt x="621" y="579"/>
                    <a:pt x="621" y="581"/>
                  </a:cubicBezTo>
                  <a:cubicBezTo>
                    <a:pt x="621" y="582"/>
                    <a:pt x="618" y="584"/>
                    <a:pt x="618" y="585"/>
                  </a:cubicBezTo>
                  <a:cubicBezTo>
                    <a:pt x="621" y="584"/>
                    <a:pt x="621" y="586"/>
                    <a:pt x="623" y="587"/>
                  </a:cubicBezTo>
                  <a:cubicBezTo>
                    <a:pt x="624" y="588"/>
                    <a:pt x="626" y="587"/>
                    <a:pt x="625" y="589"/>
                  </a:cubicBezTo>
                  <a:cubicBezTo>
                    <a:pt x="626" y="589"/>
                    <a:pt x="627" y="587"/>
                    <a:pt x="628" y="587"/>
                  </a:cubicBezTo>
                  <a:cubicBezTo>
                    <a:pt x="629" y="587"/>
                    <a:pt x="631" y="588"/>
                    <a:pt x="632" y="589"/>
                  </a:cubicBezTo>
                  <a:cubicBezTo>
                    <a:pt x="633" y="591"/>
                    <a:pt x="633" y="595"/>
                    <a:pt x="634" y="597"/>
                  </a:cubicBezTo>
                  <a:cubicBezTo>
                    <a:pt x="635" y="600"/>
                    <a:pt x="637" y="603"/>
                    <a:pt x="636" y="607"/>
                  </a:cubicBezTo>
                  <a:cubicBezTo>
                    <a:pt x="636" y="608"/>
                    <a:pt x="635" y="609"/>
                    <a:pt x="634" y="610"/>
                  </a:cubicBezTo>
                  <a:cubicBezTo>
                    <a:pt x="634" y="610"/>
                    <a:pt x="632" y="610"/>
                    <a:pt x="632" y="611"/>
                  </a:cubicBezTo>
                  <a:cubicBezTo>
                    <a:pt x="634" y="611"/>
                    <a:pt x="636" y="609"/>
                    <a:pt x="638" y="609"/>
                  </a:cubicBezTo>
                  <a:cubicBezTo>
                    <a:pt x="638" y="610"/>
                    <a:pt x="637" y="609"/>
                    <a:pt x="637" y="610"/>
                  </a:cubicBezTo>
                  <a:cubicBezTo>
                    <a:pt x="639" y="609"/>
                    <a:pt x="642" y="608"/>
                    <a:pt x="644" y="607"/>
                  </a:cubicBezTo>
                  <a:cubicBezTo>
                    <a:pt x="648" y="606"/>
                    <a:pt x="650" y="608"/>
                    <a:pt x="653" y="609"/>
                  </a:cubicBezTo>
                  <a:cubicBezTo>
                    <a:pt x="658" y="612"/>
                    <a:pt x="663" y="613"/>
                    <a:pt x="667" y="618"/>
                  </a:cubicBezTo>
                  <a:cubicBezTo>
                    <a:pt x="668" y="620"/>
                    <a:pt x="670" y="622"/>
                    <a:pt x="672" y="623"/>
                  </a:cubicBezTo>
                  <a:cubicBezTo>
                    <a:pt x="675" y="624"/>
                    <a:pt x="677" y="625"/>
                    <a:pt x="679" y="626"/>
                  </a:cubicBezTo>
                  <a:cubicBezTo>
                    <a:pt x="682" y="627"/>
                    <a:pt x="684" y="629"/>
                    <a:pt x="686" y="630"/>
                  </a:cubicBezTo>
                  <a:cubicBezTo>
                    <a:pt x="689" y="631"/>
                    <a:pt x="691" y="631"/>
                    <a:pt x="694" y="631"/>
                  </a:cubicBezTo>
                  <a:cubicBezTo>
                    <a:pt x="699" y="631"/>
                    <a:pt x="705" y="631"/>
                    <a:pt x="705" y="637"/>
                  </a:cubicBezTo>
                  <a:cubicBezTo>
                    <a:pt x="705" y="639"/>
                    <a:pt x="704" y="641"/>
                    <a:pt x="704" y="643"/>
                  </a:cubicBezTo>
                  <a:cubicBezTo>
                    <a:pt x="705" y="646"/>
                    <a:pt x="706" y="649"/>
                    <a:pt x="705" y="652"/>
                  </a:cubicBezTo>
                  <a:cubicBezTo>
                    <a:pt x="705" y="655"/>
                    <a:pt x="705" y="657"/>
                    <a:pt x="706" y="659"/>
                  </a:cubicBezTo>
                  <a:cubicBezTo>
                    <a:pt x="708" y="661"/>
                    <a:pt x="709" y="664"/>
                    <a:pt x="710" y="665"/>
                  </a:cubicBezTo>
                  <a:cubicBezTo>
                    <a:pt x="712" y="667"/>
                    <a:pt x="713" y="668"/>
                    <a:pt x="714" y="669"/>
                  </a:cubicBezTo>
                  <a:cubicBezTo>
                    <a:pt x="716" y="671"/>
                    <a:pt x="716" y="673"/>
                    <a:pt x="718" y="674"/>
                  </a:cubicBezTo>
                  <a:cubicBezTo>
                    <a:pt x="719" y="676"/>
                    <a:pt x="720" y="676"/>
                    <a:pt x="721" y="675"/>
                  </a:cubicBezTo>
                  <a:cubicBezTo>
                    <a:pt x="723" y="674"/>
                    <a:pt x="722" y="672"/>
                    <a:pt x="724" y="671"/>
                  </a:cubicBezTo>
                  <a:cubicBezTo>
                    <a:pt x="726" y="671"/>
                    <a:pt x="726" y="676"/>
                    <a:pt x="727" y="675"/>
                  </a:cubicBezTo>
                  <a:cubicBezTo>
                    <a:pt x="729" y="674"/>
                    <a:pt x="726" y="670"/>
                    <a:pt x="726" y="670"/>
                  </a:cubicBezTo>
                  <a:cubicBezTo>
                    <a:pt x="734" y="669"/>
                    <a:pt x="725" y="653"/>
                    <a:pt x="727" y="650"/>
                  </a:cubicBezTo>
                  <a:cubicBezTo>
                    <a:pt x="726" y="650"/>
                    <a:pt x="726" y="649"/>
                    <a:pt x="726" y="648"/>
                  </a:cubicBezTo>
                  <a:cubicBezTo>
                    <a:pt x="726" y="647"/>
                    <a:pt x="726" y="646"/>
                    <a:pt x="726" y="644"/>
                  </a:cubicBezTo>
                  <a:cubicBezTo>
                    <a:pt x="725" y="643"/>
                    <a:pt x="724" y="642"/>
                    <a:pt x="723" y="640"/>
                  </a:cubicBezTo>
                  <a:cubicBezTo>
                    <a:pt x="722" y="638"/>
                    <a:pt x="723" y="637"/>
                    <a:pt x="725" y="636"/>
                  </a:cubicBezTo>
                  <a:cubicBezTo>
                    <a:pt x="731" y="633"/>
                    <a:pt x="738" y="629"/>
                    <a:pt x="741" y="624"/>
                  </a:cubicBezTo>
                  <a:cubicBezTo>
                    <a:pt x="745" y="618"/>
                    <a:pt x="744" y="609"/>
                    <a:pt x="741" y="602"/>
                  </a:cubicBezTo>
                  <a:cubicBezTo>
                    <a:pt x="740" y="599"/>
                    <a:pt x="738" y="596"/>
                    <a:pt x="736" y="594"/>
                  </a:cubicBezTo>
                  <a:cubicBezTo>
                    <a:pt x="734" y="593"/>
                    <a:pt x="733" y="593"/>
                    <a:pt x="732" y="591"/>
                  </a:cubicBezTo>
                  <a:cubicBezTo>
                    <a:pt x="732" y="591"/>
                    <a:pt x="732" y="589"/>
                    <a:pt x="732" y="589"/>
                  </a:cubicBezTo>
                  <a:cubicBezTo>
                    <a:pt x="731" y="590"/>
                    <a:pt x="729" y="590"/>
                    <a:pt x="729" y="589"/>
                  </a:cubicBezTo>
                  <a:cubicBezTo>
                    <a:pt x="729" y="589"/>
                    <a:pt x="730" y="587"/>
                    <a:pt x="730" y="587"/>
                  </a:cubicBezTo>
                  <a:cubicBezTo>
                    <a:pt x="730" y="585"/>
                    <a:pt x="731" y="584"/>
                    <a:pt x="732" y="583"/>
                  </a:cubicBezTo>
                  <a:cubicBezTo>
                    <a:pt x="732" y="583"/>
                    <a:pt x="734" y="579"/>
                    <a:pt x="735" y="579"/>
                  </a:cubicBezTo>
                  <a:cubicBezTo>
                    <a:pt x="734" y="579"/>
                    <a:pt x="734" y="579"/>
                    <a:pt x="734" y="579"/>
                  </a:cubicBezTo>
                  <a:cubicBezTo>
                    <a:pt x="734" y="579"/>
                    <a:pt x="735" y="576"/>
                    <a:pt x="735" y="576"/>
                  </a:cubicBezTo>
                  <a:cubicBezTo>
                    <a:pt x="736" y="575"/>
                    <a:pt x="737" y="577"/>
                    <a:pt x="737" y="577"/>
                  </a:cubicBezTo>
                  <a:cubicBezTo>
                    <a:pt x="738" y="576"/>
                    <a:pt x="736" y="576"/>
                    <a:pt x="736" y="575"/>
                  </a:cubicBezTo>
                  <a:cubicBezTo>
                    <a:pt x="737" y="575"/>
                    <a:pt x="737" y="575"/>
                    <a:pt x="737" y="574"/>
                  </a:cubicBezTo>
                  <a:cubicBezTo>
                    <a:pt x="738" y="573"/>
                    <a:pt x="736" y="573"/>
                    <a:pt x="738" y="572"/>
                  </a:cubicBezTo>
                  <a:cubicBezTo>
                    <a:pt x="738" y="572"/>
                    <a:pt x="738" y="571"/>
                    <a:pt x="738" y="571"/>
                  </a:cubicBezTo>
                  <a:cubicBezTo>
                    <a:pt x="738" y="571"/>
                    <a:pt x="737" y="571"/>
                    <a:pt x="737" y="571"/>
                  </a:cubicBezTo>
                  <a:cubicBezTo>
                    <a:pt x="737" y="569"/>
                    <a:pt x="736" y="568"/>
                    <a:pt x="736" y="567"/>
                  </a:cubicBezTo>
                  <a:cubicBezTo>
                    <a:pt x="735" y="565"/>
                    <a:pt x="736" y="565"/>
                    <a:pt x="736" y="563"/>
                  </a:cubicBezTo>
                  <a:cubicBezTo>
                    <a:pt x="735" y="563"/>
                    <a:pt x="735" y="563"/>
                    <a:pt x="735" y="563"/>
                  </a:cubicBezTo>
                  <a:cubicBezTo>
                    <a:pt x="735" y="562"/>
                    <a:pt x="735" y="562"/>
                    <a:pt x="735" y="562"/>
                  </a:cubicBezTo>
                  <a:cubicBezTo>
                    <a:pt x="733" y="558"/>
                    <a:pt x="731" y="563"/>
                    <a:pt x="729" y="561"/>
                  </a:cubicBezTo>
                  <a:cubicBezTo>
                    <a:pt x="729" y="560"/>
                    <a:pt x="733" y="558"/>
                    <a:pt x="734" y="557"/>
                  </a:cubicBezTo>
                  <a:cubicBezTo>
                    <a:pt x="735" y="556"/>
                    <a:pt x="734" y="555"/>
                    <a:pt x="735" y="553"/>
                  </a:cubicBezTo>
                  <a:cubicBezTo>
                    <a:pt x="735" y="553"/>
                    <a:pt x="736" y="550"/>
                    <a:pt x="736" y="551"/>
                  </a:cubicBezTo>
                  <a:cubicBezTo>
                    <a:pt x="736" y="551"/>
                    <a:pt x="736" y="550"/>
                    <a:pt x="735" y="550"/>
                  </a:cubicBezTo>
                  <a:cubicBezTo>
                    <a:pt x="736" y="550"/>
                    <a:pt x="736" y="550"/>
                    <a:pt x="736" y="549"/>
                  </a:cubicBezTo>
                  <a:cubicBezTo>
                    <a:pt x="733" y="546"/>
                    <a:pt x="730" y="540"/>
                    <a:pt x="735" y="537"/>
                  </a:cubicBezTo>
                  <a:cubicBezTo>
                    <a:pt x="739" y="534"/>
                    <a:pt x="746" y="537"/>
                    <a:pt x="749" y="540"/>
                  </a:cubicBezTo>
                  <a:cubicBezTo>
                    <a:pt x="749" y="540"/>
                    <a:pt x="748" y="541"/>
                    <a:pt x="747" y="541"/>
                  </a:cubicBezTo>
                  <a:cubicBezTo>
                    <a:pt x="749" y="542"/>
                    <a:pt x="750" y="539"/>
                    <a:pt x="752" y="539"/>
                  </a:cubicBezTo>
                  <a:cubicBezTo>
                    <a:pt x="753" y="539"/>
                    <a:pt x="755" y="542"/>
                    <a:pt x="756" y="542"/>
                  </a:cubicBezTo>
                  <a:cubicBezTo>
                    <a:pt x="755" y="540"/>
                    <a:pt x="758" y="540"/>
                    <a:pt x="759" y="539"/>
                  </a:cubicBezTo>
                  <a:cubicBezTo>
                    <a:pt x="762" y="537"/>
                    <a:pt x="763" y="538"/>
                    <a:pt x="766" y="540"/>
                  </a:cubicBezTo>
                  <a:cubicBezTo>
                    <a:pt x="767" y="541"/>
                    <a:pt x="768" y="541"/>
                    <a:pt x="769" y="542"/>
                  </a:cubicBezTo>
                  <a:cubicBezTo>
                    <a:pt x="769" y="543"/>
                    <a:pt x="768" y="544"/>
                    <a:pt x="769" y="545"/>
                  </a:cubicBezTo>
                  <a:cubicBezTo>
                    <a:pt x="768" y="545"/>
                    <a:pt x="770" y="545"/>
                    <a:pt x="770" y="545"/>
                  </a:cubicBezTo>
                  <a:cubicBezTo>
                    <a:pt x="771" y="545"/>
                    <a:pt x="771" y="545"/>
                    <a:pt x="772" y="546"/>
                  </a:cubicBezTo>
                  <a:cubicBezTo>
                    <a:pt x="772" y="546"/>
                    <a:pt x="773" y="547"/>
                    <a:pt x="773" y="547"/>
                  </a:cubicBezTo>
                  <a:cubicBezTo>
                    <a:pt x="773" y="548"/>
                    <a:pt x="774" y="548"/>
                    <a:pt x="773" y="549"/>
                  </a:cubicBezTo>
                  <a:cubicBezTo>
                    <a:pt x="774" y="549"/>
                    <a:pt x="775" y="548"/>
                    <a:pt x="776" y="548"/>
                  </a:cubicBezTo>
                  <a:cubicBezTo>
                    <a:pt x="778" y="549"/>
                    <a:pt x="776" y="549"/>
                    <a:pt x="776" y="550"/>
                  </a:cubicBezTo>
                  <a:cubicBezTo>
                    <a:pt x="776" y="551"/>
                    <a:pt x="776" y="551"/>
                    <a:pt x="776" y="552"/>
                  </a:cubicBezTo>
                  <a:cubicBezTo>
                    <a:pt x="776" y="552"/>
                    <a:pt x="777" y="554"/>
                    <a:pt x="777" y="555"/>
                  </a:cubicBezTo>
                  <a:cubicBezTo>
                    <a:pt x="780" y="557"/>
                    <a:pt x="782" y="556"/>
                    <a:pt x="785" y="557"/>
                  </a:cubicBezTo>
                  <a:cubicBezTo>
                    <a:pt x="786" y="557"/>
                    <a:pt x="786" y="559"/>
                    <a:pt x="787" y="560"/>
                  </a:cubicBezTo>
                  <a:cubicBezTo>
                    <a:pt x="789" y="560"/>
                    <a:pt x="789" y="556"/>
                    <a:pt x="791" y="558"/>
                  </a:cubicBezTo>
                  <a:cubicBezTo>
                    <a:pt x="791" y="558"/>
                    <a:pt x="791" y="560"/>
                    <a:pt x="791" y="560"/>
                  </a:cubicBezTo>
                  <a:cubicBezTo>
                    <a:pt x="790" y="561"/>
                    <a:pt x="790" y="561"/>
                    <a:pt x="789" y="561"/>
                  </a:cubicBezTo>
                  <a:cubicBezTo>
                    <a:pt x="789" y="562"/>
                    <a:pt x="789" y="562"/>
                    <a:pt x="789" y="563"/>
                  </a:cubicBezTo>
                  <a:cubicBezTo>
                    <a:pt x="789" y="564"/>
                    <a:pt x="788" y="564"/>
                    <a:pt x="789" y="565"/>
                  </a:cubicBezTo>
                  <a:cubicBezTo>
                    <a:pt x="789" y="566"/>
                    <a:pt x="790" y="568"/>
                    <a:pt x="789" y="569"/>
                  </a:cubicBezTo>
                  <a:cubicBezTo>
                    <a:pt x="789" y="572"/>
                    <a:pt x="786" y="569"/>
                    <a:pt x="784" y="571"/>
                  </a:cubicBezTo>
                  <a:cubicBezTo>
                    <a:pt x="785" y="573"/>
                    <a:pt x="789" y="571"/>
                    <a:pt x="790" y="574"/>
                  </a:cubicBezTo>
                  <a:cubicBezTo>
                    <a:pt x="790" y="575"/>
                    <a:pt x="789" y="576"/>
                    <a:pt x="789" y="577"/>
                  </a:cubicBezTo>
                  <a:cubicBezTo>
                    <a:pt x="789" y="578"/>
                    <a:pt x="790" y="580"/>
                    <a:pt x="788" y="580"/>
                  </a:cubicBezTo>
                  <a:cubicBezTo>
                    <a:pt x="789" y="581"/>
                    <a:pt x="791" y="580"/>
                    <a:pt x="791" y="580"/>
                  </a:cubicBezTo>
                  <a:cubicBezTo>
                    <a:pt x="793" y="581"/>
                    <a:pt x="791" y="581"/>
                    <a:pt x="791" y="582"/>
                  </a:cubicBezTo>
                  <a:cubicBezTo>
                    <a:pt x="791" y="582"/>
                    <a:pt x="791" y="586"/>
                    <a:pt x="790" y="586"/>
                  </a:cubicBezTo>
                  <a:cubicBezTo>
                    <a:pt x="788" y="587"/>
                    <a:pt x="789" y="584"/>
                    <a:pt x="788" y="584"/>
                  </a:cubicBezTo>
                  <a:cubicBezTo>
                    <a:pt x="787" y="585"/>
                    <a:pt x="788" y="586"/>
                    <a:pt x="788" y="587"/>
                  </a:cubicBezTo>
                  <a:cubicBezTo>
                    <a:pt x="788" y="587"/>
                    <a:pt x="786" y="586"/>
                    <a:pt x="786" y="588"/>
                  </a:cubicBezTo>
                  <a:cubicBezTo>
                    <a:pt x="786" y="587"/>
                    <a:pt x="788" y="589"/>
                    <a:pt x="788" y="590"/>
                  </a:cubicBezTo>
                  <a:cubicBezTo>
                    <a:pt x="787" y="589"/>
                    <a:pt x="793" y="586"/>
                    <a:pt x="794" y="586"/>
                  </a:cubicBezTo>
                  <a:cubicBezTo>
                    <a:pt x="796" y="586"/>
                    <a:pt x="797" y="587"/>
                    <a:pt x="798" y="588"/>
                  </a:cubicBezTo>
                  <a:cubicBezTo>
                    <a:pt x="799" y="589"/>
                    <a:pt x="801" y="591"/>
                    <a:pt x="801" y="592"/>
                  </a:cubicBezTo>
                  <a:cubicBezTo>
                    <a:pt x="801" y="592"/>
                    <a:pt x="801" y="593"/>
                    <a:pt x="801" y="593"/>
                  </a:cubicBezTo>
                  <a:cubicBezTo>
                    <a:pt x="801" y="594"/>
                    <a:pt x="799" y="595"/>
                    <a:pt x="800" y="596"/>
                  </a:cubicBezTo>
                  <a:cubicBezTo>
                    <a:pt x="800" y="596"/>
                    <a:pt x="803" y="592"/>
                    <a:pt x="802" y="591"/>
                  </a:cubicBezTo>
                  <a:cubicBezTo>
                    <a:pt x="803" y="592"/>
                    <a:pt x="803" y="597"/>
                    <a:pt x="802" y="597"/>
                  </a:cubicBezTo>
                  <a:cubicBezTo>
                    <a:pt x="803" y="596"/>
                    <a:pt x="803" y="595"/>
                    <a:pt x="804" y="594"/>
                  </a:cubicBezTo>
                  <a:cubicBezTo>
                    <a:pt x="805" y="593"/>
                    <a:pt x="805" y="593"/>
                    <a:pt x="806" y="592"/>
                  </a:cubicBezTo>
                  <a:cubicBezTo>
                    <a:pt x="806" y="592"/>
                    <a:pt x="808" y="592"/>
                    <a:pt x="808" y="592"/>
                  </a:cubicBezTo>
                  <a:cubicBezTo>
                    <a:pt x="809" y="591"/>
                    <a:pt x="809" y="592"/>
                    <a:pt x="809" y="591"/>
                  </a:cubicBezTo>
                  <a:cubicBezTo>
                    <a:pt x="810" y="589"/>
                    <a:pt x="810" y="587"/>
                    <a:pt x="812" y="587"/>
                  </a:cubicBezTo>
                  <a:cubicBezTo>
                    <a:pt x="814" y="587"/>
                    <a:pt x="814" y="591"/>
                    <a:pt x="813" y="592"/>
                  </a:cubicBezTo>
                  <a:cubicBezTo>
                    <a:pt x="814" y="593"/>
                    <a:pt x="814" y="588"/>
                    <a:pt x="814" y="587"/>
                  </a:cubicBezTo>
                  <a:cubicBezTo>
                    <a:pt x="814" y="587"/>
                    <a:pt x="815" y="587"/>
                    <a:pt x="815" y="586"/>
                  </a:cubicBezTo>
                  <a:cubicBezTo>
                    <a:pt x="815" y="586"/>
                    <a:pt x="815" y="586"/>
                    <a:pt x="814" y="586"/>
                  </a:cubicBezTo>
                  <a:cubicBezTo>
                    <a:pt x="815" y="586"/>
                    <a:pt x="815" y="585"/>
                    <a:pt x="815" y="585"/>
                  </a:cubicBezTo>
                  <a:cubicBezTo>
                    <a:pt x="815" y="585"/>
                    <a:pt x="815" y="586"/>
                    <a:pt x="816" y="586"/>
                  </a:cubicBezTo>
                  <a:cubicBezTo>
                    <a:pt x="816" y="586"/>
                    <a:pt x="816" y="584"/>
                    <a:pt x="815" y="584"/>
                  </a:cubicBezTo>
                  <a:cubicBezTo>
                    <a:pt x="816" y="584"/>
                    <a:pt x="817" y="585"/>
                    <a:pt x="817" y="585"/>
                  </a:cubicBezTo>
                  <a:cubicBezTo>
                    <a:pt x="817" y="584"/>
                    <a:pt x="817" y="584"/>
                    <a:pt x="817" y="584"/>
                  </a:cubicBezTo>
                  <a:cubicBezTo>
                    <a:pt x="817" y="584"/>
                    <a:pt x="817" y="584"/>
                    <a:pt x="818" y="584"/>
                  </a:cubicBezTo>
                  <a:cubicBezTo>
                    <a:pt x="817" y="584"/>
                    <a:pt x="816" y="582"/>
                    <a:pt x="816" y="582"/>
                  </a:cubicBezTo>
                  <a:cubicBezTo>
                    <a:pt x="816" y="581"/>
                    <a:pt x="817" y="582"/>
                    <a:pt x="817" y="582"/>
                  </a:cubicBezTo>
                  <a:cubicBezTo>
                    <a:pt x="817" y="582"/>
                    <a:pt x="817" y="580"/>
                    <a:pt x="817" y="580"/>
                  </a:cubicBezTo>
                  <a:cubicBezTo>
                    <a:pt x="817" y="580"/>
                    <a:pt x="817" y="580"/>
                    <a:pt x="818" y="580"/>
                  </a:cubicBezTo>
                  <a:cubicBezTo>
                    <a:pt x="818" y="580"/>
                    <a:pt x="817" y="578"/>
                    <a:pt x="817" y="579"/>
                  </a:cubicBezTo>
                  <a:cubicBezTo>
                    <a:pt x="818" y="578"/>
                    <a:pt x="820" y="578"/>
                    <a:pt x="820" y="579"/>
                  </a:cubicBezTo>
                  <a:cubicBezTo>
                    <a:pt x="820" y="578"/>
                    <a:pt x="817" y="577"/>
                    <a:pt x="817" y="575"/>
                  </a:cubicBezTo>
                  <a:cubicBezTo>
                    <a:pt x="818" y="574"/>
                    <a:pt x="819" y="575"/>
                    <a:pt x="819" y="574"/>
                  </a:cubicBezTo>
                  <a:cubicBezTo>
                    <a:pt x="819" y="573"/>
                    <a:pt x="819" y="573"/>
                    <a:pt x="819" y="572"/>
                  </a:cubicBezTo>
                  <a:cubicBezTo>
                    <a:pt x="819" y="572"/>
                    <a:pt x="820" y="572"/>
                    <a:pt x="820" y="572"/>
                  </a:cubicBezTo>
                  <a:cubicBezTo>
                    <a:pt x="821" y="572"/>
                    <a:pt x="820" y="569"/>
                    <a:pt x="821" y="568"/>
                  </a:cubicBezTo>
                  <a:cubicBezTo>
                    <a:pt x="822" y="568"/>
                    <a:pt x="825" y="567"/>
                    <a:pt x="824" y="569"/>
                  </a:cubicBezTo>
                  <a:cubicBezTo>
                    <a:pt x="825" y="569"/>
                    <a:pt x="823" y="570"/>
                    <a:pt x="823" y="570"/>
                  </a:cubicBezTo>
                  <a:cubicBezTo>
                    <a:pt x="824" y="570"/>
                    <a:pt x="824" y="570"/>
                    <a:pt x="824" y="571"/>
                  </a:cubicBezTo>
                  <a:cubicBezTo>
                    <a:pt x="824" y="571"/>
                    <a:pt x="824" y="571"/>
                    <a:pt x="824" y="571"/>
                  </a:cubicBezTo>
                  <a:cubicBezTo>
                    <a:pt x="823" y="571"/>
                    <a:pt x="825" y="572"/>
                    <a:pt x="824" y="572"/>
                  </a:cubicBezTo>
                  <a:cubicBezTo>
                    <a:pt x="825" y="573"/>
                    <a:pt x="825" y="571"/>
                    <a:pt x="825" y="571"/>
                  </a:cubicBezTo>
                  <a:cubicBezTo>
                    <a:pt x="826" y="571"/>
                    <a:pt x="826" y="574"/>
                    <a:pt x="826" y="574"/>
                  </a:cubicBezTo>
                  <a:cubicBezTo>
                    <a:pt x="826" y="575"/>
                    <a:pt x="826" y="575"/>
                    <a:pt x="827" y="576"/>
                  </a:cubicBezTo>
                  <a:cubicBezTo>
                    <a:pt x="828" y="578"/>
                    <a:pt x="829" y="579"/>
                    <a:pt x="827" y="579"/>
                  </a:cubicBezTo>
                  <a:cubicBezTo>
                    <a:pt x="828" y="579"/>
                    <a:pt x="828" y="581"/>
                    <a:pt x="829" y="581"/>
                  </a:cubicBezTo>
                  <a:cubicBezTo>
                    <a:pt x="829" y="581"/>
                    <a:pt x="831" y="580"/>
                    <a:pt x="831" y="582"/>
                  </a:cubicBezTo>
                  <a:cubicBezTo>
                    <a:pt x="831" y="583"/>
                    <a:pt x="827" y="585"/>
                    <a:pt x="828" y="585"/>
                  </a:cubicBezTo>
                  <a:cubicBezTo>
                    <a:pt x="828" y="585"/>
                    <a:pt x="830" y="584"/>
                    <a:pt x="831" y="584"/>
                  </a:cubicBezTo>
                  <a:cubicBezTo>
                    <a:pt x="834" y="583"/>
                    <a:pt x="831" y="584"/>
                    <a:pt x="832" y="585"/>
                  </a:cubicBezTo>
                  <a:cubicBezTo>
                    <a:pt x="833" y="585"/>
                    <a:pt x="832" y="585"/>
                    <a:pt x="832" y="586"/>
                  </a:cubicBezTo>
                  <a:cubicBezTo>
                    <a:pt x="832" y="586"/>
                    <a:pt x="833" y="586"/>
                    <a:pt x="833" y="586"/>
                  </a:cubicBezTo>
                  <a:cubicBezTo>
                    <a:pt x="833" y="587"/>
                    <a:pt x="834" y="587"/>
                    <a:pt x="834" y="587"/>
                  </a:cubicBezTo>
                  <a:cubicBezTo>
                    <a:pt x="834" y="587"/>
                    <a:pt x="833" y="588"/>
                    <a:pt x="833" y="588"/>
                  </a:cubicBezTo>
                  <a:cubicBezTo>
                    <a:pt x="833" y="589"/>
                    <a:pt x="835" y="589"/>
                    <a:pt x="834" y="590"/>
                  </a:cubicBezTo>
                  <a:cubicBezTo>
                    <a:pt x="834" y="591"/>
                    <a:pt x="831" y="591"/>
                    <a:pt x="831" y="591"/>
                  </a:cubicBezTo>
                  <a:cubicBezTo>
                    <a:pt x="831" y="591"/>
                    <a:pt x="831" y="591"/>
                    <a:pt x="831" y="592"/>
                  </a:cubicBezTo>
                  <a:cubicBezTo>
                    <a:pt x="831" y="592"/>
                    <a:pt x="830" y="592"/>
                    <a:pt x="830" y="593"/>
                  </a:cubicBezTo>
                  <a:cubicBezTo>
                    <a:pt x="830" y="593"/>
                    <a:pt x="833" y="591"/>
                    <a:pt x="833" y="591"/>
                  </a:cubicBezTo>
                  <a:cubicBezTo>
                    <a:pt x="833" y="592"/>
                    <a:pt x="833" y="592"/>
                    <a:pt x="833" y="592"/>
                  </a:cubicBezTo>
                  <a:cubicBezTo>
                    <a:pt x="834" y="594"/>
                    <a:pt x="836" y="589"/>
                    <a:pt x="836" y="593"/>
                  </a:cubicBezTo>
                  <a:cubicBezTo>
                    <a:pt x="836" y="595"/>
                    <a:pt x="831" y="597"/>
                    <a:pt x="831" y="598"/>
                  </a:cubicBezTo>
                  <a:cubicBezTo>
                    <a:pt x="831" y="598"/>
                    <a:pt x="835" y="595"/>
                    <a:pt x="836" y="595"/>
                  </a:cubicBezTo>
                  <a:cubicBezTo>
                    <a:pt x="837" y="595"/>
                    <a:pt x="837" y="595"/>
                    <a:pt x="838" y="596"/>
                  </a:cubicBezTo>
                  <a:cubicBezTo>
                    <a:pt x="838" y="598"/>
                    <a:pt x="837" y="597"/>
                    <a:pt x="836" y="598"/>
                  </a:cubicBezTo>
                  <a:cubicBezTo>
                    <a:pt x="838" y="598"/>
                    <a:pt x="840" y="598"/>
                    <a:pt x="841" y="599"/>
                  </a:cubicBezTo>
                  <a:cubicBezTo>
                    <a:pt x="843" y="601"/>
                    <a:pt x="841" y="601"/>
                    <a:pt x="840" y="600"/>
                  </a:cubicBezTo>
                  <a:cubicBezTo>
                    <a:pt x="841" y="599"/>
                    <a:pt x="841" y="602"/>
                    <a:pt x="840" y="602"/>
                  </a:cubicBezTo>
                  <a:cubicBezTo>
                    <a:pt x="840" y="603"/>
                    <a:pt x="838" y="603"/>
                    <a:pt x="837" y="604"/>
                  </a:cubicBezTo>
                  <a:cubicBezTo>
                    <a:pt x="839" y="602"/>
                    <a:pt x="841" y="607"/>
                    <a:pt x="841" y="608"/>
                  </a:cubicBezTo>
                  <a:cubicBezTo>
                    <a:pt x="843" y="608"/>
                    <a:pt x="844" y="607"/>
                    <a:pt x="844" y="609"/>
                  </a:cubicBezTo>
                  <a:cubicBezTo>
                    <a:pt x="845" y="609"/>
                    <a:pt x="844" y="611"/>
                    <a:pt x="843" y="611"/>
                  </a:cubicBezTo>
                  <a:cubicBezTo>
                    <a:pt x="844" y="611"/>
                    <a:pt x="845" y="612"/>
                    <a:pt x="845" y="613"/>
                  </a:cubicBezTo>
                  <a:cubicBezTo>
                    <a:pt x="844" y="616"/>
                    <a:pt x="843" y="612"/>
                    <a:pt x="843" y="612"/>
                  </a:cubicBezTo>
                  <a:cubicBezTo>
                    <a:pt x="843" y="612"/>
                    <a:pt x="840" y="612"/>
                    <a:pt x="841" y="613"/>
                  </a:cubicBezTo>
                  <a:cubicBezTo>
                    <a:pt x="841" y="614"/>
                    <a:pt x="843" y="613"/>
                    <a:pt x="842" y="614"/>
                  </a:cubicBezTo>
                  <a:cubicBezTo>
                    <a:pt x="842" y="615"/>
                    <a:pt x="840" y="614"/>
                    <a:pt x="839" y="613"/>
                  </a:cubicBezTo>
                  <a:cubicBezTo>
                    <a:pt x="839" y="614"/>
                    <a:pt x="840" y="614"/>
                    <a:pt x="840" y="614"/>
                  </a:cubicBezTo>
                  <a:cubicBezTo>
                    <a:pt x="840" y="615"/>
                    <a:pt x="840" y="615"/>
                    <a:pt x="840" y="615"/>
                  </a:cubicBezTo>
                  <a:cubicBezTo>
                    <a:pt x="840" y="615"/>
                    <a:pt x="843" y="616"/>
                    <a:pt x="843" y="616"/>
                  </a:cubicBezTo>
                  <a:cubicBezTo>
                    <a:pt x="842" y="617"/>
                    <a:pt x="840" y="615"/>
                    <a:pt x="840" y="616"/>
                  </a:cubicBezTo>
                  <a:cubicBezTo>
                    <a:pt x="840" y="616"/>
                    <a:pt x="840" y="616"/>
                    <a:pt x="840" y="616"/>
                  </a:cubicBezTo>
                  <a:cubicBezTo>
                    <a:pt x="840" y="616"/>
                    <a:pt x="840" y="617"/>
                    <a:pt x="840" y="617"/>
                  </a:cubicBezTo>
                  <a:cubicBezTo>
                    <a:pt x="840" y="616"/>
                    <a:pt x="843" y="618"/>
                    <a:pt x="843" y="619"/>
                  </a:cubicBezTo>
                  <a:cubicBezTo>
                    <a:pt x="843" y="619"/>
                    <a:pt x="840" y="619"/>
                    <a:pt x="840" y="619"/>
                  </a:cubicBezTo>
                  <a:cubicBezTo>
                    <a:pt x="841" y="620"/>
                    <a:pt x="842" y="619"/>
                    <a:pt x="843" y="619"/>
                  </a:cubicBezTo>
                  <a:cubicBezTo>
                    <a:pt x="844" y="620"/>
                    <a:pt x="844" y="621"/>
                    <a:pt x="845" y="621"/>
                  </a:cubicBezTo>
                  <a:cubicBezTo>
                    <a:pt x="845" y="621"/>
                    <a:pt x="843" y="621"/>
                    <a:pt x="843" y="622"/>
                  </a:cubicBezTo>
                  <a:cubicBezTo>
                    <a:pt x="844" y="622"/>
                    <a:pt x="846" y="622"/>
                    <a:pt x="847" y="623"/>
                  </a:cubicBezTo>
                  <a:cubicBezTo>
                    <a:pt x="846" y="623"/>
                    <a:pt x="846" y="623"/>
                    <a:pt x="846" y="623"/>
                  </a:cubicBezTo>
                  <a:cubicBezTo>
                    <a:pt x="846" y="622"/>
                    <a:pt x="850" y="625"/>
                    <a:pt x="849" y="625"/>
                  </a:cubicBezTo>
                  <a:cubicBezTo>
                    <a:pt x="849" y="625"/>
                    <a:pt x="849" y="624"/>
                    <a:pt x="849" y="624"/>
                  </a:cubicBezTo>
                  <a:cubicBezTo>
                    <a:pt x="849" y="624"/>
                    <a:pt x="849" y="626"/>
                    <a:pt x="850" y="626"/>
                  </a:cubicBezTo>
                  <a:cubicBezTo>
                    <a:pt x="850" y="626"/>
                    <a:pt x="850" y="625"/>
                    <a:pt x="850" y="624"/>
                  </a:cubicBezTo>
                  <a:cubicBezTo>
                    <a:pt x="851" y="625"/>
                    <a:pt x="852" y="624"/>
                    <a:pt x="852" y="625"/>
                  </a:cubicBezTo>
                  <a:cubicBezTo>
                    <a:pt x="852" y="625"/>
                    <a:pt x="851" y="626"/>
                    <a:pt x="851" y="626"/>
                  </a:cubicBezTo>
                  <a:cubicBezTo>
                    <a:pt x="853" y="628"/>
                    <a:pt x="852" y="630"/>
                    <a:pt x="850" y="631"/>
                  </a:cubicBezTo>
                  <a:cubicBezTo>
                    <a:pt x="851" y="632"/>
                    <a:pt x="852" y="631"/>
                    <a:pt x="853" y="630"/>
                  </a:cubicBezTo>
                  <a:cubicBezTo>
                    <a:pt x="854" y="630"/>
                    <a:pt x="857" y="631"/>
                    <a:pt x="855" y="632"/>
                  </a:cubicBezTo>
                  <a:cubicBezTo>
                    <a:pt x="856" y="632"/>
                    <a:pt x="856" y="631"/>
                    <a:pt x="857" y="632"/>
                  </a:cubicBezTo>
                  <a:cubicBezTo>
                    <a:pt x="857" y="634"/>
                    <a:pt x="855" y="634"/>
                    <a:pt x="855" y="635"/>
                  </a:cubicBezTo>
                  <a:cubicBezTo>
                    <a:pt x="858" y="636"/>
                    <a:pt x="857" y="631"/>
                    <a:pt x="859" y="631"/>
                  </a:cubicBezTo>
                  <a:cubicBezTo>
                    <a:pt x="859" y="631"/>
                    <a:pt x="858" y="634"/>
                    <a:pt x="858" y="634"/>
                  </a:cubicBezTo>
                  <a:cubicBezTo>
                    <a:pt x="859" y="634"/>
                    <a:pt x="859" y="632"/>
                    <a:pt x="860" y="632"/>
                  </a:cubicBezTo>
                  <a:cubicBezTo>
                    <a:pt x="861" y="632"/>
                    <a:pt x="861" y="635"/>
                    <a:pt x="861" y="635"/>
                  </a:cubicBezTo>
                  <a:cubicBezTo>
                    <a:pt x="863" y="638"/>
                    <a:pt x="865" y="634"/>
                    <a:pt x="868" y="635"/>
                  </a:cubicBezTo>
                  <a:cubicBezTo>
                    <a:pt x="868" y="636"/>
                    <a:pt x="867" y="636"/>
                    <a:pt x="866" y="637"/>
                  </a:cubicBezTo>
                  <a:cubicBezTo>
                    <a:pt x="867" y="637"/>
                    <a:pt x="868" y="637"/>
                    <a:pt x="870" y="638"/>
                  </a:cubicBezTo>
                  <a:cubicBezTo>
                    <a:pt x="870" y="638"/>
                    <a:pt x="871" y="638"/>
                    <a:pt x="871" y="638"/>
                  </a:cubicBezTo>
                  <a:cubicBezTo>
                    <a:pt x="871" y="639"/>
                    <a:pt x="872" y="639"/>
                    <a:pt x="872" y="640"/>
                  </a:cubicBezTo>
                  <a:cubicBezTo>
                    <a:pt x="871" y="641"/>
                    <a:pt x="870" y="641"/>
                    <a:pt x="869" y="641"/>
                  </a:cubicBezTo>
                  <a:cubicBezTo>
                    <a:pt x="867" y="641"/>
                    <a:pt x="864" y="641"/>
                    <a:pt x="863" y="643"/>
                  </a:cubicBezTo>
                  <a:cubicBezTo>
                    <a:pt x="864" y="643"/>
                    <a:pt x="864" y="644"/>
                    <a:pt x="864" y="644"/>
                  </a:cubicBezTo>
                  <a:cubicBezTo>
                    <a:pt x="864" y="644"/>
                    <a:pt x="864" y="644"/>
                    <a:pt x="864" y="644"/>
                  </a:cubicBezTo>
                  <a:cubicBezTo>
                    <a:pt x="864" y="645"/>
                    <a:pt x="860" y="645"/>
                    <a:pt x="861" y="644"/>
                  </a:cubicBezTo>
                  <a:cubicBezTo>
                    <a:pt x="860" y="644"/>
                    <a:pt x="858" y="645"/>
                    <a:pt x="857" y="645"/>
                  </a:cubicBezTo>
                  <a:cubicBezTo>
                    <a:pt x="858" y="646"/>
                    <a:pt x="861" y="644"/>
                    <a:pt x="860" y="646"/>
                  </a:cubicBezTo>
                  <a:cubicBezTo>
                    <a:pt x="860" y="647"/>
                    <a:pt x="858" y="647"/>
                    <a:pt x="857" y="647"/>
                  </a:cubicBezTo>
                  <a:cubicBezTo>
                    <a:pt x="855" y="648"/>
                    <a:pt x="854" y="648"/>
                    <a:pt x="853" y="649"/>
                  </a:cubicBezTo>
                  <a:cubicBezTo>
                    <a:pt x="853" y="650"/>
                    <a:pt x="853" y="651"/>
                    <a:pt x="853" y="651"/>
                  </a:cubicBezTo>
                  <a:cubicBezTo>
                    <a:pt x="853" y="652"/>
                    <a:pt x="851" y="652"/>
                    <a:pt x="851" y="652"/>
                  </a:cubicBezTo>
                  <a:cubicBezTo>
                    <a:pt x="851" y="652"/>
                    <a:pt x="857" y="650"/>
                    <a:pt x="858" y="650"/>
                  </a:cubicBezTo>
                  <a:cubicBezTo>
                    <a:pt x="860" y="649"/>
                    <a:pt x="860" y="647"/>
                    <a:pt x="862" y="646"/>
                  </a:cubicBezTo>
                  <a:cubicBezTo>
                    <a:pt x="864" y="645"/>
                    <a:pt x="866" y="646"/>
                    <a:pt x="868" y="644"/>
                  </a:cubicBezTo>
                  <a:cubicBezTo>
                    <a:pt x="868" y="644"/>
                    <a:pt x="864" y="645"/>
                    <a:pt x="864" y="643"/>
                  </a:cubicBezTo>
                  <a:cubicBezTo>
                    <a:pt x="865" y="642"/>
                    <a:pt x="867" y="643"/>
                    <a:pt x="868" y="643"/>
                  </a:cubicBezTo>
                  <a:cubicBezTo>
                    <a:pt x="870" y="643"/>
                    <a:pt x="876" y="648"/>
                    <a:pt x="871" y="650"/>
                  </a:cubicBezTo>
                  <a:cubicBezTo>
                    <a:pt x="872" y="650"/>
                    <a:pt x="871" y="651"/>
                    <a:pt x="873" y="650"/>
                  </a:cubicBezTo>
                  <a:cubicBezTo>
                    <a:pt x="874" y="649"/>
                    <a:pt x="874" y="648"/>
                    <a:pt x="876" y="648"/>
                  </a:cubicBezTo>
                  <a:cubicBezTo>
                    <a:pt x="879" y="648"/>
                    <a:pt x="877" y="649"/>
                    <a:pt x="878" y="649"/>
                  </a:cubicBezTo>
                  <a:cubicBezTo>
                    <a:pt x="878" y="650"/>
                    <a:pt x="881" y="650"/>
                    <a:pt x="880" y="651"/>
                  </a:cubicBezTo>
                  <a:cubicBezTo>
                    <a:pt x="880" y="652"/>
                    <a:pt x="879" y="650"/>
                    <a:pt x="880" y="652"/>
                  </a:cubicBezTo>
                  <a:cubicBezTo>
                    <a:pt x="881" y="654"/>
                    <a:pt x="882" y="653"/>
                    <a:pt x="882" y="655"/>
                  </a:cubicBezTo>
                  <a:cubicBezTo>
                    <a:pt x="882" y="656"/>
                    <a:pt x="881" y="656"/>
                    <a:pt x="881" y="656"/>
                  </a:cubicBezTo>
                  <a:cubicBezTo>
                    <a:pt x="881" y="657"/>
                    <a:pt x="881" y="657"/>
                    <a:pt x="881" y="657"/>
                  </a:cubicBezTo>
                  <a:cubicBezTo>
                    <a:pt x="881" y="658"/>
                    <a:pt x="881" y="658"/>
                    <a:pt x="881" y="659"/>
                  </a:cubicBezTo>
                  <a:cubicBezTo>
                    <a:pt x="881" y="659"/>
                    <a:pt x="880" y="658"/>
                    <a:pt x="880" y="659"/>
                  </a:cubicBezTo>
                  <a:cubicBezTo>
                    <a:pt x="881" y="660"/>
                    <a:pt x="882" y="660"/>
                    <a:pt x="882" y="662"/>
                  </a:cubicBezTo>
                  <a:cubicBezTo>
                    <a:pt x="882" y="662"/>
                    <a:pt x="880" y="661"/>
                    <a:pt x="880" y="661"/>
                  </a:cubicBezTo>
                  <a:cubicBezTo>
                    <a:pt x="880" y="662"/>
                    <a:pt x="882" y="662"/>
                    <a:pt x="883" y="662"/>
                  </a:cubicBezTo>
                  <a:cubicBezTo>
                    <a:pt x="884" y="664"/>
                    <a:pt x="881" y="663"/>
                    <a:pt x="881" y="664"/>
                  </a:cubicBezTo>
                  <a:cubicBezTo>
                    <a:pt x="881" y="663"/>
                    <a:pt x="882" y="665"/>
                    <a:pt x="883" y="665"/>
                  </a:cubicBezTo>
                  <a:cubicBezTo>
                    <a:pt x="883" y="667"/>
                    <a:pt x="882" y="667"/>
                    <a:pt x="881" y="668"/>
                  </a:cubicBezTo>
                  <a:cubicBezTo>
                    <a:pt x="879" y="670"/>
                    <a:pt x="877" y="672"/>
                    <a:pt x="874" y="673"/>
                  </a:cubicBezTo>
                  <a:cubicBezTo>
                    <a:pt x="871" y="674"/>
                    <a:pt x="869" y="674"/>
                    <a:pt x="866" y="675"/>
                  </a:cubicBezTo>
                  <a:cubicBezTo>
                    <a:pt x="866" y="675"/>
                    <a:pt x="863" y="677"/>
                    <a:pt x="863" y="676"/>
                  </a:cubicBezTo>
                  <a:cubicBezTo>
                    <a:pt x="864" y="676"/>
                    <a:pt x="861" y="678"/>
                    <a:pt x="861" y="679"/>
                  </a:cubicBezTo>
                  <a:cubicBezTo>
                    <a:pt x="860" y="679"/>
                    <a:pt x="860" y="680"/>
                    <a:pt x="860" y="681"/>
                  </a:cubicBezTo>
                  <a:cubicBezTo>
                    <a:pt x="859" y="682"/>
                    <a:pt x="858" y="681"/>
                    <a:pt x="858" y="683"/>
                  </a:cubicBezTo>
                  <a:cubicBezTo>
                    <a:pt x="858" y="682"/>
                    <a:pt x="857" y="683"/>
                    <a:pt x="857" y="683"/>
                  </a:cubicBezTo>
                  <a:cubicBezTo>
                    <a:pt x="857" y="683"/>
                    <a:pt x="857" y="683"/>
                    <a:pt x="858" y="683"/>
                  </a:cubicBezTo>
                  <a:cubicBezTo>
                    <a:pt x="857" y="683"/>
                    <a:pt x="857" y="683"/>
                    <a:pt x="858" y="683"/>
                  </a:cubicBezTo>
                  <a:cubicBezTo>
                    <a:pt x="856" y="683"/>
                    <a:pt x="858" y="682"/>
                    <a:pt x="858" y="683"/>
                  </a:cubicBezTo>
                  <a:close/>
                  <a:moveTo>
                    <a:pt x="701" y="1018"/>
                  </a:moveTo>
                  <a:cubicBezTo>
                    <a:pt x="701" y="1018"/>
                    <a:pt x="701" y="1018"/>
                    <a:pt x="700" y="1018"/>
                  </a:cubicBezTo>
                  <a:cubicBezTo>
                    <a:pt x="701" y="1018"/>
                    <a:pt x="701" y="1018"/>
                    <a:pt x="701" y="1018"/>
                  </a:cubicBezTo>
                  <a:close/>
                  <a:moveTo>
                    <a:pt x="701" y="1016"/>
                  </a:moveTo>
                  <a:cubicBezTo>
                    <a:pt x="701" y="1016"/>
                    <a:pt x="701" y="1018"/>
                    <a:pt x="700" y="1018"/>
                  </a:cubicBezTo>
                  <a:cubicBezTo>
                    <a:pt x="701" y="1017"/>
                    <a:pt x="701" y="1017"/>
                    <a:pt x="701" y="1016"/>
                  </a:cubicBezTo>
                  <a:cubicBezTo>
                    <a:pt x="701" y="1016"/>
                    <a:pt x="701" y="1017"/>
                    <a:pt x="701" y="1016"/>
                  </a:cubicBezTo>
                  <a:cubicBezTo>
                    <a:pt x="701" y="1016"/>
                    <a:pt x="701" y="1017"/>
                    <a:pt x="701" y="1016"/>
                  </a:cubicBezTo>
                  <a:cubicBezTo>
                    <a:pt x="701" y="1016"/>
                    <a:pt x="701" y="1017"/>
                    <a:pt x="701" y="1016"/>
                  </a:cubicBezTo>
                  <a:close/>
                  <a:moveTo>
                    <a:pt x="702" y="1013"/>
                  </a:moveTo>
                  <a:cubicBezTo>
                    <a:pt x="702" y="1013"/>
                    <a:pt x="702" y="1013"/>
                    <a:pt x="702" y="1013"/>
                  </a:cubicBezTo>
                  <a:close/>
                  <a:moveTo>
                    <a:pt x="701" y="1012"/>
                  </a:moveTo>
                  <a:cubicBezTo>
                    <a:pt x="701" y="1012"/>
                    <a:pt x="701" y="1012"/>
                    <a:pt x="701" y="1012"/>
                  </a:cubicBezTo>
                  <a:cubicBezTo>
                    <a:pt x="701" y="1012"/>
                    <a:pt x="702" y="1012"/>
                    <a:pt x="702" y="1013"/>
                  </a:cubicBezTo>
                  <a:cubicBezTo>
                    <a:pt x="702" y="1012"/>
                    <a:pt x="701" y="1012"/>
                    <a:pt x="701" y="1012"/>
                  </a:cubicBezTo>
                  <a:close/>
                  <a:moveTo>
                    <a:pt x="700" y="1013"/>
                  </a:moveTo>
                  <a:cubicBezTo>
                    <a:pt x="700" y="1013"/>
                    <a:pt x="700" y="1013"/>
                    <a:pt x="700" y="1013"/>
                  </a:cubicBezTo>
                  <a:cubicBezTo>
                    <a:pt x="700" y="1013"/>
                    <a:pt x="700" y="1013"/>
                    <a:pt x="700" y="1013"/>
                  </a:cubicBezTo>
                  <a:close/>
                  <a:moveTo>
                    <a:pt x="732" y="905"/>
                  </a:moveTo>
                  <a:cubicBezTo>
                    <a:pt x="729" y="908"/>
                    <a:pt x="734" y="909"/>
                    <a:pt x="735" y="907"/>
                  </a:cubicBezTo>
                  <a:cubicBezTo>
                    <a:pt x="736" y="906"/>
                    <a:pt x="734" y="903"/>
                    <a:pt x="733" y="903"/>
                  </a:cubicBezTo>
                  <a:cubicBezTo>
                    <a:pt x="732" y="902"/>
                    <a:pt x="732" y="904"/>
                    <a:pt x="731" y="905"/>
                  </a:cubicBezTo>
                  <a:cubicBezTo>
                    <a:pt x="732" y="905"/>
                    <a:pt x="732" y="905"/>
                    <a:pt x="732" y="905"/>
                  </a:cubicBezTo>
                  <a:close/>
                  <a:moveTo>
                    <a:pt x="735" y="912"/>
                  </a:moveTo>
                  <a:cubicBezTo>
                    <a:pt x="735" y="914"/>
                    <a:pt x="736" y="913"/>
                    <a:pt x="737" y="912"/>
                  </a:cubicBezTo>
                  <a:cubicBezTo>
                    <a:pt x="737" y="910"/>
                    <a:pt x="736" y="909"/>
                    <a:pt x="735" y="908"/>
                  </a:cubicBezTo>
                  <a:cubicBezTo>
                    <a:pt x="735" y="908"/>
                    <a:pt x="735" y="908"/>
                    <a:pt x="735" y="909"/>
                  </a:cubicBezTo>
                  <a:cubicBezTo>
                    <a:pt x="735" y="909"/>
                    <a:pt x="735" y="909"/>
                    <a:pt x="735" y="909"/>
                  </a:cubicBezTo>
                  <a:cubicBezTo>
                    <a:pt x="735" y="909"/>
                    <a:pt x="734" y="909"/>
                    <a:pt x="734" y="909"/>
                  </a:cubicBezTo>
                  <a:cubicBezTo>
                    <a:pt x="734" y="909"/>
                    <a:pt x="734" y="909"/>
                    <a:pt x="734" y="909"/>
                  </a:cubicBezTo>
                  <a:cubicBezTo>
                    <a:pt x="735" y="910"/>
                    <a:pt x="735" y="912"/>
                    <a:pt x="735" y="913"/>
                  </a:cubicBezTo>
                  <a:cubicBezTo>
                    <a:pt x="735" y="913"/>
                    <a:pt x="735" y="912"/>
                    <a:pt x="735" y="912"/>
                  </a:cubicBezTo>
                  <a:close/>
                  <a:moveTo>
                    <a:pt x="765" y="931"/>
                  </a:moveTo>
                  <a:cubicBezTo>
                    <a:pt x="764" y="930"/>
                    <a:pt x="762" y="933"/>
                    <a:pt x="764" y="933"/>
                  </a:cubicBezTo>
                  <a:cubicBezTo>
                    <a:pt x="766" y="934"/>
                    <a:pt x="767" y="932"/>
                    <a:pt x="767" y="930"/>
                  </a:cubicBezTo>
                  <a:cubicBezTo>
                    <a:pt x="766" y="931"/>
                    <a:pt x="766" y="932"/>
                    <a:pt x="765" y="931"/>
                  </a:cubicBezTo>
                  <a:cubicBezTo>
                    <a:pt x="765" y="931"/>
                    <a:pt x="765" y="931"/>
                    <a:pt x="765" y="932"/>
                  </a:cubicBezTo>
                  <a:cubicBezTo>
                    <a:pt x="765" y="931"/>
                    <a:pt x="765" y="931"/>
                    <a:pt x="765" y="931"/>
                  </a:cubicBezTo>
                  <a:close/>
                  <a:moveTo>
                    <a:pt x="776" y="927"/>
                  </a:moveTo>
                  <a:cubicBezTo>
                    <a:pt x="775" y="927"/>
                    <a:pt x="774" y="926"/>
                    <a:pt x="774" y="926"/>
                  </a:cubicBezTo>
                  <a:cubicBezTo>
                    <a:pt x="773" y="927"/>
                    <a:pt x="776" y="928"/>
                    <a:pt x="776" y="927"/>
                  </a:cubicBezTo>
                  <a:cubicBezTo>
                    <a:pt x="776" y="927"/>
                    <a:pt x="775" y="927"/>
                    <a:pt x="776" y="927"/>
                  </a:cubicBezTo>
                  <a:close/>
                  <a:moveTo>
                    <a:pt x="768" y="923"/>
                  </a:moveTo>
                  <a:cubicBezTo>
                    <a:pt x="768" y="923"/>
                    <a:pt x="766" y="922"/>
                    <a:pt x="766" y="922"/>
                  </a:cubicBezTo>
                  <a:cubicBezTo>
                    <a:pt x="766" y="923"/>
                    <a:pt x="769" y="923"/>
                    <a:pt x="769" y="923"/>
                  </a:cubicBezTo>
                  <a:cubicBezTo>
                    <a:pt x="769" y="923"/>
                    <a:pt x="769" y="923"/>
                    <a:pt x="768" y="923"/>
                  </a:cubicBezTo>
                  <a:close/>
                  <a:moveTo>
                    <a:pt x="777" y="928"/>
                  </a:moveTo>
                  <a:cubicBezTo>
                    <a:pt x="778" y="928"/>
                    <a:pt x="777" y="927"/>
                    <a:pt x="776" y="927"/>
                  </a:cubicBezTo>
                  <a:cubicBezTo>
                    <a:pt x="776" y="928"/>
                    <a:pt x="777" y="929"/>
                    <a:pt x="777" y="928"/>
                  </a:cubicBezTo>
                  <a:close/>
                  <a:moveTo>
                    <a:pt x="738" y="903"/>
                  </a:moveTo>
                  <a:cubicBezTo>
                    <a:pt x="738" y="903"/>
                    <a:pt x="737" y="903"/>
                    <a:pt x="737" y="903"/>
                  </a:cubicBezTo>
                  <a:cubicBezTo>
                    <a:pt x="737" y="904"/>
                    <a:pt x="739" y="903"/>
                    <a:pt x="738" y="903"/>
                  </a:cubicBezTo>
                  <a:close/>
                  <a:moveTo>
                    <a:pt x="753" y="917"/>
                  </a:moveTo>
                  <a:cubicBezTo>
                    <a:pt x="753" y="917"/>
                    <a:pt x="751" y="914"/>
                    <a:pt x="752" y="913"/>
                  </a:cubicBezTo>
                  <a:cubicBezTo>
                    <a:pt x="751" y="914"/>
                    <a:pt x="753" y="919"/>
                    <a:pt x="755" y="919"/>
                  </a:cubicBezTo>
                  <a:cubicBezTo>
                    <a:pt x="755" y="919"/>
                    <a:pt x="753" y="917"/>
                    <a:pt x="753" y="917"/>
                  </a:cubicBezTo>
                  <a:cubicBezTo>
                    <a:pt x="754" y="917"/>
                    <a:pt x="754" y="917"/>
                    <a:pt x="753" y="917"/>
                  </a:cubicBezTo>
                  <a:close/>
                  <a:moveTo>
                    <a:pt x="734" y="891"/>
                  </a:moveTo>
                  <a:cubicBezTo>
                    <a:pt x="732" y="891"/>
                    <a:pt x="731" y="891"/>
                    <a:pt x="730" y="890"/>
                  </a:cubicBezTo>
                  <a:cubicBezTo>
                    <a:pt x="730" y="892"/>
                    <a:pt x="728" y="891"/>
                    <a:pt x="727" y="891"/>
                  </a:cubicBezTo>
                  <a:cubicBezTo>
                    <a:pt x="728" y="892"/>
                    <a:pt x="729" y="892"/>
                    <a:pt x="731" y="892"/>
                  </a:cubicBezTo>
                  <a:cubicBezTo>
                    <a:pt x="733" y="891"/>
                    <a:pt x="733" y="892"/>
                    <a:pt x="735" y="892"/>
                  </a:cubicBezTo>
                  <a:cubicBezTo>
                    <a:pt x="734" y="891"/>
                    <a:pt x="734" y="890"/>
                    <a:pt x="733" y="891"/>
                  </a:cubicBezTo>
                  <a:cubicBezTo>
                    <a:pt x="733" y="891"/>
                    <a:pt x="734" y="890"/>
                    <a:pt x="734" y="891"/>
                  </a:cubicBezTo>
                  <a:close/>
                  <a:moveTo>
                    <a:pt x="747" y="914"/>
                  </a:moveTo>
                  <a:cubicBezTo>
                    <a:pt x="747" y="914"/>
                    <a:pt x="748" y="914"/>
                    <a:pt x="748" y="914"/>
                  </a:cubicBezTo>
                  <a:cubicBezTo>
                    <a:pt x="748" y="914"/>
                    <a:pt x="749" y="915"/>
                    <a:pt x="749" y="915"/>
                  </a:cubicBezTo>
                  <a:cubicBezTo>
                    <a:pt x="748" y="914"/>
                    <a:pt x="748" y="914"/>
                    <a:pt x="748" y="914"/>
                  </a:cubicBezTo>
                  <a:cubicBezTo>
                    <a:pt x="747" y="913"/>
                    <a:pt x="747" y="913"/>
                    <a:pt x="747" y="913"/>
                  </a:cubicBezTo>
                  <a:cubicBezTo>
                    <a:pt x="747" y="913"/>
                    <a:pt x="747" y="914"/>
                    <a:pt x="747" y="914"/>
                  </a:cubicBezTo>
                  <a:close/>
                  <a:moveTo>
                    <a:pt x="757" y="910"/>
                  </a:moveTo>
                  <a:cubicBezTo>
                    <a:pt x="757" y="909"/>
                    <a:pt x="757" y="911"/>
                    <a:pt x="757" y="911"/>
                  </a:cubicBezTo>
                  <a:cubicBezTo>
                    <a:pt x="757" y="911"/>
                    <a:pt x="758" y="911"/>
                    <a:pt x="757" y="910"/>
                  </a:cubicBezTo>
                  <a:close/>
                  <a:moveTo>
                    <a:pt x="746" y="905"/>
                  </a:moveTo>
                  <a:cubicBezTo>
                    <a:pt x="748" y="902"/>
                    <a:pt x="744" y="901"/>
                    <a:pt x="742" y="899"/>
                  </a:cubicBezTo>
                  <a:cubicBezTo>
                    <a:pt x="742" y="900"/>
                    <a:pt x="742" y="900"/>
                    <a:pt x="742" y="900"/>
                  </a:cubicBezTo>
                  <a:cubicBezTo>
                    <a:pt x="744" y="899"/>
                    <a:pt x="748" y="905"/>
                    <a:pt x="745" y="905"/>
                  </a:cubicBezTo>
                  <a:cubicBezTo>
                    <a:pt x="745" y="905"/>
                    <a:pt x="745" y="906"/>
                    <a:pt x="746" y="906"/>
                  </a:cubicBezTo>
                  <a:cubicBezTo>
                    <a:pt x="746" y="906"/>
                    <a:pt x="746" y="905"/>
                    <a:pt x="746" y="905"/>
                  </a:cubicBezTo>
                  <a:close/>
                  <a:moveTo>
                    <a:pt x="767" y="929"/>
                  </a:moveTo>
                  <a:cubicBezTo>
                    <a:pt x="767" y="929"/>
                    <a:pt x="767" y="929"/>
                    <a:pt x="767" y="929"/>
                  </a:cubicBezTo>
                  <a:cubicBezTo>
                    <a:pt x="767" y="931"/>
                    <a:pt x="768" y="928"/>
                    <a:pt x="767" y="929"/>
                  </a:cubicBezTo>
                  <a:close/>
                  <a:moveTo>
                    <a:pt x="773" y="927"/>
                  </a:moveTo>
                  <a:cubicBezTo>
                    <a:pt x="772" y="927"/>
                    <a:pt x="772" y="927"/>
                    <a:pt x="772" y="927"/>
                  </a:cubicBezTo>
                  <a:cubicBezTo>
                    <a:pt x="772" y="927"/>
                    <a:pt x="772" y="927"/>
                    <a:pt x="773" y="927"/>
                  </a:cubicBezTo>
                  <a:close/>
                  <a:moveTo>
                    <a:pt x="740" y="892"/>
                  </a:moveTo>
                  <a:cubicBezTo>
                    <a:pt x="740" y="892"/>
                    <a:pt x="739" y="892"/>
                    <a:pt x="739" y="892"/>
                  </a:cubicBezTo>
                  <a:cubicBezTo>
                    <a:pt x="739" y="891"/>
                    <a:pt x="739" y="891"/>
                    <a:pt x="738" y="891"/>
                  </a:cubicBezTo>
                  <a:cubicBezTo>
                    <a:pt x="738" y="891"/>
                    <a:pt x="738" y="891"/>
                    <a:pt x="738" y="891"/>
                  </a:cubicBezTo>
                  <a:cubicBezTo>
                    <a:pt x="737" y="890"/>
                    <a:pt x="737" y="890"/>
                    <a:pt x="737" y="889"/>
                  </a:cubicBezTo>
                  <a:cubicBezTo>
                    <a:pt x="736" y="889"/>
                    <a:pt x="735" y="889"/>
                    <a:pt x="735" y="889"/>
                  </a:cubicBezTo>
                  <a:cubicBezTo>
                    <a:pt x="736" y="889"/>
                    <a:pt x="736" y="890"/>
                    <a:pt x="737" y="890"/>
                  </a:cubicBezTo>
                  <a:cubicBezTo>
                    <a:pt x="738" y="891"/>
                    <a:pt x="738" y="892"/>
                    <a:pt x="739" y="892"/>
                  </a:cubicBezTo>
                  <a:cubicBezTo>
                    <a:pt x="739" y="892"/>
                    <a:pt x="739" y="892"/>
                    <a:pt x="739" y="892"/>
                  </a:cubicBezTo>
                  <a:cubicBezTo>
                    <a:pt x="739" y="893"/>
                    <a:pt x="739" y="896"/>
                    <a:pt x="737" y="896"/>
                  </a:cubicBezTo>
                  <a:cubicBezTo>
                    <a:pt x="737" y="896"/>
                    <a:pt x="738" y="897"/>
                    <a:pt x="739" y="897"/>
                  </a:cubicBezTo>
                  <a:cubicBezTo>
                    <a:pt x="739" y="897"/>
                    <a:pt x="739" y="896"/>
                    <a:pt x="740" y="896"/>
                  </a:cubicBezTo>
                  <a:cubicBezTo>
                    <a:pt x="740" y="895"/>
                    <a:pt x="740" y="892"/>
                    <a:pt x="740" y="892"/>
                  </a:cubicBezTo>
                  <a:close/>
                  <a:moveTo>
                    <a:pt x="755" y="913"/>
                  </a:moveTo>
                  <a:cubicBezTo>
                    <a:pt x="755" y="913"/>
                    <a:pt x="755" y="913"/>
                    <a:pt x="754" y="913"/>
                  </a:cubicBezTo>
                  <a:cubicBezTo>
                    <a:pt x="754" y="913"/>
                    <a:pt x="755" y="913"/>
                    <a:pt x="755" y="913"/>
                  </a:cubicBezTo>
                  <a:close/>
                  <a:moveTo>
                    <a:pt x="749" y="915"/>
                  </a:moveTo>
                  <a:cubicBezTo>
                    <a:pt x="749" y="915"/>
                    <a:pt x="750" y="915"/>
                    <a:pt x="750" y="915"/>
                  </a:cubicBezTo>
                  <a:cubicBezTo>
                    <a:pt x="750" y="915"/>
                    <a:pt x="749" y="915"/>
                    <a:pt x="749" y="915"/>
                  </a:cubicBezTo>
                  <a:close/>
                  <a:moveTo>
                    <a:pt x="750" y="908"/>
                  </a:moveTo>
                  <a:cubicBezTo>
                    <a:pt x="750" y="908"/>
                    <a:pt x="750" y="908"/>
                    <a:pt x="750" y="908"/>
                  </a:cubicBezTo>
                  <a:cubicBezTo>
                    <a:pt x="750" y="907"/>
                    <a:pt x="750" y="907"/>
                    <a:pt x="750" y="907"/>
                  </a:cubicBezTo>
                  <a:cubicBezTo>
                    <a:pt x="750" y="907"/>
                    <a:pt x="749" y="906"/>
                    <a:pt x="749" y="906"/>
                  </a:cubicBezTo>
                  <a:cubicBezTo>
                    <a:pt x="749" y="907"/>
                    <a:pt x="750" y="907"/>
                    <a:pt x="750" y="908"/>
                  </a:cubicBezTo>
                  <a:cubicBezTo>
                    <a:pt x="750" y="908"/>
                    <a:pt x="750" y="908"/>
                    <a:pt x="750" y="908"/>
                  </a:cubicBezTo>
                  <a:cubicBezTo>
                    <a:pt x="751" y="908"/>
                    <a:pt x="751" y="908"/>
                    <a:pt x="751" y="909"/>
                  </a:cubicBezTo>
                  <a:cubicBezTo>
                    <a:pt x="751" y="909"/>
                    <a:pt x="751" y="909"/>
                    <a:pt x="751" y="909"/>
                  </a:cubicBezTo>
                  <a:cubicBezTo>
                    <a:pt x="751" y="909"/>
                    <a:pt x="750" y="909"/>
                    <a:pt x="750" y="909"/>
                  </a:cubicBezTo>
                  <a:cubicBezTo>
                    <a:pt x="750" y="910"/>
                    <a:pt x="752" y="910"/>
                    <a:pt x="752" y="910"/>
                  </a:cubicBezTo>
                  <a:cubicBezTo>
                    <a:pt x="752" y="909"/>
                    <a:pt x="751" y="908"/>
                    <a:pt x="750" y="908"/>
                  </a:cubicBezTo>
                  <a:close/>
                  <a:moveTo>
                    <a:pt x="760" y="920"/>
                  </a:moveTo>
                  <a:cubicBezTo>
                    <a:pt x="759" y="920"/>
                    <a:pt x="759" y="920"/>
                    <a:pt x="759" y="920"/>
                  </a:cubicBezTo>
                  <a:cubicBezTo>
                    <a:pt x="759" y="920"/>
                    <a:pt x="759" y="920"/>
                    <a:pt x="759" y="920"/>
                  </a:cubicBezTo>
                  <a:cubicBezTo>
                    <a:pt x="759" y="920"/>
                    <a:pt x="759" y="920"/>
                    <a:pt x="759" y="920"/>
                  </a:cubicBezTo>
                  <a:cubicBezTo>
                    <a:pt x="759" y="920"/>
                    <a:pt x="758" y="920"/>
                    <a:pt x="758" y="920"/>
                  </a:cubicBezTo>
                  <a:cubicBezTo>
                    <a:pt x="759" y="920"/>
                    <a:pt x="759" y="920"/>
                    <a:pt x="760" y="920"/>
                  </a:cubicBezTo>
                  <a:cubicBezTo>
                    <a:pt x="760" y="920"/>
                    <a:pt x="760" y="920"/>
                    <a:pt x="760" y="920"/>
                  </a:cubicBezTo>
                  <a:close/>
                  <a:moveTo>
                    <a:pt x="761" y="922"/>
                  </a:moveTo>
                  <a:cubicBezTo>
                    <a:pt x="762" y="922"/>
                    <a:pt x="761" y="920"/>
                    <a:pt x="760" y="920"/>
                  </a:cubicBezTo>
                  <a:cubicBezTo>
                    <a:pt x="761" y="920"/>
                    <a:pt x="761" y="920"/>
                    <a:pt x="761" y="921"/>
                  </a:cubicBezTo>
                  <a:cubicBezTo>
                    <a:pt x="761" y="921"/>
                    <a:pt x="761" y="921"/>
                    <a:pt x="760" y="921"/>
                  </a:cubicBezTo>
                  <a:cubicBezTo>
                    <a:pt x="760" y="922"/>
                    <a:pt x="761" y="921"/>
                    <a:pt x="761" y="921"/>
                  </a:cubicBezTo>
                  <a:cubicBezTo>
                    <a:pt x="761" y="922"/>
                    <a:pt x="760" y="922"/>
                    <a:pt x="760" y="922"/>
                  </a:cubicBezTo>
                  <a:cubicBezTo>
                    <a:pt x="760" y="922"/>
                    <a:pt x="760" y="923"/>
                    <a:pt x="760" y="923"/>
                  </a:cubicBezTo>
                  <a:cubicBezTo>
                    <a:pt x="760" y="923"/>
                    <a:pt x="760" y="923"/>
                    <a:pt x="760" y="923"/>
                  </a:cubicBezTo>
                  <a:cubicBezTo>
                    <a:pt x="759" y="923"/>
                    <a:pt x="759" y="924"/>
                    <a:pt x="758" y="924"/>
                  </a:cubicBezTo>
                  <a:cubicBezTo>
                    <a:pt x="759" y="924"/>
                    <a:pt x="759" y="924"/>
                    <a:pt x="760" y="923"/>
                  </a:cubicBezTo>
                  <a:cubicBezTo>
                    <a:pt x="761" y="923"/>
                    <a:pt x="761" y="922"/>
                    <a:pt x="761" y="922"/>
                  </a:cubicBezTo>
                  <a:close/>
                </a:path>
              </a:pathLst>
            </a:custGeom>
            <a:solidFill>
              <a:schemeClr val="bg2">
                <a:lumMod val="65000"/>
              </a:schemeClr>
            </a:solidFill>
            <a:ln>
              <a:noFill/>
            </a:ln>
          </p:spPr>
          <p:txBody>
            <a:bodyPr/>
            <a:lstStyle/>
            <a:p>
              <a:endParaRPr lang="ru-RU"/>
            </a:p>
          </p:txBody>
        </p:sp>
        <p:sp>
          <p:nvSpPr>
            <p:cNvPr id="25" name="Europe">
              <a:extLst>
                <a:ext uri="{FF2B5EF4-FFF2-40B4-BE49-F238E27FC236}">
                  <a16:creationId xmlns:a16="http://schemas.microsoft.com/office/drawing/2014/main" id="{3A724CB4-DDB1-3361-C18C-C5AA3AD9DABD}"/>
                </a:ext>
              </a:extLst>
            </p:cNvPr>
            <p:cNvSpPr>
              <a:spLocks noEditPoints="1"/>
            </p:cNvSpPr>
            <p:nvPr/>
          </p:nvSpPr>
          <p:spPr bwMode="auto">
            <a:xfrm>
              <a:off x="5119688" y="1984375"/>
              <a:ext cx="1714500" cy="1744663"/>
            </a:xfrm>
            <a:custGeom>
              <a:avLst/>
              <a:gdLst>
                <a:gd name="T0" fmla="*/ 1471253 w 437"/>
                <a:gd name="T1" fmla="*/ 958779 h 444"/>
                <a:gd name="T2" fmla="*/ 1267239 w 437"/>
                <a:gd name="T3" fmla="*/ 880190 h 444"/>
                <a:gd name="T4" fmla="*/ 906292 w 437"/>
                <a:gd name="T5" fmla="*/ 986285 h 444"/>
                <a:gd name="T6" fmla="*/ 894522 w 437"/>
                <a:gd name="T7" fmla="*/ 1029508 h 444"/>
                <a:gd name="T8" fmla="*/ 568884 w 437"/>
                <a:gd name="T9" fmla="*/ 1241697 h 444"/>
                <a:gd name="T10" fmla="*/ 580654 w 437"/>
                <a:gd name="T11" fmla="*/ 1449956 h 444"/>
                <a:gd name="T12" fmla="*/ 737588 w 437"/>
                <a:gd name="T13" fmla="*/ 1497109 h 444"/>
                <a:gd name="T14" fmla="*/ 1086765 w 437"/>
                <a:gd name="T15" fmla="*/ 1579627 h 444"/>
                <a:gd name="T16" fmla="*/ 1188772 w 437"/>
                <a:gd name="T17" fmla="*/ 1591416 h 444"/>
                <a:gd name="T18" fmla="*/ 1286856 w 437"/>
                <a:gd name="T19" fmla="*/ 1559980 h 444"/>
                <a:gd name="T20" fmla="*/ 1588953 w 437"/>
                <a:gd name="T21" fmla="*/ 1391015 h 444"/>
                <a:gd name="T22" fmla="*/ 1055379 w 437"/>
                <a:gd name="T23" fmla="*/ 247554 h 444"/>
                <a:gd name="T24" fmla="*/ 1208389 w 437"/>
                <a:gd name="T25" fmla="*/ 94306 h 444"/>
                <a:gd name="T26" fmla="*/ 1196619 w 437"/>
                <a:gd name="T27" fmla="*/ 106094 h 444"/>
                <a:gd name="T28" fmla="*/ 1157386 w 437"/>
                <a:gd name="T29" fmla="*/ 110024 h 444"/>
                <a:gd name="T30" fmla="*/ 808208 w 437"/>
                <a:gd name="T31" fmla="*/ 730872 h 444"/>
                <a:gd name="T32" fmla="*/ 1027915 w 437"/>
                <a:gd name="T33" fmla="*/ 943061 h 444"/>
                <a:gd name="T34" fmla="*/ 1122076 w 437"/>
                <a:gd name="T35" fmla="*/ 565837 h 444"/>
                <a:gd name="T36" fmla="*/ 1286856 w 437"/>
                <a:gd name="T37" fmla="*/ 483319 h 444"/>
                <a:gd name="T38" fmla="*/ 1435943 w 437"/>
                <a:gd name="T39" fmla="*/ 447954 h 444"/>
                <a:gd name="T40" fmla="*/ 1369246 w 437"/>
                <a:gd name="T41" fmla="*/ 23577 h 444"/>
                <a:gd name="T42" fmla="*/ 1212312 w 437"/>
                <a:gd name="T43" fmla="*/ 110024 h 444"/>
                <a:gd name="T44" fmla="*/ 1043609 w 437"/>
                <a:gd name="T45" fmla="*/ 267201 h 444"/>
                <a:gd name="T46" fmla="*/ 965142 w 437"/>
                <a:gd name="T47" fmla="*/ 451883 h 444"/>
                <a:gd name="T48" fmla="*/ 843518 w 437"/>
                <a:gd name="T49" fmla="*/ 573695 h 444"/>
                <a:gd name="T50" fmla="*/ 294251 w 437"/>
                <a:gd name="T51" fmla="*/ 412589 h 444"/>
                <a:gd name="T52" fmla="*/ 211860 w 437"/>
                <a:gd name="T53" fmla="*/ 345789 h 444"/>
                <a:gd name="T54" fmla="*/ 113777 w 437"/>
                <a:gd name="T55" fmla="*/ 400801 h 444"/>
                <a:gd name="T56" fmla="*/ 39233 w 437"/>
                <a:gd name="T57" fmla="*/ 357577 h 444"/>
                <a:gd name="T58" fmla="*/ 23540 w 437"/>
                <a:gd name="T59" fmla="*/ 416519 h 444"/>
                <a:gd name="T60" fmla="*/ 11770 w 437"/>
                <a:gd name="T61" fmla="*/ 447954 h 444"/>
                <a:gd name="T62" fmla="*/ 47080 w 437"/>
                <a:gd name="T63" fmla="*/ 514754 h 444"/>
                <a:gd name="T64" fmla="*/ 215784 w 437"/>
                <a:gd name="T65" fmla="*/ 510825 h 444"/>
                <a:gd name="T66" fmla="*/ 1153462 w 437"/>
                <a:gd name="T67" fmla="*/ 844826 h 444"/>
                <a:gd name="T68" fmla="*/ 906292 w 437"/>
                <a:gd name="T69" fmla="*/ 1536404 h 444"/>
                <a:gd name="T70" fmla="*/ 494341 w 437"/>
                <a:gd name="T71" fmla="*/ 974496 h 444"/>
                <a:gd name="T72" fmla="*/ 478648 w 437"/>
                <a:gd name="T73" fmla="*/ 943061 h 444"/>
                <a:gd name="T74" fmla="*/ 502188 w 437"/>
                <a:gd name="T75" fmla="*/ 864473 h 444"/>
                <a:gd name="T76" fmla="*/ 498264 w 437"/>
                <a:gd name="T77" fmla="*/ 939132 h 444"/>
                <a:gd name="T78" fmla="*/ 517881 w 437"/>
                <a:gd name="T79" fmla="*/ 978426 h 444"/>
                <a:gd name="T80" fmla="*/ 537498 w 437"/>
                <a:gd name="T81" fmla="*/ 1049155 h 444"/>
                <a:gd name="T82" fmla="*/ 537498 w 437"/>
                <a:gd name="T83" fmla="*/ 1127744 h 444"/>
                <a:gd name="T84" fmla="*/ 553191 w 437"/>
                <a:gd name="T85" fmla="*/ 1182756 h 444"/>
                <a:gd name="T86" fmla="*/ 686585 w 437"/>
                <a:gd name="T87" fmla="*/ 1115956 h 444"/>
                <a:gd name="T88" fmla="*/ 564961 w 437"/>
                <a:gd name="T89" fmla="*/ 923414 h 444"/>
                <a:gd name="T90" fmla="*/ 561038 w 437"/>
                <a:gd name="T91" fmla="*/ 805531 h 444"/>
                <a:gd name="T92" fmla="*/ 494341 w 437"/>
                <a:gd name="T93" fmla="*/ 852684 h 444"/>
                <a:gd name="T94" fmla="*/ 462954 w 437"/>
                <a:gd name="T95" fmla="*/ 903767 h 444"/>
                <a:gd name="T96" fmla="*/ 466878 w 437"/>
                <a:gd name="T97" fmla="*/ 844826 h 444"/>
                <a:gd name="T98" fmla="*/ 474724 w 437"/>
                <a:gd name="T99" fmla="*/ 852684 h 444"/>
                <a:gd name="T100" fmla="*/ 561038 w 437"/>
                <a:gd name="T101" fmla="*/ 789814 h 444"/>
                <a:gd name="T102" fmla="*/ 608118 w 437"/>
                <a:gd name="T103" fmla="*/ 723013 h 444"/>
                <a:gd name="T104" fmla="*/ 1318243 w 437"/>
                <a:gd name="T105" fmla="*/ 1725016 h 444"/>
                <a:gd name="T106" fmla="*/ 1326089 w 437"/>
                <a:gd name="T107" fmla="*/ 1552121 h 444"/>
                <a:gd name="T108" fmla="*/ 1310396 w 437"/>
                <a:gd name="T109" fmla="*/ 1725016 h 444"/>
                <a:gd name="T110" fmla="*/ 1290779 w 437"/>
                <a:gd name="T111" fmla="*/ 1626780 h 444"/>
                <a:gd name="T112" fmla="*/ 1381016 w 437"/>
                <a:gd name="T113" fmla="*/ 1697510 h 444"/>
                <a:gd name="T114" fmla="*/ 1337859 w 437"/>
                <a:gd name="T115" fmla="*/ 1622851 h 444"/>
                <a:gd name="T116" fmla="*/ 1310396 w 437"/>
                <a:gd name="T117" fmla="*/ 1662145 h 444"/>
                <a:gd name="T118" fmla="*/ 1365323 w 437"/>
                <a:gd name="T119" fmla="*/ 1681792 h 444"/>
                <a:gd name="T120" fmla="*/ 1177002 w 437"/>
                <a:gd name="T121" fmla="*/ 715155 h 444"/>
                <a:gd name="T122" fmla="*/ 1247622 w 437"/>
                <a:gd name="T123" fmla="*/ 797672 h 444"/>
                <a:gd name="T124" fmla="*/ 918062 w 437"/>
                <a:gd name="T125" fmla="*/ 970567 h 4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37" h="444">
                  <a:moveTo>
                    <a:pt x="290" y="377"/>
                  </a:moveTo>
                  <a:cubicBezTo>
                    <a:pt x="290" y="377"/>
                    <a:pt x="290" y="377"/>
                    <a:pt x="290" y="378"/>
                  </a:cubicBezTo>
                  <a:moveTo>
                    <a:pt x="221" y="236"/>
                  </a:moveTo>
                  <a:cubicBezTo>
                    <a:pt x="221" y="236"/>
                    <a:pt x="221" y="236"/>
                    <a:pt x="221" y="236"/>
                  </a:cubicBezTo>
                  <a:moveTo>
                    <a:pt x="258" y="342"/>
                  </a:moveTo>
                  <a:cubicBezTo>
                    <a:pt x="257" y="342"/>
                    <a:pt x="257" y="342"/>
                    <a:pt x="257" y="342"/>
                  </a:cubicBezTo>
                  <a:cubicBezTo>
                    <a:pt x="258" y="343"/>
                    <a:pt x="258" y="343"/>
                    <a:pt x="258" y="342"/>
                  </a:cubicBezTo>
                  <a:close/>
                  <a:moveTo>
                    <a:pt x="258" y="342"/>
                  </a:moveTo>
                  <a:cubicBezTo>
                    <a:pt x="257" y="342"/>
                    <a:pt x="257" y="342"/>
                    <a:pt x="257" y="342"/>
                  </a:cubicBezTo>
                  <a:cubicBezTo>
                    <a:pt x="258" y="343"/>
                    <a:pt x="258" y="343"/>
                    <a:pt x="258" y="342"/>
                  </a:cubicBezTo>
                  <a:close/>
                  <a:moveTo>
                    <a:pt x="437" y="312"/>
                  </a:moveTo>
                  <a:cubicBezTo>
                    <a:pt x="437" y="311"/>
                    <a:pt x="437" y="309"/>
                    <a:pt x="436" y="308"/>
                  </a:cubicBezTo>
                  <a:cubicBezTo>
                    <a:pt x="435" y="308"/>
                    <a:pt x="435" y="309"/>
                    <a:pt x="434" y="309"/>
                  </a:cubicBezTo>
                  <a:cubicBezTo>
                    <a:pt x="434" y="309"/>
                    <a:pt x="434" y="308"/>
                    <a:pt x="433" y="308"/>
                  </a:cubicBezTo>
                  <a:cubicBezTo>
                    <a:pt x="433" y="308"/>
                    <a:pt x="433" y="307"/>
                    <a:pt x="433" y="307"/>
                  </a:cubicBezTo>
                  <a:cubicBezTo>
                    <a:pt x="432" y="307"/>
                    <a:pt x="431" y="307"/>
                    <a:pt x="431" y="307"/>
                  </a:cubicBezTo>
                  <a:cubicBezTo>
                    <a:pt x="431" y="306"/>
                    <a:pt x="431" y="306"/>
                    <a:pt x="430" y="306"/>
                  </a:cubicBezTo>
                  <a:cubicBezTo>
                    <a:pt x="429" y="306"/>
                    <a:pt x="429" y="306"/>
                    <a:pt x="429" y="306"/>
                  </a:cubicBezTo>
                  <a:cubicBezTo>
                    <a:pt x="428" y="306"/>
                    <a:pt x="427" y="305"/>
                    <a:pt x="426" y="305"/>
                  </a:cubicBezTo>
                  <a:cubicBezTo>
                    <a:pt x="425" y="305"/>
                    <a:pt x="425" y="303"/>
                    <a:pt x="424" y="303"/>
                  </a:cubicBezTo>
                  <a:cubicBezTo>
                    <a:pt x="423" y="303"/>
                    <a:pt x="423" y="305"/>
                    <a:pt x="423" y="305"/>
                  </a:cubicBezTo>
                  <a:cubicBezTo>
                    <a:pt x="422" y="305"/>
                    <a:pt x="422" y="305"/>
                    <a:pt x="422" y="305"/>
                  </a:cubicBezTo>
                  <a:cubicBezTo>
                    <a:pt x="421" y="303"/>
                    <a:pt x="420" y="302"/>
                    <a:pt x="419" y="300"/>
                  </a:cubicBezTo>
                  <a:cubicBezTo>
                    <a:pt x="418" y="299"/>
                    <a:pt x="417" y="300"/>
                    <a:pt x="416" y="301"/>
                  </a:cubicBezTo>
                  <a:cubicBezTo>
                    <a:pt x="415" y="300"/>
                    <a:pt x="415" y="301"/>
                    <a:pt x="414" y="301"/>
                  </a:cubicBezTo>
                  <a:cubicBezTo>
                    <a:pt x="414" y="301"/>
                    <a:pt x="413" y="302"/>
                    <a:pt x="413" y="302"/>
                  </a:cubicBezTo>
                  <a:cubicBezTo>
                    <a:pt x="413" y="301"/>
                    <a:pt x="411" y="301"/>
                    <a:pt x="410" y="301"/>
                  </a:cubicBezTo>
                  <a:cubicBezTo>
                    <a:pt x="410" y="300"/>
                    <a:pt x="409" y="300"/>
                    <a:pt x="408" y="300"/>
                  </a:cubicBezTo>
                  <a:cubicBezTo>
                    <a:pt x="408" y="300"/>
                    <a:pt x="407" y="300"/>
                    <a:pt x="406" y="300"/>
                  </a:cubicBezTo>
                  <a:cubicBezTo>
                    <a:pt x="406" y="300"/>
                    <a:pt x="406" y="300"/>
                    <a:pt x="406" y="300"/>
                  </a:cubicBezTo>
                  <a:cubicBezTo>
                    <a:pt x="406" y="300"/>
                    <a:pt x="406" y="300"/>
                    <a:pt x="406" y="299"/>
                  </a:cubicBezTo>
                  <a:cubicBezTo>
                    <a:pt x="404" y="298"/>
                    <a:pt x="405" y="298"/>
                    <a:pt x="405" y="297"/>
                  </a:cubicBezTo>
                  <a:cubicBezTo>
                    <a:pt x="405" y="296"/>
                    <a:pt x="405" y="296"/>
                    <a:pt x="405" y="296"/>
                  </a:cubicBezTo>
                  <a:cubicBezTo>
                    <a:pt x="404" y="295"/>
                    <a:pt x="404" y="294"/>
                    <a:pt x="404" y="294"/>
                  </a:cubicBezTo>
                  <a:cubicBezTo>
                    <a:pt x="404" y="294"/>
                    <a:pt x="404" y="293"/>
                    <a:pt x="404" y="293"/>
                  </a:cubicBezTo>
                  <a:cubicBezTo>
                    <a:pt x="403" y="293"/>
                    <a:pt x="403" y="292"/>
                    <a:pt x="402" y="291"/>
                  </a:cubicBezTo>
                  <a:cubicBezTo>
                    <a:pt x="401" y="291"/>
                    <a:pt x="401" y="292"/>
                    <a:pt x="400" y="292"/>
                  </a:cubicBezTo>
                  <a:cubicBezTo>
                    <a:pt x="400" y="292"/>
                    <a:pt x="400" y="291"/>
                    <a:pt x="399" y="291"/>
                  </a:cubicBezTo>
                  <a:cubicBezTo>
                    <a:pt x="398" y="291"/>
                    <a:pt x="397" y="291"/>
                    <a:pt x="396" y="291"/>
                  </a:cubicBezTo>
                  <a:cubicBezTo>
                    <a:pt x="397" y="290"/>
                    <a:pt x="397" y="290"/>
                    <a:pt x="397" y="289"/>
                  </a:cubicBezTo>
                  <a:cubicBezTo>
                    <a:pt x="397" y="289"/>
                    <a:pt x="397" y="288"/>
                    <a:pt x="397" y="288"/>
                  </a:cubicBezTo>
                  <a:cubicBezTo>
                    <a:pt x="397" y="287"/>
                    <a:pt x="395" y="287"/>
                    <a:pt x="397" y="286"/>
                  </a:cubicBezTo>
                  <a:cubicBezTo>
                    <a:pt x="397" y="286"/>
                    <a:pt x="398" y="286"/>
                    <a:pt x="398" y="285"/>
                  </a:cubicBezTo>
                  <a:cubicBezTo>
                    <a:pt x="398" y="285"/>
                    <a:pt x="398" y="284"/>
                    <a:pt x="397" y="284"/>
                  </a:cubicBezTo>
                  <a:cubicBezTo>
                    <a:pt x="397" y="284"/>
                    <a:pt x="397" y="284"/>
                    <a:pt x="396" y="284"/>
                  </a:cubicBezTo>
                  <a:cubicBezTo>
                    <a:pt x="396" y="283"/>
                    <a:pt x="396" y="283"/>
                    <a:pt x="396" y="283"/>
                  </a:cubicBezTo>
                  <a:cubicBezTo>
                    <a:pt x="396" y="282"/>
                    <a:pt x="395" y="279"/>
                    <a:pt x="393" y="279"/>
                  </a:cubicBezTo>
                  <a:cubicBezTo>
                    <a:pt x="393" y="279"/>
                    <a:pt x="393" y="279"/>
                    <a:pt x="392" y="279"/>
                  </a:cubicBezTo>
                  <a:cubicBezTo>
                    <a:pt x="392" y="277"/>
                    <a:pt x="388" y="280"/>
                    <a:pt x="387" y="280"/>
                  </a:cubicBezTo>
                  <a:cubicBezTo>
                    <a:pt x="386" y="280"/>
                    <a:pt x="385" y="279"/>
                    <a:pt x="385" y="279"/>
                  </a:cubicBezTo>
                  <a:cubicBezTo>
                    <a:pt x="384" y="280"/>
                    <a:pt x="384" y="281"/>
                    <a:pt x="384" y="281"/>
                  </a:cubicBezTo>
                  <a:cubicBezTo>
                    <a:pt x="383" y="283"/>
                    <a:pt x="381" y="282"/>
                    <a:pt x="380" y="282"/>
                  </a:cubicBezTo>
                  <a:cubicBezTo>
                    <a:pt x="380" y="281"/>
                    <a:pt x="379" y="280"/>
                    <a:pt x="379" y="279"/>
                  </a:cubicBezTo>
                  <a:cubicBezTo>
                    <a:pt x="379" y="278"/>
                    <a:pt x="379" y="278"/>
                    <a:pt x="379" y="277"/>
                  </a:cubicBezTo>
                  <a:cubicBezTo>
                    <a:pt x="379" y="277"/>
                    <a:pt x="379" y="277"/>
                    <a:pt x="379" y="276"/>
                  </a:cubicBezTo>
                  <a:cubicBezTo>
                    <a:pt x="379" y="275"/>
                    <a:pt x="379" y="274"/>
                    <a:pt x="378" y="273"/>
                  </a:cubicBezTo>
                  <a:cubicBezTo>
                    <a:pt x="377" y="273"/>
                    <a:pt x="377" y="272"/>
                    <a:pt x="377" y="271"/>
                  </a:cubicBezTo>
                  <a:cubicBezTo>
                    <a:pt x="377" y="271"/>
                    <a:pt x="377" y="271"/>
                    <a:pt x="377" y="270"/>
                  </a:cubicBezTo>
                  <a:cubicBezTo>
                    <a:pt x="378" y="270"/>
                    <a:pt x="378" y="270"/>
                    <a:pt x="378" y="269"/>
                  </a:cubicBezTo>
                  <a:cubicBezTo>
                    <a:pt x="379" y="268"/>
                    <a:pt x="381" y="271"/>
                    <a:pt x="382" y="271"/>
                  </a:cubicBezTo>
                  <a:cubicBezTo>
                    <a:pt x="383" y="271"/>
                    <a:pt x="384" y="270"/>
                    <a:pt x="385" y="269"/>
                  </a:cubicBezTo>
                  <a:cubicBezTo>
                    <a:pt x="385" y="269"/>
                    <a:pt x="385" y="269"/>
                    <a:pt x="385" y="268"/>
                  </a:cubicBezTo>
                  <a:cubicBezTo>
                    <a:pt x="386" y="268"/>
                    <a:pt x="386" y="268"/>
                    <a:pt x="386" y="268"/>
                  </a:cubicBezTo>
                  <a:cubicBezTo>
                    <a:pt x="387" y="267"/>
                    <a:pt x="386" y="266"/>
                    <a:pt x="385" y="266"/>
                  </a:cubicBezTo>
                  <a:cubicBezTo>
                    <a:pt x="385" y="266"/>
                    <a:pt x="385" y="265"/>
                    <a:pt x="384" y="265"/>
                  </a:cubicBezTo>
                  <a:cubicBezTo>
                    <a:pt x="385" y="265"/>
                    <a:pt x="385" y="264"/>
                    <a:pt x="385" y="264"/>
                  </a:cubicBezTo>
                  <a:cubicBezTo>
                    <a:pt x="385" y="264"/>
                    <a:pt x="385" y="264"/>
                    <a:pt x="384" y="264"/>
                  </a:cubicBezTo>
                  <a:cubicBezTo>
                    <a:pt x="384" y="263"/>
                    <a:pt x="383" y="263"/>
                    <a:pt x="383" y="263"/>
                  </a:cubicBezTo>
                  <a:cubicBezTo>
                    <a:pt x="382" y="263"/>
                    <a:pt x="382" y="263"/>
                    <a:pt x="381" y="263"/>
                  </a:cubicBezTo>
                  <a:cubicBezTo>
                    <a:pt x="380" y="263"/>
                    <a:pt x="381" y="261"/>
                    <a:pt x="381" y="261"/>
                  </a:cubicBezTo>
                  <a:cubicBezTo>
                    <a:pt x="381" y="260"/>
                    <a:pt x="380" y="259"/>
                    <a:pt x="380" y="259"/>
                  </a:cubicBezTo>
                  <a:cubicBezTo>
                    <a:pt x="379" y="259"/>
                    <a:pt x="378" y="258"/>
                    <a:pt x="378" y="258"/>
                  </a:cubicBezTo>
                  <a:cubicBezTo>
                    <a:pt x="377" y="257"/>
                    <a:pt x="377" y="256"/>
                    <a:pt x="376" y="255"/>
                  </a:cubicBezTo>
                  <a:cubicBezTo>
                    <a:pt x="376" y="255"/>
                    <a:pt x="376" y="255"/>
                    <a:pt x="376" y="255"/>
                  </a:cubicBezTo>
                  <a:cubicBezTo>
                    <a:pt x="376" y="254"/>
                    <a:pt x="376" y="254"/>
                    <a:pt x="376" y="254"/>
                  </a:cubicBezTo>
                  <a:cubicBezTo>
                    <a:pt x="376" y="253"/>
                    <a:pt x="376" y="253"/>
                    <a:pt x="375" y="253"/>
                  </a:cubicBezTo>
                  <a:cubicBezTo>
                    <a:pt x="375" y="253"/>
                    <a:pt x="375" y="252"/>
                    <a:pt x="375" y="252"/>
                  </a:cubicBezTo>
                  <a:cubicBezTo>
                    <a:pt x="375" y="252"/>
                    <a:pt x="372" y="249"/>
                    <a:pt x="374" y="250"/>
                  </a:cubicBezTo>
                  <a:cubicBezTo>
                    <a:pt x="374" y="249"/>
                    <a:pt x="375" y="249"/>
                    <a:pt x="375" y="248"/>
                  </a:cubicBezTo>
                  <a:cubicBezTo>
                    <a:pt x="375" y="248"/>
                    <a:pt x="375" y="248"/>
                    <a:pt x="375" y="247"/>
                  </a:cubicBezTo>
                  <a:cubicBezTo>
                    <a:pt x="375" y="247"/>
                    <a:pt x="375" y="246"/>
                    <a:pt x="374" y="246"/>
                  </a:cubicBezTo>
                  <a:cubicBezTo>
                    <a:pt x="374" y="246"/>
                    <a:pt x="374" y="246"/>
                    <a:pt x="374" y="245"/>
                  </a:cubicBezTo>
                  <a:cubicBezTo>
                    <a:pt x="374" y="245"/>
                    <a:pt x="374" y="245"/>
                    <a:pt x="375" y="244"/>
                  </a:cubicBezTo>
                  <a:cubicBezTo>
                    <a:pt x="375" y="244"/>
                    <a:pt x="374" y="244"/>
                    <a:pt x="374" y="243"/>
                  </a:cubicBezTo>
                  <a:cubicBezTo>
                    <a:pt x="374" y="242"/>
                    <a:pt x="375" y="242"/>
                    <a:pt x="374" y="242"/>
                  </a:cubicBezTo>
                  <a:cubicBezTo>
                    <a:pt x="373" y="242"/>
                    <a:pt x="373" y="241"/>
                    <a:pt x="373" y="241"/>
                  </a:cubicBezTo>
                  <a:cubicBezTo>
                    <a:pt x="373" y="241"/>
                    <a:pt x="373" y="241"/>
                    <a:pt x="372" y="241"/>
                  </a:cubicBezTo>
                  <a:cubicBezTo>
                    <a:pt x="372" y="241"/>
                    <a:pt x="372" y="241"/>
                    <a:pt x="372" y="241"/>
                  </a:cubicBezTo>
                  <a:cubicBezTo>
                    <a:pt x="372" y="240"/>
                    <a:pt x="372" y="239"/>
                    <a:pt x="371" y="239"/>
                  </a:cubicBezTo>
                  <a:cubicBezTo>
                    <a:pt x="370" y="239"/>
                    <a:pt x="367" y="238"/>
                    <a:pt x="367" y="240"/>
                  </a:cubicBezTo>
                  <a:cubicBezTo>
                    <a:pt x="365" y="239"/>
                    <a:pt x="365" y="240"/>
                    <a:pt x="364" y="241"/>
                  </a:cubicBezTo>
                  <a:cubicBezTo>
                    <a:pt x="364" y="240"/>
                    <a:pt x="364" y="239"/>
                    <a:pt x="364" y="239"/>
                  </a:cubicBezTo>
                  <a:cubicBezTo>
                    <a:pt x="364" y="238"/>
                    <a:pt x="365" y="238"/>
                    <a:pt x="365" y="237"/>
                  </a:cubicBezTo>
                  <a:cubicBezTo>
                    <a:pt x="364" y="237"/>
                    <a:pt x="363" y="237"/>
                    <a:pt x="363" y="237"/>
                  </a:cubicBezTo>
                  <a:cubicBezTo>
                    <a:pt x="361" y="236"/>
                    <a:pt x="361" y="237"/>
                    <a:pt x="360" y="238"/>
                  </a:cubicBezTo>
                  <a:cubicBezTo>
                    <a:pt x="359" y="238"/>
                    <a:pt x="360" y="235"/>
                    <a:pt x="357" y="236"/>
                  </a:cubicBezTo>
                  <a:cubicBezTo>
                    <a:pt x="356" y="237"/>
                    <a:pt x="356" y="236"/>
                    <a:pt x="356" y="235"/>
                  </a:cubicBezTo>
                  <a:cubicBezTo>
                    <a:pt x="355" y="236"/>
                    <a:pt x="354" y="236"/>
                    <a:pt x="354" y="236"/>
                  </a:cubicBezTo>
                  <a:cubicBezTo>
                    <a:pt x="355" y="235"/>
                    <a:pt x="357" y="235"/>
                    <a:pt x="356" y="232"/>
                  </a:cubicBezTo>
                  <a:cubicBezTo>
                    <a:pt x="356" y="231"/>
                    <a:pt x="356" y="231"/>
                    <a:pt x="355" y="230"/>
                  </a:cubicBezTo>
                  <a:cubicBezTo>
                    <a:pt x="355" y="230"/>
                    <a:pt x="355" y="230"/>
                    <a:pt x="355" y="230"/>
                  </a:cubicBezTo>
                  <a:cubicBezTo>
                    <a:pt x="355" y="229"/>
                    <a:pt x="355" y="229"/>
                    <a:pt x="355" y="228"/>
                  </a:cubicBezTo>
                  <a:cubicBezTo>
                    <a:pt x="354" y="228"/>
                    <a:pt x="354" y="227"/>
                    <a:pt x="354" y="227"/>
                  </a:cubicBezTo>
                  <a:cubicBezTo>
                    <a:pt x="353" y="226"/>
                    <a:pt x="353" y="227"/>
                    <a:pt x="352" y="227"/>
                  </a:cubicBezTo>
                  <a:cubicBezTo>
                    <a:pt x="353" y="225"/>
                    <a:pt x="353" y="224"/>
                    <a:pt x="353" y="223"/>
                  </a:cubicBezTo>
                  <a:cubicBezTo>
                    <a:pt x="353" y="222"/>
                    <a:pt x="354" y="223"/>
                    <a:pt x="354" y="221"/>
                  </a:cubicBezTo>
                  <a:cubicBezTo>
                    <a:pt x="353" y="220"/>
                    <a:pt x="352" y="220"/>
                    <a:pt x="352" y="219"/>
                  </a:cubicBezTo>
                  <a:cubicBezTo>
                    <a:pt x="352" y="218"/>
                    <a:pt x="352" y="218"/>
                    <a:pt x="351" y="218"/>
                  </a:cubicBezTo>
                  <a:cubicBezTo>
                    <a:pt x="351" y="218"/>
                    <a:pt x="350" y="218"/>
                    <a:pt x="350" y="218"/>
                  </a:cubicBezTo>
                  <a:cubicBezTo>
                    <a:pt x="350" y="217"/>
                    <a:pt x="354" y="214"/>
                    <a:pt x="353" y="213"/>
                  </a:cubicBezTo>
                  <a:cubicBezTo>
                    <a:pt x="353" y="213"/>
                    <a:pt x="353" y="213"/>
                    <a:pt x="353" y="213"/>
                  </a:cubicBezTo>
                  <a:cubicBezTo>
                    <a:pt x="353" y="213"/>
                    <a:pt x="353" y="212"/>
                    <a:pt x="353" y="212"/>
                  </a:cubicBezTo>
                  <a:cubicBezTo>
                    <a:pt x="352" y="211"/>
                    <a:pt x="352" y="210"/>
                    <a:pt x="352" y="210"/>
                  </a:cubicBezTo>
                  <a:cubicBezTo>
                    <a:pt x="351" y="208"/>
                    <a:pt x="352" y="206"/>
                    <a:pt x="351" y="204"/>
                  </a:cubicBezTo>
                  <a:cubicBezTo>
                    <a:pt x="351" y="202"/>
                    <a:pt x="351" y="202"/>
                    <a:pt x="352" y="200"/>
                  </a:cubicBezTo>
                  <a:cubicBezTo>
                    <a:pt x="353" y="199"/>
                    <a:pt x="353" y="197"/>
                    <a:pt x="354" y="196"/>
                  </a:cubicBezTo>
                  <a:cubicBezTo>
                    <a:pt x="354" y="195"/>
                    <a:pt x="355" y="195"/>
                    <a:pt x="356" y="195"/>
                  </a:cubicBezTo>
                  <a:cubicBezTo>
                    <a:pt x="356" y="194"/>
                    <a:pt x="355" y="193"/>
                    <a:pt x="355" y="193"/>
                  </a:cubicBezTo>
                  <a:cubicBezTo>
                    <a:pt x="353" y="196"/>
                    <a:pt x="345" y="192"/>
                    <a:pt x="343" y="191"/>
                  </a:cubicBezTo>
                  <a:cubicBezTo>
                    <a:pt x="343" y="191"/>
                    <a:pt x="342" y="192"/>
                    <a:pt x="342" y="191"/>
                  </a:cubicBezTo>
                  <a:cubicBezTo>
                    <a:pt x="342" y="191"/>
                    <a:pt x="342" y="191"/>
                    <a:pt x="342" y="191"/>
                  </a:cubicBezTo>
                  <a:cubicBezTo>
                    <a:pt x="341" y="191"/>
                    <a:pt x="341" y="191"/>
                    <a:pt x="341" y="191"/>
                  </a:cubicBezTo>
                  <a:cubicBezTo>
                    <a:pt x="341" y="191"/>
                    <a:pt x="341" y="192"/>
                    <a:pt x="340" y="192"/>
                  </a:cubicBezTo>
                  <a:cubicBezTo>
                    <a:pt x="340" y="192"/>
                    <a:pt x="340" y="191"/>
                    <a:pt x="340" y="191"/>
                  </a:cubicBezTo>
                  <a:cubicBezTo>
                    <a:pt x="340" y="191"/>
                    <a:pt x="340" y="190"/>
                    <a:pt x="339" y="191"/>
                  </a:cubicBezTo>
                  <a:cubicBezTo>
                    <a:pt x="339" y="191"/>
                    <a:pt x="339" y="191"/>
                    <a:pt x="339" y="192"/>
                  </a:cubicBezTo>
                  <a:cubicBezTo>
                    <a:pt x="339" y="192"/>
                    <a:pt x="338" y="191"/>
                    <a:pt x="338" y="191"/>
                  </a:cubicBezTo>
                  <a:cubicBezTo>
                    <a:pt x="338" y="191"/>
                    <a:pt x="338" y="192"/>
                    <a:pt x="338" y="192"/>
                  </a:cubicBezTo>
                  <a:cubicBezTo>
                    <a:pt x="338" y="192"/>
                    <a:pt x="337" y="192"/>
                    <a:pt x="337" y="193"/>
                  </a:cubicBezTo>
                  <a:cubicBezTo>
                    <a:pt x="337" y="193"/>
                    <a:pt x="336" y="192"/>
                    <a:pt x="336" y="192"/>
                  </a:cubicBezTo>
                  <a:cubicBezTo>
                    <a:pt x="336" y="192"/>
                    <a:pt x="336" y="192"/>
                    <a:pt x="336" y="192"/>
                  </a:cubicBezTo>
                  <a:cubicBezTo>
                    <a:pt x="336" y="192"/>
                    <a:pt x="336" y="192"/>
                    <a:pt x="336" y="192"/>
                  </a:cubicBezTo>
                  <a:cubicBezTo>
                    <a:pt x="336" y="192"/>
                    <a:pt x="335" y="192"/>
                    <a:pt x="335" y="192"/>
                  </a:cubicBezTo>
                  <a:cubicBezTo>
                    <a:pt x="335" y="192"/>
                    <a:pt x="335" y="192"/>
                    <a:pt x="335" y="192"/>
                  </a:cubicBezTo>
                  <a:cubicBezTo>
                    <a:pt x="334" y="193"/>
                    <a:pt x="334" y="192"/>
                    <a:pt x="333" y="192"/>
                  </a:cubicBezTo>
                  <a:cubicBezTo>
                    <a:pt x="333" y="192"/>
                    <a:pt x="333" y="193"/>
                    <a:pt x="333" y="193"/>
                  </a:cubicBezTo>
                  <a:cubicBezTo>
                    <a:pt x="333" y="193"/>
                    <a:pt x="333" y="193"/>
                    <a:pt x="333" y="193"/>
                  </a:cubicBezTo>
                  <a:cubicBezTo>
                    <a:pt x="332" y="194"/>
                    <a:pt x="332" y="192"/>
                    <a:pt x="331" y="191"/>
                  </a:cubicBezTo>
                  <a:cubicBezTo>
                    <a:pt x="332" y="191"/>
                    <a:pt x="331" y="195"/>
                    <a:pt x="331" y="193"/>
                  </a:cubicBezTo>
                  <a:cubicBezTo>
                    <a:pt x="331" y="193"/>
                    <a:pt x="328" y="195"/>
                    <a:pt x="328" y="194"/>
                  </a:cubicBezTo>
                  <a:cubicBezTo>
                    <a:pt x="328" y="195"/>
                    <a:pt x="329" y="195"/>
                    <a:pt x="329" y="196"/>
                  </a:cubicBezTo>
                  <a:cubicBezTo>
                    <a:pt x="328" y="196"/>
                    <a:pt x="328" y="195"/>
                    <a:pt x="328" y="195"/>
                  </a:cubicBezTo>
                  <a:cubicBezTo>
                    <a:pt x="327" y="196"/>
                    <a:pt x="327" y="195"/>
                    <a:pt x="326" y="195"/>
                  </a:cubicBezTo>
                  <a:cubicBezTo>
                    <a:pt x="326" y="197"/>
                    <a:pt x="326" y="196"/>
                    <a:pt x="325" y="196"/>
                  </a:cubicBezTo>
                  <a:cubicBezTo>
                    <a:pt x="325" y="196"/>
                    <a:pt x="325" y="196"/>
                    <a:pt x="325" y="196"/>
                  </a:cubicBezTo>
                  <a:cubicBezTo>
                    <a:pt x="324" y="197"/>
                    <a:pt x="325" y="198"/>
                    <a:pt x="325" y="198"/>
                  </a:cubicBezTo>
                  <a:cubicBezTo>
                    <a:pt x="325" y="198"/>
                    <a:pt x="325" y="198"/>
                    <a:pt x="325" y="198"/>
                  </a:cubicBezTo>
                  <a:cubicBezTo>
                    <a:pt x="325" y="199"/>
                    <a:pt x="326" y="199"/>
                    <a:pt x="325" y="200"/>
                  </a:cubicBezTo>
                  <a:cubicBezTo>
                    <a:pt x="324" y="201"/>
                    <a:pt x="324" y="199"/>
                    <a:pt x="325" y="202"/>
                  </a:cubicBezTo>
                  <a:cubicBezTo>
                    <a:pt x="325" y="202"/>
                    <a:pt x="324" y="202"/>
                    <a:pt x="325" y="202"/>
                  </a:cubicBezTo>
                  <a:cubicBezTo>
                    <a:pt x="325" y="202"/>
                    <a:pt x="326" y="201"/>
                    <a:pt x="327" y="202"/>
                  </a:cubicBezTo>
                  <a:cubicBezTo>
                    <a:pt x="327" y="202"/>
                    <a:pt x="327" y="203"/>
                    <a:pt x="326" y="203"/>
                  </a:cubicBezTo>
                  <a:cubicBezTo>
                    <a:pt x="326" y="203"/>
                    <a:pt x="326" y="203"/>
                    <a:pt x="326" y="203"/>
                  </a:cubicBezTo>
                  <a:cubicBezTo>
                    <a:pt x="325" y="203"/>
                    <a:pt x="325" y="203"/>
                    <a:pt x="325" y="203"/>
                  </a:cubicBezTo>
                  <a:cubicBezTo>
                    <a:pt x="324" y="204"/>
                    <a:pt x="325" y="205"/>
                    <a:pt x="326" y="205"/>
                  </a:cubicBezTo>
                  <a:cubicBezTo>
                    <a:pt x="326" y="206"/>
                    <a:pt x="326" y="206"/>
                    <a:pt x="326" y="207"/>
                  </a:cubicBezTo>
                  <a:cubicBezTo>
                    <a:pt x="326" y="207"/>
                    <a:pt x="328" y="209"/>
                    <a:pt x="329" y="209"/>
                  </a:cubicBezTo>
                  <a:cubicBezTo>
                    <a:pt x="329" y="209"/>
                    <a:pt x="330" y="209"/>
                    <a:pt x="330" y="208"/>
                  </a:cubicBezTo>
                  <a:cubicBezTo>
                    <a:pt x="330" y="208"/>
                    <a:pt x="330" y="208"/>
                    <a:pt x="330" y="207"/>
                  </a:cubicBezTo>
                  <a:cubicBezTo>
                    <a:pt x="331" y="207"/>
                    <a:pt x="331" y="207"/>
                    <a:pt x="331" y="208"/>
                  </a:cubicBezTo>
                  <a:cubicBezTo>
                    <a:pt x="332" y="208"/>
                    <a:pt x="331" y="211"/>
                    <a:pt x="331" y="211"/>
                  </a:cubicBezTo>
                  <a:cubicBezTo>
                    <a:pt x="331" y="213"/>
                    <a:pt x="330" y="214"/>
                    <a:pt x="330" y="215"/>
                  </a:cubicBezTo>
                  <a:cubicBezTo>
                    <a:pt x="330" y="216"/>
                    <a:pt x="330" y="217"/>
                    <a:pt x="330" y="218"/>
                  </a:cubicBezTo>
                  <a:cubicBezTo>
                    <a:pt x="331" y="220"/>
                    <a:pt x="331" y="221"/>
                    <a:pt x="330" y="223"/>
                  </a:cubicBezTo>
                  <a:cubicBezTo>
                    <a:pt x="329" y="224"/>
                    <a:pt x="326" y="226"/>
                    <a:pt x="325" y="225"/>
                  </a:cubicBezTo>
                  <a:cubicBezTo>
                    <a:pt x="325" y="224"/>
                    <a:pt x="324" y="224"/>
                    <a:pt x="323" y="224"/>
                  </a:cubicBezTo>
                  <a:cubicBezTo>
                    <a:pt x="322" y="223"/>
                    <a:pt x="323" y="221"/>
                    <a:pt x="321" y="220"/>
                  </a:cubicBezTo>
                  <a:cubicBezTo>
                    <a:pt x="321" y="219"/>
                    <a:pt x="320" y="218"/>
                    <a:pt x="319" y="218"/>
                  </a:cubicBezTo>
                  <a:cubicBezTo>
                    <a:pt x="318" y="217"/>
                    <a:pt x="319" y="216"/>
                    <a:pt x="318" y="216"/>
                  </a:cubicBezTo>
                  <a:cubicBezTo>
                    <a:pt x="318" y="215"/>
                    <a:pt x="317" y="216"/>
                    <a:pt x="317" y="216"/>
                  </a:cubicBezTo>
                  <a:cubicBezTo>
                    <a:pt x="316" y="217"/>
                    <a:pt x="313" y="217"/>
                    <a:pt x="312" y="218"/>
                  </a:cubicBezTo>
                  <a:cubicBezTo>
                    <a:pt x="312" y="219"/>
                    <a:pt x="310" y="221"/>
                    <a:pt x="310" y="222"/>
                  </a:cubicBezTo>
                  <a:cubicBezTo>
                    <a:pt x="310" y="223"/>
                    <a:pt x="311" y="224"/>
                    <a:pt x="310" y="225"/>
                  </a:cubicBezTo>
                  <a:cubicBezTo>
                    <a:pt x="310" y="226"/>
                    <a:pt x="309" y="226"/>
                    <a:pt x="308" y="227"/>
                  </a:cubicBezTo>
                  <a:cubicBezTo>
                    <a:pt x="308" y="227"/>
                    <a:pt x="308" y="229"/>
                    <a:pt x="308" y="230"/>
                  </a:cubicBezTo>
                  <a:cubicBezTo>
                    <a:pt x="308" y="231"/>
                    <a:pt x="309" y="232"/>
                    <a:pt x="308" y="232"/>
                  </a:cubicBezTo>
                  <a:cubicBezTo>
                    <a:pt x="308" y="233"/>
                    <a:pt x="308" y="235"/>
                    <a:pt x="308" y="236"/>
                  </a:cubicBezTo>
                  <a:cubicBezTo>
                    <a:pt x="308" y="237"/>
                    <a:pt x="308" y="238"/>
                    <a:pt x="308" y="240"/>
                  </a:cubicBezTo>
                  <a:cubicBezTo>
                    <a:pt x="308" y="240"/>
                    <a:pt x="308" y="243"/>
                    <a:pt x="308" y="243"/>
                  </a:cubicBezTo>
                  <a:cubicBezTo>
                    <a:pt x="309" y="243"/>
                    <a:pt x="308" y="241"/>
                    <a:pt x="309" y="241"/>
                  </a:cubicBezTo>
                  <a:cubicBezTo>
                    <a:pt x="309" y="242"/>
                    <a:pt x="309" y="242"/>
                    <a:pt x="309" y="243"/>
                  </a:cubicBezTo>
                  <a:cubicBezTo>
                    <a:pt x="309" y="244"/>
                    <a:pt x="309" y="244"/>
                    <a:pt x="309" y="245"/>
                  </a:cubicBezTo>
                  <a:cubicBezTo>
                    <a:pt x="310" y="245"/>
                    <a:pt x="310" y="252"/>
                    <a:pt x="307" y="250"/>
                  </a:cubicBezTo>
                  <a:cubicBezTo>
                    <a:pt x="306" y="249"/>
                    <a:pt x="306" y="249"/>
                    <a:pt x="306" y="249"/>
                  </a:cubicBezTo>
                  <a:cubicBezTo>
                    <a:pt x="305" y="249"/>
                    <a:pt x="305" y="249"/>
                    <a:pt x="305" y="249"/>
                  </a:cubicBezTo>
                  <a:cubicBezTo>
                    <a:pt x="305" y="249"/>
                    <a:pt x="309" y="245"/>
                    <a:pt x="308" y="243"/>
                  </a:cubicBezTo>
                  <a:cubicBezTo>
                    <a:pt x="307" y="244"/>
                    <a:pt x="307" y="246"/>
                    <a:pt x="306" y="247"/>
                  </a:cubicBezTo>
                  <a:cubicBezTo>
                    <a:pt x="305" y="248"/>
                    <a:pt x="304" y="249"/>
                    <a:pt x="302" y="249"/>
                  </a:cubicBezTo>
                  <a:cubicBezTo>
                    <a:pt x="302" y="249"/>
                    <a:pt x="301" y="249"/>
                    <a:pt x="301" y="249"/>
                  </a:cubicBezTo>
                  <a:cubicBezTo>
                    <a:pt x="300" y="250"/>
                    <a:pt x="301" y="251"/>
                    <a:pt x="301" y="251"/>
                  </a:cubicBezTo>
                  <a:cubicBezTo>
                    <a:pt x="301" y="253"/>
                    <a:pt x="300" y="254"/>
                    <a:pt x="299" y="255"/>
                  </a:cubicBezTo>
                  <a:cubicBezTo>
                    <a:pt x="297" y="256"/>
                    <a:pt x="294" y="257"/>
                    <a:pt x="292" y="256"/>
                  </a:cubicBezTo>
                  <a:cubicBezTo>
                    <a:pt x="292" y="256"/>
                    <a:pt x="290" y="253"/>
                    <a:pt x="290" y="252"/>
                  </a:cubicBezTo>
                  <a:cubicBezTo>
                    <a:pt x="291" y="250"/>
                    <a:pt x="292" y="253"/>
                    <a:pt x="293" y="253"/>
                  </a:cubicBezTo>
                  <a:cubicBezTo>
                    <a:pt x="293" y="252"/>
                    <a:pt x="290" y="250"/>
                    <a:pt x="289" y="251"/>
                  </a:cubicBezTo>
                  <a:cubicBezTo>
                    <a:pt x="287" y="251"/>
                    <a:pt x="285" y="251"/>
                    <a:pt x="283" y="252"/>
                  </a:cubicBezTo>
                  <a:cubicBezTo>
                    <a:pt x="281" y="253"/>
                    <a:pt x="279" y="253"/>
                    <a:pt x="278" y="254"/>
                  </a:cubicBezTo>
                  <a:cubicBezTo>
                    <a:pt x="277" y="255"/>
                    <a:pt x="277" y="256"/>
                    <a:pt x="276" y="257"/>
                  </a:cubicBezTo>
                  <a:cubicBezTo>
                    <a:pt x="275" y="258"/>
                    <a:pt x="273" y="257"/>
                    <a:pt x="272" y="258"/>
                  </a:cubicBezTo>
                  <a:cubicBezTo>
                    <a:pt x="270" y="259"/>
                    <a:pt x="268" y="259"/>
                    <a:pt x="266" y="260"/>
                  </a:cubicBezTo>
                  <a:cubicBezTo>
                    <a:pt x="266" y="260"/>
                    <a:pt x="264" y="261"/>
                    <a:pt x="264" y="261"/>
                  </a:cubicBezTo>
                  <a:cubicBezTo>
                    <a:pt x="263" y="262"/>
                    <a:pt x="264" y="261"/>
                    <a:pt x="265" y="262"/>
                  </a:cubicBezTo>
                  <a:cubicBezTo>
                    <a:pt x="265" y="263"/>
                    <a:pt x="265" y="265"/>
                    <a:pt x="265" y="265"/>
                  </a:cubicBezTo>
                  <a:cubicBezTo>
                    <a:pt x="264" y="265"/>
                    <a:pt x="264" y="264"/>
                    <a:pt x="264" y="264"/>
                  </a:cubicBezTo>
                  <a:cubicBezTo>
                    <a:pt x="264" y="264"/>
                    <a:pt x="263" y="263"/>
                    <a:pt x="262" y="263"/>
                  </a:cubicBezTo>
                  <a:cubicBezTo>
                    <a:pt x="262" y="264"/>
                    <a:pt x="259" y="263"/>
                    <a:pt x="259" y="262"/>
                  </a:cubicBezTo>
                  <a:cubicBezTo>
                    <a:pt x="259" y="262"/>
                    <a:pt x="260" y="261"/>
                    <a:pt x="260" y="261"/>
                  </a:cubicBezTo>
                  <a:cubicBezTo>
                    <a:pt x="260" y="261"/>
                    <a:pt x="260" y="261"/>
                    <a:pt x="259" y="261"/>
                  </a:cubicBezTo>
                  <a:cubicBezTo>
                    <a:pt x="259" y="260"/>
                    <a:pt x="259" y="259"/>
                    <a:pt x="259" y="259"/>
                  </a:cubicBezTo>
                  <a:cubicBezTo>
                    <a:pt x="259" y="259"/>
                    <a:pt x="258" y="259"/>
                    <a:pt x="258" y="259"/>
                  </a:cubicBezTo>
                  <a:cubicBezTo>
                    <a:pt x="258" y="259"/>
                    <a:pt x="257" y="259"/>
                    <a:pt x="257" y="259"/>
                  </a:cubicBezTo>
                  <a:cubicBezTo>
                    <a:pt x="256" y="259"/>
                    <a:pt x="256" y="258"/>
                    <a:pt x="255" y="258"/>
                  </a:cubicBezTo>
                  <a:cubicBezTo>
                    <a:pt x="255" y="257"/>
                    <a:pt x="255" y="257"/>
                    <a:pt x="255" y="257"/>
                  </a:cubicBezTo>
                  <a:cubicBezTo>
                    <a:pt x="255" y="257"/>
                    <a:pt x="255" y="257"/>
                    <a:pt x="255" y="257"/>
                  </a:cubicBezTo>
                  <a:cubicBezTo>
                    <a:pt x="254" y="256"/>
                    <a:pt x="254" y="256"/>
                    <a:pt x="254" y="256"/>
                  </a:cubicBezTo>
                  <a:cubicBezTo>
                    <a:pt x="254" y="256"/>
                    <a:pt x="253" y="256"/>
                    <a:pt x="252" y="256"/>
                  </a:cubicBezTo>
                  <a:cubicBezTo>
                    <a:pt x="252" y="256"/>
                    <a:pt x="251" y="256"/>
                    <a:pt x="251" y="256"/>
                  </a:cubicBezTo>
                  <a:cubicBezTo>
                    <a:pt x="251" y="257"/>
                    <a:pt x="250" y="257"/>
                    <a:pt x="250" y="257"/>
                  </a:cubicBezTo>
                  <a:cubicBezTo>
                    <a:pt x="250" y="257"/>
                    <a:pt x="250" y="257"/>
                    <a:pt x="250" y="257"/>
                  </a:cubicBezTo>
                  <a:cubicBezTo>
                    <a:pt x="250" y="257"/>
                    <a:pt x="249" y="257"/>
                    <a:pt x="249" y="257"/>
                  </a:cubicBezTo>
                  <a:cubicBezTo>
                    <a:pt x="248" y="258"/>
                    <a:pt x="248" y="259"/>
                    <a:pt x="248" y="259"/>
                  </a:cubicBezTo>
                  <a:cubicBezTo>
                    <a:pt x="248" y="259"/>
                    <a:pt x="248" y="259"/>
                    <a:pt x="247" y="258"/>
                  </a:cubicBezTo>
                  <a:cubicBezTo>
                    <a:pt x="246" y="259"/>
                    <a:pt x="245" y="258"/>
                    <a:pt x="244" y="260"/>
                  </a:cubicBezTo>
                  <a:cubicBezTo>
                    <a:pt x="244" y="260"/>
                    <a:pt x="244" y="260"/>
                    <a:pt x="244" y="260"/>
                  </a:cubicBezTo>
                  <a:cubicBezTo>
                    <a:pt x="244" y="260"/>
                    <a:pt x="244" y="261"/>
                    <a:pt x="243" y="261"/>
                  </a:cubicBezTo>
                  <a:cubicBezTo>
                    <a:pt x="243" y="261"/>
                    <a:pt x="242" y="261"/>
                    <a:pt x="242" y="261"/>
                  </a:cubicBezTo>
                  <a:cubicBezTo>
                    <a:pt x="242" y="261"/>
                    <a:pt x="242" y="261"/>
                    <a:pt x="242" y="261"/>
                  </a:cubicBezTo>
                  <a:cubicBezTo>
                    <a:pt x="242" y="261"/>
                    <a:pt x="242" y="261"/>
                    <a:pt x="242" y="261"/>
                  </a:cubicBezTo>
                  <a:cubicBezTo>
                    <a:pt x="242" y="261"/>
                    <a:pt x="242" y="260"/>
                    <a:pt x="242" y="260"/>
                  </a:cubicBezTo>
                  <a:cubicBezTo>
                    <a:pt x="242" y="260"/>
                    <a:pt x="241" y="260"/>
                    <a:pt x="241" y="260"/>
                  </a:cubicBezTo>
                  <a:cubicBezTo>
                    <a:pt x="241" y="260"/>
                    <a:pt x="240" y="261"/>
                    <a:pt x="240" y="261"/>
                  </a:cubicBezTo>
                  <a:cubicBezTo>
                    <a:pt x="240" y="261"/>
                    <a:pt x="239" y="260"/>
                    <a:pt x="239" y="260"/>
                  </a:cubicBezTo>
                  <a:cubicBezTo>
                    <a:pt x="238" y="259"/>
                    <a:pt x="240" y="259"/>
                    <a:pt x="241" y="258"/>
                  </a:cubicBezTo>
                  <a:cubicBezTo>
                    <a:pt x="241" y="258"/>
                    <a:pt x="241" y="256"/>
                    <a:pt x="241" y="256"/>
                  </a:cubicBezTo>
                  <a:cubicBezTo>
                    <a:pt x="241" y="256"/>
                    <a:pt x="242" y="256"/>
                    <a:pt x="242" y="255"/>
                  </a:cubicBezTo>
                  <a:cubicBezTo>
                    <a:pt x="242" y="255"/>
                    <a:pt x="241" y="254"/>
                    <a:pt x="241" y="254"/>
                  </a:cubicBezTo>
                  <a:cubicBezTo>
                    <a:pt x="241" y="254"/>
                    <a:pt x="240" y="255"/>
                    <a:pt x="240" y="255"/>
                  </a:cubicBezTo>
                  <a:cubicBezTo>
                    <a:pt x="240" y="255"/>
                    <a:pt x="242" y="256"/>
                    <a:pt x="241" y="256"/>
                  </a:cubicBezTo>
                  <a:cubicBezTo>
                    <a:pt x="240" y="256"/>
                    <a:pt x="240" y="256"/>
                    <a:pt x="240" y="256"/>
                  </a:cubicBezTo>
                  <a:cubicBezTo>
                    <a:pt x="239" y="256"/>
                    <a:pt x="239" y="256"/>
                    <a:pt x="239" y="256"/>
                  </a:cubicBezTo>
                  <a:cubicBezTo>
                    <a:pt x="239" y="257"/>
                    <a:pt x="239" y="257"/>
                    <a:pt x="239" y="257"/>
                  </a:cubicBezTo>
                  <a:cubicBezTo>
                    <a:pt x="238" y="257"/>
                    <a:pt x="237" y="255"/>
                    <a:pt x="236" y="256"/>
                  </a:cubicBezTo>
                  <a:cubicBezTo>
                    <a:pt x="236" y="256"/>
                    <a:pt x="235" y="257"/>
                    <a:pt x="235" y="257"/>
                  </a:cubicBezTo>
                  <a:cubicBezTo>
                    <a:pt x="234" y="256"/>
                    <a:pt x="235" y="255"/>
                    <a:pt x="235" y="255"/>
                  </a:cubicBezTo>
                  <a:cubicBezTo>
                    <a:pt x="234" y="255"/>
                    <a:pt x="232" y="255"/>
                    <a:pt x="233" y="255"/>
                  </a:cubicBezTo>
                  <a:cubicBezTo>
                    <a:pt x="234" y="254"/>
                    <a:pt x="234" y="254"/>
                    <a:pt x="234" y="253"/>
                  </a:cubicBezTo>
                  <a:cubicBezTo>
                    <a:pt x="233" y="253"/>
                    <a:pt x="233" y="253"/>
                    <a:pt x="233" y="252"/>
                  </a:cubicBezTo>
                  <a:cubicBezTo>
                    <a:pt x="233" y="251"/>
                    <a:pt x="233" y="252"/>
                    <a:pt x="232" y="251"/>
                  </a:cubicBezTo>
                  <a:cubicBezTo>
                    <a:pt x="232" y="251"/>
                    <a:pt x="232" y="251"/>
                    <a:pt x="231" y="251"/>
                  </a:cubicBezTo>
                  <a:cubicBezTo>
                    <a:pt x="231" y="251"/>
                    <a:pt x="231" y="251"/>
                    <a:pt x="230" y="251"/>
                  </a:cubicBezTo>
                  <a:cubicBezTo>
                    <a:pt x="230" y="251"/>
                    <a:pt x="231" y="250"/>
                    <a:pt x="231" y="250"/>
                  </a:cubicBezTo>
                  <a:cubicBezTo>
                    <a:pt x="231" y="250"/>
                    <a:pt x="231" y="250"/>
                    <a:pt x="232" y="250"/>
                  </a:cubicBezTo>
                  <a:cubicBezTo>
                    <a:pt x="232" y="250"/>
                    <a:pt x="232" y="249"/>
                    <a:pt x="232" y="249"/>
                  </a:cubicBezTo>
                  <a:cubicBezTo>
                    <a:pt x="232" y="248"/>
                    <a:pt x="231" y="248"/>
                    <a:pt x="230" y="248"/>
                  </a:cubicBezTo>
                  <a:cubicBezTo>
                    <a:pt x="230" y="248"/>
                    <a:pt x="231" y="247"/>
                    <a:pt x="230" y="247"/>
                  </a:cubicBezTo>
                  <a:cubicBezTo>
                    <a:pt x="230" y="246"/>
                    <a:pt x="231" y="247"/>
                    <a:pt x="232" y="246"/>
                  </a:cubicBezTo>
                  <a:cubicBezTo>
                    <a:pt x="232" y="246"/>
                    <a:pt x="231" y="245"/>
                    <a:pt x="231" y="245"/>
                  </a:cubicBezTo>
                  <a:cubicBezTo>
                    <a:pt x="231" y="244"/>
                    <a:pt x="232" y="243"/>
                    <a:pt x="231" y="243"/>
                  </a:cubicBezTo>
                  <a:cubicBezTo>
                    <a:pt x="230" y="243"/>
                    <a:pt x="230" y="243"/>
                    <a:pt x="230" y="243"/>
                  </a:cubicBezTo>
                  <a:cubicBezTo>
                    <a:pt x="231" y="243"/>
                    <a:pt x="232" y="242"/>
                    <a:pt x="233" y="242"/>
                  </a:cubicBezTo>
                  <a:cubicBezTo>
                    <a:pt x="233" y="241"/>
                    <a:pt x="231" y="241"/>
                    <a:pt x="231" y="241"/>
                  </a:cubicBezTo>
                  <a:cubicBezTo>
                    <a:pt x="231" y="240"/>
                    <a:pt x="232" y="241"/>
                    <a:pt x="232" y="241"/>
                  </a:cubicBezTo>
                  <a:cubicBezTo>
                    <a:pt x="232" y="241"/>
                    <a:pt x="233" y="241"/>
                    <a:pt x="233" y="240"/>
                  </a:cubicBezTo>
                  <a:cubicBezTo>
                    <a:pt x="233" y="240"/>
                    <a:pt x="234" y="240"/>
                    <a:pt x="234" y="240"/>
                  </a:cubicBezTo>
                  <a:cubicBezTo>
                    <a:pt x="234" y="240"/>
                    <a:pt x="234" y="239"/>
                    <a:pt x="234" y="239"/>
                  </a:cubicBezTo>
                  <a:cubicBezTo>
                    <a:pt x="234" y="239"/>
                    <a:pt x="233" y="239"/>
                    <a:pt x="233" y="239"/>
                  </a:cubicBezTo>
                  <a:cubicBezTo>
                    <a:pt x="234" y="239"/>
                    <a:pt x="234" y="238"/>
                    <a:pt x="235" y="239"/>
                  </a:cubicBezTo>
                  <a:cubicBezTo>
                    <a:pt x="235" y="239"/>
                    <a:pt x="235" y="237"/>
                    <a:pt x="235" y="237"/>
                  </a:cubicBezTo>
                  <a:cubicBezTo>
                    <a:pt x="235" y="236"/>
                    <a:pt x="235" y="234"/>
                    <a:pt x="236" y="233"/>
                  </a:cubicBezTo>
                  <a:cubicBezTo>
                    <a:pt x="238" y="233"/>
                    <a:pt x="236" y="235"/>
                    <a:pt x="236" y="235"/>
                  </a:cubicBezTo>
                  <a:cubicBezTo>
                    <a:pt x="237" y="235"/>
                    <a:pt x="237" y="235"/>
                    <a:pt x="237" y="235"/>
                  </a:cubicBezTo>
                  <a:cubicBezTo>
                    <a:pt x="237" y="237"/>
                    <a:pt x="237" y="234"/>
                    <a:pt x="238" y="234"/>
                  </a:cubicBezTo>
                  <a:cubicBezTo>
                    <a:pt x="238" y="234"/>
                    <a:pt x="238" y="234"/>
                    <a:pt x="238" y="235"/>
                  </a:cubicBezTo>
                  <a:cubicBezTo>
                    <a:pt x="238" y="235"/>
                    <a:pt x="238" y="235"/>
                    <a:pt x="239" y="235"/>
                  </a:cubicBezTo>
                  <a:cubicBezTo>
                    <a:pt x="240" y="235"/>
                    <a:pt x="241" y="230"/>
                    <a:pt x="238" y="231"/>
                  </a:cubicBezTo>
                  <a:cubicBezTo>
                    <a:pt x="238" y="231"/>
                    <a:pt x="237" y="231"/>
                    <a:pt x="237" y="231"/>
                  </a:cubicBezTo>
                  <a:cubicBezTo>
                    <a:pt x="237" y="231"/>
                    <a:pt x="237" y="231"/>
                    <a:pt x="236" y="230"/>
                  </a:cubicBezTo>
                  <a:cubicBezTo>
                    <a:pt x="236" y="229"/>
                    <a:pt x="235" y="230"/>
                    <a:pt x="235" y="231"/>
                  </a:cubicBezTo>
                  <a:cubicBezTo>
                    <a:pt x="235" y="230"/>
                    <a:pt x="237" y="229"/>
                    <a:pt x="236" y="228"/>
                  </a:cubicBezTo>
                  <a:cubicBezTo>
                    <a:pt x="235" y="228"/>
                    <a:pt x="235" y="228"/>
                    <a:pt x="234" y="229"/>
                  </a:cubicBezTo>
                  <a:cubicBezTo>
                    <a:pt x="234" y="229"/>
                    <a:pt x="233" y="229"/>
                    <a:pt x="233" y="229"/>
                  </a:cubicBezTo>
                  <a:cubicBezTo>
                    <a:pt x="233" y="229"/>
                    <a:pt x="234" y="229"/>
                    <a:pt x="234" y="228"/>
                  </a:cubicBezTo>
                  <a:cubicBezTo>
                    <a:pt x="235" y="228"/>
                    <a:pt x="235" y="228"/>
                    <a:pt x="236" y="228"/>
                  </a:cubicBezTo>
                  <a:cubicBezTo>
                    <a:pt x="236" y="227"/>
                    <a:pt x="236" y="226"/>
                    <a:pt x="236" y="225"/>
                  </a:cubicBezTo>
                  <a:cubicBezTo>
                    <a:pt x="235" y="225"/>
                    <a:pt x="235" y="224"/>
                    <a:pt x="234" y="224"/>
                  </a:cubicBezTo>
                  <a:cubicBezTo>
                    <a:pt x="233" y="224"/>
                    <a:pt x="232" y="224"/>
                    <a:pt x="231" y="225"/>
                  </a:cubicBezTo>
                  <a:cubicBezTo>
                    <a:pt x="231" y="225"/>
                    <a:pt x="231" y="225"/>
                    <a:pt x="231" y="225"/>
                  </a:cubicBezTo>
                  <a:cubicBezTo>
                    <a:pt x="228" y="224"/>
                    <a:pt x="228" y="227"/>
                    <a:pt x="229" y="229"/>
                  </a:cubicBezTo>
                  <a:cubicBezTo>
                    <a:pt x="229" y="229"/>
                    <a:pt x="229" y="231"/>
                    <a:pt x="229" y="230"/>
                  </a:cubicBezTo>
                  <a:cubicBezTo>
                    <a:pt x="228" y="230"/>
                    <a:pt x="229" y="229"/>
                    <a:pt x="228" y="229"/>
                  </a:cubicBezTo>
                  <a:cubicBezTo>
                    <a:pt x="228" y="229"/>
                    <a:pt x="227" y="231"/>
                    <a:pt x="227" y="230"/>
                  </a:cubicBezTo>
                  <a:cubicBezTo>
                    <a:pt x="227" y="229"/>
                    <a:pt x="229" y="226"/>
                    <a:pt x="227" y="227"/>
                  </a:cubicBezTo>
                  <a:cubicBezTo>
                    <a:pt x="226" y="228"/>
                    <a:pt x="225" y="229"/>
                    <a:pt x="225" y="230"/>
                  </a:cubicBezTo>
                  <a:cubicBezTo>
                    <a:pt x="225" y="230"/>
                    <a:pt x="225" y="230"/>
                    <a:pt x="226" y="231"/>
                  </a:cubicBezTo>
                  <a:cubicBezTo>
                    <a:pt x="226" y="233"/>
                    <a:pt x="224" y="229"/>
                    <a:pt x="224" y="229"/>
                  </a:cubicBezTo>
                  <a:cubicBezTo>
                    <a:pt x="223" y="229"/>
                    <a:pt x="224" y="229"/>
                    <a:pt x="224" y="230"/>
                  </a:cubicBezTo>
                  <a:cubicBezTo>
                    <a:pt x="224" y="230"/>
                    <a:pt x="222" y="230"/>
                    <a:pt x="222" y="230"/>
                  </a:cubicBezTo>
                  <a:cubicBezTo>
                    <a:pt x="222" y="230"/>
                    <a:pt x="222" y="229"/>
                    <a:pt x="222" y="229"/>
                  </a:cubicBezTo>
                  <a:cubicBezTo>
                    <a:pt x="221" y="229"/>
                    <a:pt x="221" y="230"/>
                    <a:pt x="221" y="230"/>
                  </a:cubicBezTo>
                  <a:cubicBezTo>
                    <a:pt x="221" y="231"/>
                    <a:pt x="221" y="232"/>
                    <a:pt x="221" y="233"/>
                  </a:cubicBezTo>
                  <a:cubicBezTo>
                    <a:pt x="221" y="234"/>
                    <a:pt x="221" y="235"/>
                    <a:pt x="221" y="236"/>
                  </a:cubicBezTo>
                  <a:cubicBezTo>
                    <a:pt x="222" y="236"/>
                    <a:pt x="222" y="236"/>
                    <a:pt x="222" y="236"/>
                  </a:cubicBezTo>
                  <a:cubicBezTo>
                    <a:pt x="222" y="237"/>
                    <a:pt x="222" y="237"/>
                    <a:pt x="222" y="237"/>
                  </a:cubicBezTo>
                  <a:cubicBezTo>
                    <a:pt x="223" y="238"/>
                    <a:pt x="223" y="238"/>
                    <a:pt x="222" y="239"/>
                  </a:cubicBezTo>
                  <a:cubicBezTo>
                    <a:pt x="222" y="239"/>
                    <a:pt x="222" y="239"/>
                    <a:pt x="222" y="239"/>
                  </a:cubicBezTo>
                  <a:cubicBezTo>
                    <a:pt x="221" y="238"/>
                    <a:pt x="221" y="236"/>
                    <a:pt x="221" y="236"/>
                  </a:cubicBezTo>
                  <a:cubicBezTo>
                    <a:pt x="221" y="236"/>
                    <a:pt x="221" y="237"/>
                    <a:pt x="221" y="237"/>
                  </a:cubicBezTo>
                  <a:cubicBezTo>
                    <a:pt x="221" y="238"/>
                    <a:pt x="221" y="239"/>
                    <a:pt x="221" y="240"/>
                  </a:cubicBezTo>
                  <a:cubicBezTo>
                    <a:pt x="221" y="241"/>
                    <a:pt x="221" y="242"/>
                    <a:pt x="221" y="243"/>
                  </a:cubicBezTo>
                  <a:cubicBezTo>
                    <a:pt x="221" y="243"/>
                    <a:pt x="222" y="243"/>
                    <a:pt x="222" y="243"/>
                  </a:cubicBezTo>
                  <a:cubicBezTo>
                    <a:pt x="222" y="243"/>
                    <a:pt x="222" y="242"/>
                    <a:pt x="222" y="242"/>
                  </a:cubicBezTo>
                  <a:cubicBezTo>
                    <a:pt x="222" y="242"/>
                    <a:pt x="222" y="242"/>
                    <a:pt x="223" y="242"/>
                  </a:cubicBezTo>
                  <a:cubicBezTo>
                    <a:pt x="223" y="243"/>
                    <a:pt x="223" y="244"/>
                    <a:pt x="223" y="245"/>
                  </a:cubicBezTo>
                  <a:cubicBezTo>
                    <a:pt x="223" y="243"/>
                    <a:pt x="225" y="244"/>
                    <a:pt x="225" y="245"/>
                  </a:cubicBezTo>
                  <a:cubicBezTo>
                    <a:pt x="225" y="248"/>
                    <a:pt x="224" y="251"/>
                    <a:pt x="226" y="253"/>
                  </a:cubicBezTo>
                  <a:cubicBezTo>
                    <a:pt x="226" y="253"/>
                    <a:pt x="226" y="253"/>
                    <a:pt x="226" y="253"/>
                  </a:cubicBezTo>
                  <a:cubicBezTo>
                    <a:pt x="226" y="254"/>
                    <a:pt x="226" y="254"/>
                    <a:pt x="226" y="254"/>
                  </a:cubicBezTo>
                  <a:cubicBezTo>
                    <a:pt x="228" y="255"/>
                    <a:pt x="226" y="255"/>
                    <a:pt x="225" y="256"/>
                  </a:cubicBezTo>
                  <a:cubicBezTo>
                    <a:pt x="225" y="256"/>
                    <a:pt x="225" y="256"/>
                    <a:pt x="225" y="256"/>
                  </a:cubicBezTo>
                  <a:cubicBezTo>
                    <a:pt x="225" y="256"/>
                    <a:pt x="224" y="256"/>
                    <a:pt x="224" y="256"/>
                  </a:cubicBezTo>
                  <a:cubicBezTo>
                    <a:pt x="224" y="258"/>
                    <a:pt x="226" y="257"/>
                    <a:pt x="227" y="257"/>
                  </a:cubicBezTo>
                  <a:cubicBezTo>
                    <a:pt x="226" y="259"/>
                    <a:pt x="225" y="258"/>
                    <a:pt x="227" y="259"/>
                  </a:cubicBezTo>
                  <a:cubicBezTo>
                    <a:pt x="227" y="259"/>
                    <a:pt x="227" y="260"/>
                    <a:pt x="227" y="260"/>
                  </a:cubicBezTo>
                  <a:cubicBezTo>
                    <a:pt x="227" y="260"/>
                    <a:pt x="226" y="260"/>
                    <a:pt x="226" y="260"/>
                  </a:cubicBezTo>
                  <a:cubicBezTo>
                    <a:pt x="226" y="260"/>
                    <a:pt x="226" y="260"/>
                    <a:pt x="226" y="261"/>
                  </a:cubicBezTo>
                  <a:cubicBezTo>
                    <a:pt x="227" y="262"/>
                    <a:pt x="228" y="261"/>
                    <a:pt x="229" y="262"/>
                  </a:cubicBezTo>
                  <a:cubicBezTo>
                    <a:pt x="230" y="262"/>
                    <a:pt x="230" y="263"/>
                    <a:pt x="231" y="264"/>
                  </a:cubicBezTo>
                  <a:cubicBezTo>
                    <a:pt x="231" y="264"/>
                    <a:pt x="231" y="264"/>
                    <a:pt x="231" y="265"/>
                  </a:cubicBezTo>
                  <a:cubicBezTo>
                    <a:pt x="231" y="265"/>
                    <a:pt x="232" y="265"/>
                    <a:pt x="232" y="265"/>
                  </a:cubicBezTo>
                  <a:cubicBezTo>
                    <a:pt x="232" y="265"/>
                    <a:pt x="232" y="265"/>
                    <a:pt x="233" y="266"/>
                  </a:cubicBezTo>
                  <a:cubicBezTo>
                    <a:pt x="233" y="266"/>
                    <a:pt x="230" y="264"/>
                    <a:pt x="230" y="264"/>
                  </a:cubicBezTo>
                  <a:cubicBezTo>
                    <a:pt x="229" y="263"/>
                    <a:pt x="229" y="262"/>
                    <a:pt x="228" y="262"/>
                  </a:cubicBezTo>
                  <a:cubicBezTo>
                    <a:pt x="227" y="262"/>
                    <a:pt x="224" y="262"/>
                    <a:pt x="224" y="262"/>
                  </a:cubicBezTo>
                  <a:cubicBezTo>
                    <a:pt x="224" y="262"/>
                    <a:pt x="224" y="262"/>
                    <a:pt x="224" y="263"/>
                  </a:cubicBezTo>
                  <a:cubicBezTo>
                    <a:pt x="224" y="263"/>
                    <a:pt x="224" y="266"/>
                    <a:pt x="224" y="266"/>
                  </a:cubicBezTo>
                  <a:cubicBezTo>
                    <a:pt x="223" y="265"/>
                    <a:pt x="224" y="266"/>
                    <a:pt x="223" y="265"/>
                  </a:cubicBezTo>
                  <a:cubicBezTo>
                    <a:pt x="222" y="265"/>
                    <a:pt x="222" y="264"/>
                    <a:pt x="222" y="265"/>
                  </a:cubicBezTo>
                  <a:cubicBezTo>
                    <a:pt x="222" y="265"/>
                    <a:pt x="223" y="267"/>
                    <a:pt x="222" y="267"/>
                  </a:cubicBezTo>
                  <a:cubicBezTo>
                    <a:pt x="222" y="267"/>
                    <a:pt x="221" y="266"/>
                    <a:pt x="221" y="266"/>
                  </a:cubicBezTo>
                  <a:cubicBezTo>
                    <a:pt x="221" y="266"/>
                    <a:pt x="221" y="266"/>
                    <a:pt x="221" y="265"/>
                  </a:cubicBezTo>
                  <a:cubicBezTo>
                    <a:pt x="221" y="265"/>
                    <a:pt x="221" y="265"/>
                    <a:pt x="220" y="264"/>
                  </a:cubicBezTo>
                  <a:cubicBezTo>
                    <a:pt x="220" y="264"/>
                    <a:pt x="220" y="264"/>
                    <a:pt x="220" y="264"/>
                  </a:cubicBezTo>
                  <a:cubicBezTo>
                    <a:pt x="220" y="263"/>
                    <a:pt x="218" y="264"/>
                    <a:pt x="217" y="264"/>
                  </a:cubicBezTo>
                  <a:cubicBezTo>
                    <a:pt x="215" y="264"/>
                    <a:pt x="214" y="264"/>
                    <a:pt x="214" y="266"/>
                  </a:cubicBezTo>
                  <a:cubicBezTo>
                    <a:pt x="214" y="266"/>
                    <a:pt x="214" y="266"/>
                    <a:pt x="214" y="266"/>
                  </a:cubicBezTo>
                  <a:cubicBezTo>
                    <a:pt x="213" y="268"/>
                    <a:pt x="216" y="267"/>
                    <a:pt x="215" y="268"/>
                  </a:cubicBezTo>
                  <a:cubicBezTo>
                    <a:pt x="215" y="268"/>
                    <a:pt x="215" y="269"/>
                    <a:pt x="215" y="269"/>
                  </a:cubicBezTo>
                  <a:cubicBezTo>
                    <a:pt x="215" y="269"/>
                    <a:pt x="214" y="269"/>
                    <a:pt x="214" y="269"/>
                  </a:cubicBezTo>
                  <a:cubicBezTo>
                    <a:pt x="214" y="268"/>
                    <a:pt x="214" y="268"/>
                    <a:pt x="213" y="268"/>
                  </a:cubicBezTo>
                  <a:cubicBezTo>
                    <a:pt x="212" y="267"/>
                    <a:pt x="212" y="266"/>
                    <a:pt x="210" y="267"/>
                  </a:cubicBezTo>
                  <a:cubicBezTo>
                    <a:pt x="208" y="267"/>
                    <a:pt x="205" y="267"/>
                    <a:pt x="203" y="269"/>
                  </a:cubicBezTo>
                  <a:cubicBezTo>
                    <a:pt x="203" y="270"/>
                    <a:pt x="203" y="270"/>
                    <a:pt x="203" y="271"/>
                  </a:cubicBezTo>
                  <a:cubicBezTo>
                    <a:pt x="202" y="271"/>
                    <a:pt x="201" y="272"/>
                    <a:pt x="201" y="272"/>
                  </a:cubicBezTo>
                  <a:cubicBezTo>
                    <a:pt x="200" y="272"/>
                    <a:pt x="199" y="273"/>
                    <a:pt x="199" y="273"/>
                  </a:cubicBezTo>
                  <a:cubicBezTo>
                    <a:pt x="198" y="272"/>
                    <a:pt x="198" y="273"/>
                    <a:pt x="198" y="275"/>
                  </a:cubicBezTo>
                  <a:cubicBezTo>
                    <a:pt x="197" y="277"/>
                    <a:pt x="197" y="279"/>
                    <a:pt x="195" y="281"/>
                  </a:cubicBezTo>
                  <a:cubicBezTo>
                    <a:pt x="195" y="282"/>
                    <a:pt x="195" y="282"/>
                    <a:pt x="194" y="282"/>
                  </a:cubicBezTo>
                  <a:cubicBezTo>
                    <a:pt x="194" y="283"/>
                    <a:pt x="194" y="284"/>
                    <a:pt x="193" y="284"/>
                  </a:cubicBezTo>
                  <a:cubicBezTo>
                    <a:pt x="193" y="285"/>
                    <a:pt x="192" y="284"/>
                    <a:pt x="192" y="285"/>
                  </a:cubicBezTo>
                  <a:cubicBezTo>
                    <a:pt x="193" y="285"/>
                    <a:pt x="193" y="285"/>
                    <a:pt x="193" y="285"/>
                  </a:cubicBezTo>
                  <a:cubicBezTo>
                    <a:pt x="194" y="285"/>
                    <a:pt x="194" y="286"/>
                    <a:pt x="194" y="286"/>
                  </a:cubicBezTo>
                  <a:cubicBezTo>
                    <a:pt x="194" y="286"/>
                    <a:pt x="194" y="286"/>
                    <a:pt x="194" y="287"/>
                  </a:cubicBezTo>
                  <a:cubicBezTo>
                    <a:pt x="194" y="286"/>
                    <a:pt x="192" y="285"/>
                    <a:pt x="192" y="286"/>
                  </a:cubicBezTo>
                  <a:cubicBezTo>
                    <a:pt x="191" y="286"/>
                    <a:pt x="191" y="286"/>
                    <a:pt x="191" y="286"/>
                  </a:cubicBezTo>
                  <a:cubicBezTo>
                    <a:pt x="191" y="287"/>
                    <a:pt x="192" y="286"/>
                    <a:pt x="192" y="286"/>
                  </a:cubicBezTo>
                  <a:cubicBezTo>
                    <a:pt x="193" y="286"/>
                    <a:pt x="193" y="287"/>
                    <a:pt x="194" y="287"/>
                  </a:cubicBezTo>
                  <a:cubicBezTo>
                    <a:pt x="194" y="288"/>
                    <a:pt x="196" y="289"/>
                    <a:pt x="194" y="290"/>
                  </a:cubicBezTo>
                  <a:cubicBezTo>
                    <a:pt x="194" y="290"/>
                    <a:pt x="194" y="289"/>
                    <a:pt x="193" y="290"/>
                  </a:cubicBezTo>
                  <a:cubicBezTo>
                    <a:pt x="192" y="290"/>
                    <a:pt x="191" y="289"/>
                    <a:pt x="190" y="289"/>
                  </a:cubicBezTo>
                  <a:cubicBezTo>
                    <a:pt x="190" y="289"/>
                    <a:pt x="189" y="290"/>
                    <a:pt x="189" y="290"/>
                  </a:cubicBezTo>
                  <a:cubicBezTo>
                    <a:pt x="188" y="289"/>
                    <a:pt x="187" y="291"/>
                    <a:pt x="186" y="291"/>
                  </a:cubicBezTo>
                  <a:cubicBezTo>
                    <a:pt x="186" y="291"/>
                    <a:pt x="185" y="291"/>
                    <a:pt x="185" y="292"/>
                  </a:cubicBezTo>
                  <a:cubicBezTo>
                    <a:pt x="184" y="292"/>
                    <a:pt x="184" y="292"/>
                    <a:pt x="183" y="293"/>
                  </a:cubicBezTo>
                  <a:cubicBezTo>
                    <a:pt x="181" y="293"/>
                    <a:pt x="179" y="294"/>
                    <a:pt x="178" y="295"/>
                  </a:cubicBezTo>
                  <a:cubicBezTo>
                    <a:pt x="177" y="295"/>
                    <a:pt x="177" y="295"/>
                    <a:pt x="177" y="296"/>
                  </a:cubicBezTo>
                  <a:cubicBezTo>
                    <a:pt x="177" y="297"/>
                    <a:pt x="176" y="299"/>
                    <a:pt x="177" y="300"/>
                  </a:cubicBezTo>
                  <a:cubicBezTo>
                    <a:pt x="177" y="300"/>
                    <a:pt x="177" y="300"/>
                    <a:pt x="177" y="300"/>
                  </a:cubicBezTo>
                  <a:cubicBezTo>
                    <a:pt x="177" y="301"/>
                    <a:pt x="177" y="300"/>
                    <a:pt x="177" y="300"/>
                  </a:cubicBezTo>
                  <a:cubicBezTo>
                    <a:pt x="177" y="301"/>
                    <a:pt x="177" y="301"/>
                    <a:pt x="177" y="301"/>
                  </a:cubicBezTo>
                  <a:cubicBezTo>
                    <a:pt x="177" y="301"/>
                    <a:pt x="177" y="302"/>
                    <a:pt x="178" y="302"/>
                  </a:cubicBezTo>
                  <a:cubicBezTo>
                    <a:pt x="178" y="302"/>
                    <a:pt x="178" y="302"/>
                    <a:pt x="178" y="302"/>
                  </a:cubicBezTo>
                  <a:cubicBezTo>
                    <a:pt x="177" y="302"/>
                    <a:pt x="177" y="301"/>
                    <a:pt x="176" y="302"/>
                  </a:cubicBezTo>
                  <a:cubicBezTo>
                    <a:pt x="174" y="305"/>
                    <a:pt x="171" y="305"/>
                    <a:pt x="168" y="307"/>
                  </a:cubicBezTo>
                  <a:cubicBezTo>
                    <a:pt x="167" y="308"/>
                    <a:pt x="167" y="308"/>
                    <a:pt x="167" y="308"/>
                  </a:cubicBezTo>
                  <a:cubicBezTo>
                    <a:pt x="167" y="308"/>
                    <a:pt x="167" y="309"/>
                    <a:pt x="167" y="309"/>
                  </a:cubicBezTo>
                  <a:cubicBezTo>
                    <a:pt x="167" y="309"/>
                    <a:pt x="167" y="309"/>
                    <a:pt x="167" y="309"/>
                  </a:cubicBezTo>
                  <a:cubicBezTo>
                    <a:pt x="167" y="310"/>
                    <a:pt x="168" y="310"/>
                    <a:pt x="168" y="310"/>
                  </a:cubicBezTo>
                  <a:cubicBezTo>
                    <a:pt x="168" y="310"/>
                    <a:pt x="169" y="310"/>
                    <a:pt x="169" y="310"/>
                  </a:cubicBezTo>
                  <a:cubicBezTo>
                    <a:pt x="169" y="310"/>
                    <a:pt x="170" y="309"/>
                    <a:pt x="170" y="309"/>
                  </a:cubicBezTo>
                  <a:cubicBezTo>
                    <a:pt x="170" y="311"/>
                    <a:pt x="165" y="311"/>
                    <a:pt x="164" y="311"/>
                  </a:cubicBezTo>
                  <a:cubicBezTo>
                    <a:pt x="163" y="311"/>
                    <a:pt x="160" y="310"/>
                    <a:pt x="159" y="311"/>
                  </a:cubicBezTo>
                  <a:cubicBezTo>
                    <a:pt x="158" y="311"/>
                    <a:pt x="158" y="310"/>
                    <a:pt x="158" y="309"/>
                  </a:cubicBezTo>
                  <a:cubicBezTo>
                    <a:pt x="158" y="308"/>
                    <a:pt x="158" y="308"/>
                    <a:pt x="158" y="307"/>
                  </a:cubicBezTo>
                  <a:cubicBezTo>
                    <a:pt x="157" y="307"/>
                    <a:pt x="157" y="307"/>
                    <a:pt x="156" y="307"/>
                  </a:cubicBezTo>
                  <a:cubicBezTo>
                    <a:pt x="156" y="308"/>
                    <a:pt x="156" y="308"/>
                    <a:pt x="155" y="308"/>
                  </a:cubicBezTo>
                  <a:cubicBezTo>
                    <a:pt x="155" y="308"/>
                    <a:pt x="155" y="307"/>
                    <a:pt x="155" y="307"/>
                  </a:cubicBezTo>
                  <a:cubicBezTo>
                    <a:pt x="154" y="307"/>
                    <a:pt x="153" y="307"/>
                    <a:pt x="153" y="307"/>
                  </a:cubicBezTo>
                  <a:cubicBezTo>
                    <a:pt x="153" y="308"/>
                    <a:pt x="154" y="308"/>
                    <a:pt x="154" y="308"/>
                  </a:cubicBezTo>
                  <a:cubicBezTo>
                    <a:pt x="154" y="309"/>
                    <a:pt x="154" y="309"/>
                    <a:pt x="154" y="310"/>
                  </a:cubicBezTo>
                  <a:cubicBezTo>
                    <a:pt x="154" y="310"/>
                    <a:pt x="154" y="310"/>
                    <a:pt x="154" y="310"/>
                  </a:cubicBezTo>
                  <a:cubicBezTo>
                    <a:pt x="154" y="311"/>
                    <a:pt x="155" y="311"/>
                    <a:pt x="155" y="311"/>
                  </a:cubicBezTo>
                  <a:cubicBezTo>
                    <a:pt x="155" y="311"/>
                    <a:pt x="155" y="312"/>
                    <a:pt x="156" y="312"/>
                  </a:cubicBezTo>
                  <a:cubicBezTo>
                    <a:pt x="156" y="312"/>
                    <a:pt x="156" y="313"/>
                    <a:pt x="156" y="313"/>
                  </a:cubicBezTo>
                  <a:cubicBezTo>
                    <a:pt x="155" y="314"/>
                    <a:pt x="156" y="314"/>
                    <a:pt x="156" y="315"/>
                  </a:cubicBezTo>
                  <a:cubicBezTo>
                    <a:pt x="156" y="316"/>
                    <a:pt x="155" y="317"/>
                    <a:pt x="156" y="317"/>
                  </a:cubicBezTo>
                  <a:cubicBezTo>
                    <a:pt x="156" y="318"/>
                    <a:pt x="156" y="318"/>
                    <a:pt x="156" y="318"/>
                  </a:cubicBezTo>
                  <a:cubicBezTo>
                    <a:pt x="157" y="318"/>
                    <a:pt x="157" y="318"/>
                    <a:pt x="157" y="318"/>
                  </a:cubicBezTo>
                  <a:cubicBezTo>
                    <a:pt x="156" y="318"/>
                    <a:pt x="155" y="319"/>
                    <a:pt x="154" y="318"/>
                  </a:cubicBezTo>
                  <a:cubicBezTo>
                    <a:pt x="154" y="318"/>
                    <a:pt x="154" y="317"/>
                    <a:pt x="153" y="317"/>
                  </a:cubicBezTo>
                  <a:cubicBezTo>
                    <a:pt x="153" y="317"/>
                    <a:pt x="152" y="318"/>
                    <a:pt x="152" y="318"/>
                  </a:cubicBezTo>
                  <a:cubicBezTo>
                    <a:pt x="152" y="318"/>
                    <a:pt x="152" y="319"/>
                    <a:pt x="151" y="319"/>
                  </a:cubicBezTo>
                  <a:cubicBezTo>
                    <a:pt x="151" y="318"/>
                    <a:pt x="151" y="317"/>
                    <a:pt x="150" y="318"/>
                  </a:cubicBezTo>
                  <a:cubicBezTo>
                    <a:pt x="149" y="319"/>
                    <a:pt x="147" y="320"/>
                    <a:pt x="147" y="317"/>
                  </a:cubicBezTo>
                  <a:cubicBezTo>
                    <a:pt x="146" y="317"/>
                    <a:pt x="146" y="316"/>
                    <a:pt x="146" y="316"/>
                  </a:cubicBezTo>
                  <a:cubicBezTo>
                    <a:pt x="145" y="316"/>
                    <a:pt x="145" y="316"/>
                    <a:pt x="145" y="316"/>
                  </a:cubicBezTo>
                  <a:cubicBezTo>
                    <a:pt x="145" y="316"/>
                    <a:pt x="145" y="316"/>
                    <a:pt x="145" y="316"/>
                  </a:cubicBezTo>
                  <a:cubicBezTo>
                    <a:pt x="144" y="316"/>
                    <a:pt x="143" y="316"/>
                    <a:pt x="142" y="316"/>
                  </a:cubicBezTo>
                  <a:cubicBezTo>
                    <a:pt x="142" y="316"/>
                    <a:pt x="142" y="318"/>
                    <a:pt x="142" y="318"/>
                  </a:cubicBezTo>
                  <a:cubicBezTo>
                    <a:pt x="142" y="318"/>
                    <a:pt x="142" y="317"/>
                    <a:pt x="141" y="317"/>
                  </a:cubicBezTo>
                  <a:cubicBezTo>
                    <a:pt x="140" y="317"/>
                    <a:pt x="140" y="318"/>
                    <a:pt x="139" y="317"/>
                  </a:cubicBezTo>
                  <a:cubicBezTo>
                    <a:pt x="139" y="317"/>
                    <a:pt x="139" y="318"/>
                    <a:pt x="139" y="318"/>
                  </a:cubicBezTo>
                  <a:cubicBezTo>
                    <a:pt x="139" y="318"/>
                    <a:pt x="139" y="318"/>
                    <a:pt x="138" y="318"/>
                  </a:cubicBezTo>
                  <a:cubicBezTo>
                    <a:pt x="138" y="318"/>
                    <a:pt x="137" y="318"/>
                    <a:pt x="137" y="318"/>
                  </a:cubicBezTo>
                  <a:cubicBezTo>
                    <a:pt x="137" y="318"/>
                    <a:pt x="135" y="319"/>
                    <a:pt x="135" y="319"/>
                  </a:cubicBezTo>
                  <a:cubicBezTo>
                    <a:pt x="135" y="319"/>
                    <a:pt x="135" y="319"/>
                    <a:pt x="134" y="319"/>
                  </a:cubicBezTo>
                  <a:cubicBezTo>
                    <a:pt x="134" y="319"/>
                    <a:pt x="134" y="320"/>
                    <a:pt x="134" y="320"/>
                  </a:cubicBezTo>
                  <a:cubicBezTo>
                    <a:pt x="134" y="321"/>
                    <a:pt x="134" y="321"/>
                    <a:pt x="135" y="321"/>
                  </a:cubicBezTo>
                  <a:cubicBezTo>
                    <a:pt x="135" y="321"/>
                    <a:pt x="136" y="321"/>
                    <a:pt x="136" y="321"/>
                  </a:cubicBezTo>
                  <a:cubicBezTo>
                    <a:pt x="136" y="321"/>
                    <a:pt x="137" y="320"/>
                    <a:pt x="137" y="320"/>
                  </a:cubicBezTo>
                  <a:cubicBezTo>
                    <a:pt x="137" y="320"/>
                    <a:pt x="136" y="321"/>
                    <a:pt x="136" y="321"/>
                  </a:cubicBezTo>
                  <a:cubicBezTo>
                    <a:pt x="137" y="321"/>
                    <a:pt x="137" y="321"/>
                    <a:pt x="137" y="322"/>
                  </a:cubicBezTo>
                  <a:cubicBezTo>
                    <a:pt x="136" y="322"/>
                    <a:pt x="136" y="321"/>
                    <a:pt x="135" y="322"/>
                  </a:cubicBezTo>
                  <a:cubicBezTo>
                    <a:pt x="135" y="322"/>
                    <a:pt x="135" y="322"/>
                    <a:pt x="135" y="322"/>
                  </a:cubicBezTo>
                  <a:cubicBezTo>
                    <a:pt x="136" y="323"/>
                    <a:pt x="135" y="323"/>
                    <a:pt x="136" y="323"/>
                  </a:cubicBezTo>
                  <a:cubicBezTo>
                    <a:pt x="136" y="323"/>
                    <a:pt x="136" y="322"/>
                    <a:pt x="136" y="322"/>
                  </a:cubicBezTo>
                  <a:cubicBezTo>
                    <a:pt x="136" y="322"/>
                    <a:pt x="137" y="323"/>
                    <a:pt x="137" y="323"/>
                  </a:cubicBezTo>
                  <a:cubicBezTo>
                    <a:pt x="139" y="324"/>
                    <a:pt x="134" y="324"/>
                    <a:pt x="134" y="324"/>
                  </a:cubicBezTo>
                  <a:cubicBezTo>
                    <a:pt x="134" y="324"/>
                    <a:pt x="136" y="325"/>
                    <a:pt x="136" y="325"/>
                  </a:cubicBezTo>
                  <a:cubicBezTo>
                    <a:pt x="137" y="325"/>
                    <a:pt x="137" y="327"/>
                    <a:pt x="138" y="327"/>
                  </a:cubicBezTo>
                  <a:cubicBezTo>
                    <a:pt x="138" y="327"/>
                    <a:pt x="138" y="327"/>
                    <a:pt x="138" y="327"/>
                  </a:cubicBezTo>
                  <a:cubicBezTo>
                    <a:pt x="138" y="327"/>
                    <a:pt x="138" y="326"/>
                    <a:pt x="138" y="326"/>
                  </a:cubicBezTo>
                  <a:cubicBezTo>
                    <a:pt x="139" y="326"/>
                    <a:pt x="139" y="326"/>
                    <a:pt x="139" y="326"/>
                  </a:cubicBezTo>
                  <a:cubicBezTo>
                    <a:pt x="139" y="326"/>
                    <a:pt x="139" y="326"/>
                    <a:pt x="140" y="326"/>
                  </a:cubicBezTo>
                  <a:cubicBezTo>
                    <a:pt x="140" y="326"/>
                    <a:pt x="140" y="326"/>
                    <a:pt x="140" y="326"/>
                  </a:cubicBezTo>
                  <a:cubicBezTo>
                    <a:pt x="140" y="327"/>
                    <a:pt x="140" y="327"/>
                    <a:pt x="141" y="327"/>
                  </a:cubicBezTo>
                  <a:cubicBezTo>
                    <a:pt x="141" y="327"/>
                    <a:pt x="142" y="327"/>
                    <a:pt x="142" y="327"/>
                  </a:cubicBezTo>
                  <a:cubicBezTo>
                    <a:pt x="143" y="327"/>
                    <a:pt x="143" y="327"/>
                    <a:pt x="143" y="327"/>
                  </a:cubicBezTo>
                  <a:cubicBezTo>
                    <a:pt x="143" y="327"/>
                    <a:pt x="143" y="328"/>
                    <a:pt x="143" y="328"/>
                  </a:cubicBezTo>
                  <a:cubicBezTo>
                    <a:pt x="144" y="328"/>
                    <a:pt x="144" y="328"/>
                    <a:pt x="145" y="328"/>
                  </a:cubicBezTo>
                  <a:cubicBezTo>
                    <a:pt x="145" y="328"/>
                    <a:pt x="145" y="331"/>
                    <a:pt x="145" y="330"/>
                  </a:cubicBezTo>
                  <a:cubicBezTo>
                    <a:pt x="146" y="329"/>
                    <a:pt x="146" y="329"/>
                    <a:pt x="147" y="330"/>
                  </a:cubicBezTo>
                  <a:cubicBezTo>
                    <a:pt x="147" y="330"/>
                    <a:pt x="148" y="330"/>
                    <a:pt x="148" y="330"/>
                  </a:cubicBezTo>
                  <a:cubicBezTo>
                    <a:pt x="149" y="330"/>
                    <a:pt x="149" y="329"/>
                    <a:pt x="150" y="330"/>
                  </a:cubicBezTo>
                  <a:cubicBezTo>
                    <a:pt x="150" y="331"/>
                    <a:pt x="149" y="331"/>
                    <a:pt x="149" y="331"/>
                  </a:cubicBezTo>
                  <a:cubicBezTo>
                    <a:pt x="149" y="331"/>
                    <a:pt x="149" y="331"/>
                    <a:pt x="149" y="331"/>
                  </a:cubicBezTo>
                  <a:cubicBezTo>
                    <a:pt x="149" y="332"/>
                    <a:pt x="149" y="331"/>
                    <a:pt x="149" y="332"/>
                  </a:cubicBezTo>
                  <a:cubicBezTo>
                    <a:pt x="149" y="332"/>
                    <a:pt x="149" y="332"/>
                    <a:pt x="150" y="332"/>
                  </a:cubicBezTo>
                  <a:cubicBezTo>
                    <a:pt x="150" y="332"/>
                    <a:pt x="150" y="332"/>
                    <a:pt x="150" y="332"/>
                  </a:cubicBezTo>
                  <a:cubicBezTo>
                    <a:pt x="151" y="332"/>
                    <a:pt x="151" y="332"/>
                    <a:pt x="151" y="332"/>
                  </a:cubicBezTo>
                  <a:cubicBezTo>
                    <a:pt x="151" y="332"/>
                    <a:pt x="152" y="332"/>
                    <a:pt x="152" y="332"/>
                  </a:cubicBezTo>
                  <a:cubicBezTo>
                    <a:pt x="152" y="331"/>
                    <a:pt x="153" y="332"/>
                    <a:pt x="153" y="332"/>
                  </a:cubicBezTo>
                  <a:cubicBezTo>
                    <a:pt x="153" y="332"/>
                    <a:pt x="152" y="332"/>
                    <a:pt x="152" y="332"/>
                  </a:cubicBezTo>
                  <a:cubicBezTo>
                    <a:pt x="151" y="332"/>
                    <a:pt x="152" y="332"/>
                    <a:pt x="151" y="333"/>
                  </a:cubicBezTo>
                  <a:cubicBezTo>
                    <a:pt x="151" y="333"/>
                    <a:pt x="151" y="333"/>
                    <a:pt x="151" y="333"/>
                  </a:cubicBezTo>
                  <a:cubicBezTo>
                    <a:pt x="151" y="334"/>
                    <a:pt x="152" y="333"/>
                    <a:pt x="152" y="334"/>
                  </a:cubicBezTo>
                  <a:cubicBezTo>
                    <a:pt x="153" y="334"/>
                    <a:pt x="153" y="335"/>
                    <a:pt x="152" y="335"/>
                  </a:cubicBezTo>
                  <a:cubicBezTo>
                    <a:pt x="152" y="336"/>
                    <a:pt x="154" y="339"/>
                    <a:pt x="154" y="339"/>
                  </a:cubicBezTo>
                  <a:cubicBezTo>
                    <a:pt x="154" y="340"/>
                    <a:pt x="155" y="340"/>
                    <a:pt x="155" y="340"/>
                  </a:cubicBezTo>
                  <a:cubicBezTo>
                    <a:pt x="155" y="340"/>
                    <a:pt x="156" y="340"/>
                    <a:pt x="156" y="340"/>
                  </a:cubicBezTo>
                  <a:cubicBezTo>
                    <a:pt x="156" y="341"/>
                    <a:pt x="156" y="341"/>
                    <a:pt x="156" y="341"/>
                  </a:cubicBezTo>
                  <a:cubicBezTo>
                    <a:pt x="157" y="341"/>
                    <a:pt x="157" y="341"/>
                    <a:pt x="157" y="341"/>
                  </a:cubicBezTo>
                  <a:cubicBezTo>
                    <a:pt x="158" y="342"/>
                    <a:pt x="158" y="341"/>
                    <a:pt x="158" y="341"/>
                  </a:cubicBezTo>
                  <a:cubicBezTo>
                    <a:pt x="158" y="341"/>
                    <a:pt x="159" y="341"/>
                    <a:pt x="159" y="341"/>
                  </a:cubicBezTo>
                  <a:cubicBezTo>
                    <a:pt x="159" y="342"/>
                    <a:pt x="158" y="342"/>
                    <a:pt x="158" y="342"/>
                  </a:cubicBezTo>
                  <a:cubicBezTo>
                    <a:pt x="158" y="343"/>
                    <a:pt x="159" y="344"/>
                    <a:pt x="159" y="344"/>
                  </a:cubicBezTo>
                  <a:cubicBezTo>
                    <a:pt x="159" y="345"/>
                    <a:pt x="159" y="345"/>
                    <a:pt x="159" y="345"/>
                  </a:cubicBezTo>
                  <a:cubicBezTo>
                    <a:pt x="159" y="346"/>
                    <a:pt x="160" y="346"/>
                    <a:pt x="160" y="347"/>
                  </a:cubicBezTo>
                  <a:cubicBezTo>
                    <a:pt x="159" y="347"/>
                    <a:pt x="158" y="346"/>
                    <a:pt x="158" y="345"/>
                  </a:cubicBezTo>
                  <a:cubicBezTo>
                    <a:pt x="158" y="345"/>
                    <a:pt x="157" y="344"/>
                    <a:pt x="157" y="344"/>
                  </a:cubicBezTo>
                  <a:cubicBezTo>
                    <a:pt x="156" y="344"/>
                    <a:pt x="158" y="345"/>
                    <a:pt x="158" y="345"/>
                  </a:cubicBezTo>
                  <a:cubicBezTo>
                    <a:pt x="158" y="346"/>
                    <a:pt x="158" y="347"/>
                    <a:pt x="158" y="348"/>
                  </a:cubicBezTo>
                  <a:cubicBezTo>
                    <a:pt x="160" y="349"/>
                    <a:pt x="161" y="350"/>
                    <a:pt x="162" y="351"/>
                  </a:cubicBezTo>
                  <a:cubicBezTo>
                    <a:pt x="162" y="352"/>
                    <a:pt x="163" y="355"/>
                    <a:pt x="163" y="355"/>
                  </a:cubicBezTo>
                  <a:cubicBezTo>
                    <a:pt x="163" y="355"/>
                    <a:pt x="163" y="355"/>
                    <a:pt x="163" y="354"/>
                  </a:cubicBezTo>
                  <a:cubicBezTo>
                    <a:pt x="162" y="354"/>
                    <a:pt x="162" y="354"/>
                    <a:pt x="162" y="354"/>
                  </a:cubicBezTo>
                  <a:cubicBezTo>
                    <a:pt x="161" y="353"/>
                    <a:pt x="159" y="346"/>
                    <a:pt x="158" y="350"/>
                  </a:cubicBezTo>
                  <a:cubicBezTo>
                    <a:pt x="158" y="351"/>
                    <a:pt x="157" y="356"/>
                    <a:pt x="158" y="357"/>
                  </a:cubicBezTo>
                  <a:cubicBezTo>
                    <a:pt x="158" y="357"/>
                    <a:pt x="159" y="356"/>
                    <a:pt x="159" y="357"/>
                  </a:cubicBezTo>
                  <a:cubicBezTo>
                    <a:pt x="159" y="358"/>
                    <a:pt x="159" y="357"/>
                    <a:pt x="158" y="358"/>
                  </a:cubicBezTo>
                  <a:cubicBezTo>
                    <a:pt x="158" y="358"/>
                    <a:pt x="158" y="359"/>
                    <a:pt x="158" y="360"/>
                  </a:cubicBezTo>
                  <a:cubicBezTo>
                    <a:pt x="158" y="362"/>
                    <a:pt x="157" y="367"/>
                    <a:pt x="155" y="369"/>
                  </a:cubicBezTo>
                  <a:cubicBezTo>
                    <a:pt x="155" y="369"/>
                    <a:pt x="155" y="369"/>
                    <a:pt x="155" y="369"/>
                  </a:cubicBezTo>
                  <a:cubicBezTo>
                    <a:pt x="155" y="369"/>
                    <a:pt x="154" y="369"/>
                    <a:pt x="154" y="369"/>
                  </a:cubicBezTo>
                  <a:cubicBezTo>
                    <a:pt x="153" y="370"/>
                    <a:pt x="152" y="370"/>
                    <a:pt x="152" y="370"/>
                  </a:cubicBezTo>
                  <a:cubicBezTo>
                    <a:pt x="151" y="370"/>
                    <a:pt x="150" y="370"/>
                    <a:pt x="150" y="369"/>
                  </a:cubicBezTo>
                  <a:cubicBezTo>
                    <a:pt x="149" y="369"/>
                    <a:pt x="149" y="369"/>
                    <a:pt x="149" y="369"/>
                  </a:cubicBezTo>
                  <a:cubicBezTo>
                    <a:pt x="148" y="369"/>
                    <a:pt x="148" y="369"/>
                    <a:pt x="148" y="369"/>
                  </a:cubicBezTo>
                  <a:cubicBezTo>
                    <a:pt x="148" y="369"/>
                    <a:pt x="148" y="369"/>
                    <a:pt x="148" y="369"/>
                  </a:cubicBezTo>
                  <a:cubicBezTo>
                    <a:pt x="148" y="368"/>
                    <a:pt x="147" y="368"/>
                    <a:pt x="146" y="369"/>
                  </a:cubicBezTo>
                  <a:cubicBezTo>
                    <a:pt x="146" y="369"/>
                    <a:pt x="146" y="370"/>
                    <a:pt x="145" y="369"/>
                  </a:cubicBezTo>
                  <a:cubicBezTo>
                    <a:pt x="145" y="369"/>
                    <a:pt x="144" y="369"/>
                    <a:pt x="144" y="369"/>
                  </a:cubicBezTo>
                  <a:cubicBezTo>
                    <a:pt x="144" y="369"/>
                    <a:pt x="144" y="369"/>
                    <a:pt x="143" y="369"/>
                  </a:cubicBezTo>
                  <a:cubicBezTo>
                    <a:pt x="143" y="369"/>
                    <a:pt x="143" y="368"/>
                    <a:pt x="142" y="368"/>
                  </a:cubicBezTo>
                  <a:cubicBezTo>
                    <a:pt x="142" y="368"/>
                    <a:pt x="141" y="369"/>
                    <a:pt x="141" y="368"/>
                  </a:cubicBezTo>
                  <a:cubicBezTo>
                    <a:pt x="137" y="369"/>
                    <a:pt x="135" y="369"/>
                    <a:pt x="132" y="368"/>
                  </a:cubicBezTo>
                  <a:cubicBezTo>
                    <a:pt x="131" y="368"/>
                    <a:pt x="131" y="368"/>
                    <a:pt x="130" y="368"/>
                  </a:cubicBezTo>
                  <a:cubicBezTo>
                    <a:pt x="129" y="367"/>
                    <a:pt x="128" y="368"/>
                    <a:pt x="128" y="367"/>
                  </a:cubicBezTo>
                  <a:cubicBezTo>
                    <a:pt x="127" y="367"/>
                    <a:pt x="127" y="367"/>
                    <a:pt x="127" y="367"/>
                  </a:cubicBezTo>
                  <a:cubicBezTo>
                    <a:pt x="126" y="367"/>
                    <a:pt x="126" y="367"/>
                    <a:pt x="126" y="367"/>
                  </a:cubicBezTo>
                  <a:cubicBezTo>
                    <a:pt x="124" y="368"/>
                    <a:pt x="123" y="367"/>
                    <a:pt x="121" y="367"/>
                  </a:cubicBezTo>
                  <a:cubicBezTo>
                    <a:pt x="121" y="368"/>
                    <a:pt x="120" y="367"/>
                    <a:pt x="119" y="368"/>
                  </a:cubicBezTo>
                  <a:cubicBezTo>
                    <a:pt x="119" y="368"/>
                    <a:pt x="119" y="368"/>
                    <a:pt x="119" y="368"/>
                  </a:cubicBezTo>
                  <a:cubicBezTo>
                    <a:pt x="119" y="368"/>
                    <a:pt x="119" y="367"/>
                    <a:pt x="119" y="368"/>
                  </a:cubicBezTo>
                  <a:cubicBezTo>
                    <a:pt x="118" y="367"/>
                    <a:pt x="118" y="367"/>
                    <a:pt x="117" y="367"/>
                  </a:cubicBezTo>
                  <a:cubicBezTo>
                    <a:pt x="116" y="366"/>
                    <a:pt x="116" y="366"/>
                    <a:pt x="115" y="366"/>
                  </a:cubicBezTo>
                  <a:cubicBezTo>
                    <a:pt x="115" y="366"/>
                    <a:pt x="115" y="365"/>
                    <a:pt x="114" y="366"/>
                  </a:cubicBezTo>
                  <a:cubicBezTo>
                    <a:pt x="114" y="366"/>
                    <a:pt x="113" y="367"/>
                    <a:pt x="113" y="366"/>
                  </a:cubicBezTo>
                  <a:cubicBezTo>
                    <a:pt x="113" y="366"/>
                    <a:pt x="113" y="366"/>
                    <a:pt x="113" y="366"/>
                  </a:cubicBezTo>
                  <a:cubicBezTo>
                    <a:pt x="112" y="366"/>
                    <a:pt x="110" y="368"/>
                    <a:pt x="110" y="369"/>
                  </a:cubicBezTo>
                  <a:cubicBezTo>
                    <a:pt x="111" y="369"/>
                    <a:pt x="111" y="369"/>
                    <a:pt x="111" y="369"/>
                  </a:cubicBezTo>
                  <a:cubicBezTo>
                    <a:pt x="111" y="369"/>
                    <a:pt x="107" y="370"/>
                    <a:pt x="107" y="370"/>
                  </a:cubicBezTo>
                  <a:cubicBezTo>
                    <a:pt x="107" y="370"/>
                    <a:pt x="106" y="370"/>
                    <a:pt x="106" y="370"/>
                  </a:cubicBezTo>
                  <a:cubicBezTo>
                    <a:pt x="106" y="370"/>
                    <a:pt x="106" y="370"/>
                    <a:pt x="105" y="371"/>
                  </a:cubicBezTo>
                  <a:cubicBezTo>
                    <a:pt x="105" y="371"/>
                    <a:pt x="105" y="371"/>
                    <a:pt x="105" y="371"/>
                  </a:cubicBezTo>
                  <a:cubicBezTo>
                    <a:pt x="105" y="371"/>
                    <a:pt x="105" y="371"/>
                    <a:pt x="105" y="372"/>
                  </a:cubicBezTo>
                  <a:cubicBezTo>
                    <a:pt x="104" y="372"/>
                    <a:pt x="104" y="372"/>
                    <a:pt x="104" y="372"/>
                  </a:cubicBezTo>
                  <a:cubicBezTo>
                    <a:pt x="103" y="373"/>
                    <a:pt x="104" y="373"/>
                    <a:pt x="105" y="374"/>
                  </a:cubicBezTo>
                  <a:cubicBezTo>
                    <a:pt x="105" y="374"/>
                    <a:pt x="105" y="374"/>
                    <a:pt x="105" y="375"/>
                  </a:cubicBezTo>
                  <a:cubicBezTo>
                    <a:pt x="105" y="375"/>
                    <a:pt x="106" y="375"/>
                    <a:pt x="106" y="375"/>
                  </a:cubicBezTo>
                  <a:cubicBezTo>
                    <a:pt x="106" y="375"/>
                    <a:pt x="106" y="375"/>
                    <a:pt x="105" y="376"/>
                  </a:cubicBezTo>
                  <a:cubicBezTo>
                    <a:pt x="105" y="376"/>
                    <a:pt x="105" y="377"/>
                    <a:pt x="106" y="377"/>
                  </a:cubicBezTo>
                  <a:cubicBezTo>
                    <a:pt x="106" y="377"/>
                    <a:pt x="106" y="376"/>
                    <a:pt x="107" y="376"/>
                  </a:cubicBezTo>
                  <a:cubicBezTo>
                    <a:pt x="108" y="376"/>
                    <a:pt x="106" y="378"/>
                    <a:pt x="107" y="378"/>
                  </a:cubicBezTo>
                  <a:cubicBezTo>
                    <a:pt x="107" y="378"/>
                    <a:pt x="108" y="378"/>
                    <a:pt x="108" y="378"/>
                  </a:cubicBezTo>
                  <a:cubicBezTo>
                    <a:pt x="108" y="379"/>
                    <a:pt x="106" y="379"/>
                    <a:pt x="107" y="380"/>
                  </a:cubicBezTo>
                  <a:cubicBezTo>
                    <a:pt x="107" y="380"/>
                    <a:pt x="108" y="379"/>
                    <a:pt x="108" y="379"/>
                  </a:cubicBezTo>
                  <a:cubicBezTo>
                    <a:pt x="108" y="381"/>
                    <a:pt x="106" y="381"/>
                    <a:pt x="106" y="383"/>
                  </a:cubicBezTo>
                  <a:cubicBezTo>
                    <a:pt x="106" y="385"/>
                    <a:pt x="107" y="387"/>
                    <a:pt x="107" y="388"/>
                  </a:cubicBezTo>
                  <a:cubicBezTo>
                    <a:pt x="108" y="390"/>
                    <a:pt x="108" y="392"/>
                    <a:pt x="108" y="394"/>
                  </a:cubicBezTo>
                  <a:cubicBezTo>
                    <a:pt x="107" y="397"/>
                    <a:pt x="106" y="400"/>
                    <a:pt x="105" y="403"/>
                  </a:cubicBezTo>
                  <a:cubicBezTo>
                    <a:pt x="105" y="405"/>
                    <a:pt x="103" y="405"/>
                    <a:pt x="103" y="406"/>
                  </a:cubicBezTo>
                  <a:cubicBezTo>
                    <a:pt x="103" y="407"/>
                    <a:pt x="103" y="408"/>
                    <a:pt x="103" y="409"/>
                  </a:cubicBezTo>
                  <a:cubicBezTo>
                    <a:pt x="102" y="411"/>
                    <a:pt x="103" y="410"/>
                    <a:pt x="103" y="411"/>
                  </a:cubicBezTo>
                  <a:cubicBezTo>
                    <a:pt x="104" y="412"/>
                    <a:pt x="104" y="412"/>
                    <a:pt x="104" y="414"/>
                  </a:cubicBezTo>
                  <a:cubicBezTo>
                    <a:pt x="105" y="414"/>
                    <a:pt x="106" y="413"/>
                    <a:pt x="107" y="414"/>
                  </a:cubicBezTo>
                  <a:cubicBezTo>
                    <a:pt x="107" y="415"/>
                    <a:pt x="107" y="417"/>
                    <a:pt x="107" y="419"/>
                  </a:cubicBezTo>
                  <a:cubicBezTo>
                    <a:pt x="107" y="420"/>
                    <a:pt x="107" y="423"/>
                    <a:pt x="106" y="424"/>
                  </a:cubicBezTo>
                  <a:cubicBezTo>
                    <a:pt x="106" y="425"/>
                    <a:pt x="105" y="425"/>
                    <a:pt x="106" y="426"/>
                  </a:cubicBezTo>
                  <a:cubicBezTo>
                    <a:pt x="108" y="425"/>
                    <a:pt x="108" y="424"/>
                    <a:pt x="110" y="425"/>
                  </a:cubicBezTo>
                  <a:cubicBezTo>
                    <a:pt x="112" y="425"/>
                    <a:pt x="113" y="426"/>
                    <a:pt x="114" y="425"/>
                  </a:cubicBezTo>
                  <a:cubicBezTo>
                    <a:pt x="116" y="424"/>
                    <a:pt x="116" y="424"/>
                    <a:pt x="118" y="424"/>
                  </a:cubicBezTo>
                  <a:cubicBezTo>
                    <a:pt x="119" y="424"/>
                    <a:pt x="120" y="424"/>
                    <a:pt x="120" y="425"/>
                  </a:cubicBezTo>
                  <a:cubicBezTo>
                    <a:pt x="121" y="425"/>
                    <a:pt x="123" y="426"/>
                    <a:pt x="123" y="427"/>
                  </a:cubicBezTo>
                  <a:cubicBezTo>
                    <a:pt x="123" y="427"/>
                    <a:pt x="123" y="427"/>
                    <a:pt x="123" y="428"/>
                  </a:cubicBezTo>
                  <a:cubicBezTo>
                    <a:pt x="123" y="429"/>
                    <a:pt x="125" y="429"/>
                    <a:pt x="124" y="430"/>
                  </a:cubicBezTo>
                  <a:cubicBezTo>
                    <a:pt x="124" y="430"/>
                    <a:pt x="124" y="430"/>
                    <a:pt x="124" y="430"/>
                  </a:cubicBezTo>
                  <a:cubicBezTo>
                    <a:pt x="124" y="432"/>
                    <a:pt x="126" y="432"/>
                    <a:pt x="127" y="433"/>
                  </a:cubicBezTo>
                  <a:cubicBezTo>
                    <a:pt x="128" y="435"/>
                    <a:pt x="129" y="434"/>
                    <a:pt x="130" y="433"/>
                  </a:cubicBezTo>
                  <a:cubicBezTo>
                    <a:pt x="131" y="433"/>
                    <a:pt x="130" y="431"/>
                    <a:pt x="130" y="431"/>
                  </a:cubicBezTo>
                  <a:cubicBezTo>
                    <a:pt x="132" y="430"/>
                    <a:pt x="133" y="430"/>
                    <a:pt x="134" y="430"/>
                  </a:cubicBezTo>
                  <a:cubicBezTo>
                    <a:pt x="135" y="429"/>
                    <a:pt x="135" y="429"/>
                    <a:pt x="136" y="428"/>
                  </a:cubicBezTo>
                  <a:cubicBezTo>
                    <a:pt x="137" y="428"/>
                    <a:pt x="138" y="428"/>
                    <a:pt x="138" y="428"/>
                  </a:cubicBezTo>
                  <a:cubicBezTo>
                    <a:pt x="139" y="428"/>
                    <a:pt x="140" y="428"/>
                    <a:pt x="141" y="428"/>
                  </a:cubicBezTo>
                  <a:cubicBezTo>
                    <a:pt x="143" y="428"/>
                    <a:pt x="148" y="429"/>
                    <a:pt x="149" y="428"/>
                  </a:cubicBezTo>
                  <a:cubicBezTo>
                    <a:pt x="149" y="427"/>
                    <a:pt x="149" y="427"/>
                    <a:pt x="150" y="427"/>
                  </a:cubicBezTo>
                  <a:cubicBezTo>
                    <a:pt x="150" y="427"/>
                    <a:pt x="151" y="428"/>
                    <a:pt x="152" y="428"/>
                  </a:cubicBezTo>
                  <a:cubicBezTo>
                    <a:pt x="152" y="428"/>
                    <a:pt x="152" y="427"/>
                    <a:pt x="153" y="427"/>
                  </a:cubicBezTo>
                  <a:cubicBezTo>
                    <a:pt x="154" y="425"/>
                    <a:pt x="154" y="424"/>
                    <a:pt x="155" y="422"/>
                  </a:cubicBezTo>
                  <a:cubicBezTo>
                    <a:pt x="157" y="420"/>
                    <a:pt x="158" y="422"/>
                    <a:pt x="160" y="421"/>
                  </a:cubicBezTo>
                  <a:cubicBezTo>
                    <a:pt x="162" y="421"/>
                    <a:pt x="161" y="420"/>
                    <a:pt x="161" y="419"/>
                  </a:cubicBezTo>
                  <a:cubicBezTo>
                    <a:pt x="161" y="418"/>
                    <a:pt x="162" y="415"/>
                    <a:pt x="163" y="415"/>
                  </a:cubicBezTo>
                  <a:cubicBezTo>
                    <a:pt x="163" y="414"/>
                    <a:pt x="165" y="412"/>
                    <a:pt x="167" y="412"/>
                  </a:cubicBezTo>
                  <a:cubicBezTo>
                    <a:pt x="167" y="411"/>
                    <a:pt x="168" y="411"/>
                    <a:pt x="167" y="410"/>
                  </a:cubicBezTo>
                  <a:cubicBezTo>
                    <a:pt x="167" y="409"/>
                    <a:pt x="166" y="409"/>
                    <a:pt x="165" y="409"/>
                  </a:cubicBezTo>
                  <a:cubicBezTo>
                    <a:pt x="164" y="407"/>
                    <a:pt x="164" y="405"/>
                    <a:pt x="164" y="403"/>
                  </a:cubicBezTo>
                  <a:cubicBezTo>
                    <a:pt x="165" y="401"/>
                    <a:pt x="167" y="398"/>
                    <a:pt x="169" y="397"/>
                  </a:cubicBezTo>
                  <a:cubicBezTo>
                    <a:pt x="170" y="396"/>
                    <a:pt x="173" y="394"/>
                    <a:pt x="171" y="393"/>
                  </a:cubicBezTo>
                  <a:cubicBezTo>
                    <a:pt x="172" y="390"/>
                    <a:pt x="175" y="390"/>
                    <a:pt x="177" y="390"/>
                  </a:cubicBezTo>
                  <a:cubicBezTo>
                    <a:pt x="179" y="389"/>
                    <a:pt x="180" y="387"/>
                    <a:pt x="183" y="386"/>
                  </a:cubicBezTo>
                  <a:cubicBezTo>
                    <a:pt x="184" y="385"/>
                    <a:pt x="185" y="385"/>
                    <a:pt x="186" y="385"/>
                  </a:cubicBezTo>
                  <a:cubicBezTo>
                    <a:pt x="187" y="384"/>
                    <a:pt x="189" y="382"/>
                    <a:pt x="188" y="381"/>
                  </a:cubicBezTo>
                  <a:cubicBezTo>
                    <a:pt x="188" y="381"/>
                    <a:pt x="188" y="381"/>
                    <a:pt x="187" y="380"/>
                  </a:cubicBezTo>
                  <a:cubicBezTo>
                    <a:pt x="187" y="380"/>
                    <a:pt x="189" y="379"/>
                    <a:pt x="189" y="379"/>
                  </a:cubicBezTo>
                  <a:cubicBezTo>
                    <a:pt x="189" y="379"/>
                    <a:pt x="189" y="379"/>
                    <a:pt x="188" y="379"/>
                  </a:cubicBezTo>
                  <a:cubicBezTo>
                    <a:pt x="188" y="379"/>
                    <a:pt x="188" y="378"/>
                    <a:pt x="188" y="378"/>
                  </a:cubicBezTo>
                  <a:cubicBezTo>
                    <a:pt x="188" y="378"/>
                    <a:pt x="187" y="378"/>
                    <a:pt x="186" y="378"/>
                  </a:cubicBezTo>
                  <a:cubicBezTo>
                    <a:pt x="187" y="378"/>
                    <a:pt x="187" y="378"/>
                    <a:pt x="188" y="378"/>
                  </a:cubicBezTo>
                  <a:cubicBezTo>
                    <a:pt x="188" y="377"/>
                    <a:pt x="187" y="377"/>
                    <a:pt x="187" y="377"/>
                  </a:cubicBezTo>
                  <a:cubicBezTo>
                    <a:pt x="187" y="376"/>
                    <a:pt x="187" y="376"/>
                    <a:pt x="187" y="376"/>
                  </a:cubicBezTo>
                  <a:cubicBezTo>
                    <a:pt x="187" y="375"/>
                    <a:pt x="187" y="375"/>
                    <a:pt x="187" y="375"/>
                  </a:cubicBezTo>
                  <a:cubicBezTo>
                    <a:pt x="187" y="374"/>
                    <a:pt x="187" y="375"/>
                    <a:pt x="187" y="374"/>
                  </a:cubicBezTo>
                  <a:cubicBezTo>
                    <a:pt x="187" y="374"/>
                    <a:pt x="187" y="373"/>
                    <a:pt x="187" y="373"/>
                  </a:cubicBezTo>
                  <a:cubicBezTo>
                    <a:pt x="187" y="373"/>
                    <a:pt x="187" y="372"/>
                    <a:pt x="188" y="372"/>
                  </a:cubicBezTo>
                  <a:cubicBezTo>
                    <a:pt x="188" y="370"/>
                    <a:pt x="189" y="371"/>
                    <a:pt x="190" y="370"/>
                  </a:cubicBezTo>
                  <a:cubicBezTo>
                    <a:pt x="191" y="369"/>
                    <a:pt x="191" y="369"/>
                    <a:pt x="191" y="369"/>
                  </a:cubicBezTo>
                  <a:cubicBezTo>
                    <a:pt x="192" y="369"/>
                    <a:pt x="193" y="367"/>
                    <a:pt x="193" y="367"/>
                  </a:cubicBezTo>
                  <a:cubicBezTo>
                    <a:pt x="194" y="367"/>
                    <a:pt x="194" y="368"/>
                    <a:pt x="194" y="368"/>
                  </a:cubicBezTo>
                  <a:cubicBezTo>
                    <a:pt x="195" y="369"/>
                    <a:pt x="197" y="368"/>
                    <a:pt x="197" y="369"/>
                  </a:cubicBezTo>
                  <a:cubicBezTo>
                    <a:pt x="197" y="369"/>
                    <a:pt x="197" y="370"/>
                    <a:pt x="198" y="369"/>
                  </a:cubicBezTo>
                  <a:cubicBezTo>
                    <a:pt x="199" y="370"/>
                    <a:pt x="199" y="369"/>
                    <a:pt x="199" y="369"/>
                  </a:cubicBezTo>
                  <a:cubicBezTo>
                    <a:pt x="200" y="369"/>
                    <a:pt x="200" y="369"/>
                    <a:pt x="200" y="369"/>
                  </a:cubicBezTo>
                  <a:cubicBezTo>
                    <a:pt x="200" y="368"/>
                    <a:pt x="200" y="368"/>
                    <a:pt x="200" y="368"/>
                  </a:cubicBezTo>
                  <a:cubicBezTo>
                    <a:pt x="200" y="367"/>
                    <a:pt x="201" y="368"/>
                    <a:pt x="201" y="368"/>
                  </a:cubicBezTo>
                  <a:cubicBezTo>
                    <a:pt x="201" y="369"/>
                    <a:pt x="201" y="369"/>
                    <a:pt x="200" y="369"/>
                  </a:cubicBezTo>
                  <a:cubicBezTo>
                    <a:pt x="200" y="370"/>
                    <a:pt x="201" y="369"/>
                    <a:pt x="202" y="369"/>
                  </a:cubicBezTo>
                  <a:cubicBezTo>
                    <a:pt x="202" y="369"/>
                    <a:pt x="202" y="370"/>
                    <a:pt x="202" y="371"/>
                  </a:cubicBezTo>
                  <a:cubicBezTo>
                    <a:pt x="203" y="371"/>
                    <a:pt x="204" y="371"/>
                    <a:pt x="204" y="371"/>
                  </a:cubicBezTo>
                  <a:cubicBezTo>
                    <a:pt x="205" y="371"/>
                    <a:pt x="205" y="371"/>
                    <a:pt x="205" y="372"/>
                  </a:cubicBezTo>
                  <a:cubicBezTo>
                    <a:pt x="205" y="372"/>
                    <a:pt x="205" y="372"/>
                    <a:pt x="205" y="372"/>
                  </a:cubicBezTo>
                  <a:cubicBezTo>
                    <a:pt x="206" y="373"/>
                    <a:pt x="206" y="372"/>
                    <a:pt x="207" y="372"/>
                  </a:cubicBezTo>
                  <a:cubicBezTo>
                    <a:pt x="207" y="372"/>
                    <a:pt x="208" y="373"/>
                    <a:pt x="208" y="373"/>
                  </a:cubicBezTo>
                  <a:cubicBezTo>
                    <a:pt x="209" y="373"/>
                    <a:pt x="208" y="372"/>
                    <a:pt x="208" y="372"/>
                  </a:cubicBezTo>
                  <a:cubicBezTo>
                    <a:pt x="208" y="371"/>
                    <a:pt x="208" y="372"/>
                    <a:pt x="208" y="372"/>
                  </a:cubicBezTo>
                  <a:cubicBezTo>
                    <a:pt x="209" y="372"/>
                    <a:pt x="209" y="372"/>
                    <a:pt x="209" y="372"/>
                  </a:cubicBezTo>
                  <a:cubicBezTo>
                    <a:pt x="209" y="371"/>
                    <a:pt x="210" y="371"/>
                    <a:pt x="210" y="371"/>
                  </a:cubicBezTo>
                  <a:cubicBezTo>
                    <a:pt x="210" y="371"/>
                    <a:pt x="211" y="371"/>
                    <a:pt x="211" y="371"/>
                  </a:cubicBezTo>
                  <a:cubicBezTo>
                    <a:pt x="211" y="370"/>
                    <a:pt x="211" y="370"/>
                    <a:pt x="211" y="370"/>
                  </a:cubicBezTo>
                  <a:cubicBezTo>
                    <a:pt x="211" y="370"/>
                    <a:pt x="211" y="370"/>
                    <a:pt x="211" y="370"/>
                  </a:cubicBezTo>
                  <a:cubicBezTo>
                    <a:pt x="212" y="369"/>
                    <a:pt x="213" y="368"/>
                    <a:pt x="214" y="368"/>
                  </a:cubicBezTo>
                  <a:cubicBezTo>
                    <a:pt x="214" y="368"/>
                    <a:pt x="215" y="367"/>
                    <a:pt x="215" y="366"/>
                  </a:cubicBezTo>
                  <a:cubicBezTo>
                    <a:pt x="216" y="366"/>
                    <a:pt x="216" y="366"/>
                    <a:pt x="217" y="365"/>
                  </a:cubicBezTo>
                  <a:cubicBezTo>
                    <a:pt x="217" y="365"/>
                    <a:pt x="217" y="365"/>
                    <a:pt x="217" y="365"/>
                  </a:cubicBezTo>
                  <a:cubicBezTo>
                    <a:pt x="219" y="365"/>
                    <a:pt x="221" y="365"/>
                    <a:pt x="221" y="362"/>
                  </a:cubicBezTo>
                  <a:cubicBezTo>
                    <a:pt x="222" y="362"/>
                    <a:pt x="222" y="362"/>
                    <a:pt x="223" y="362"/>
                  </a:cubicBezTo>
                  <a:cubicBezTo>
                    <a:pt x="223" y="362"/>
                    <a:pt x="223" y="361"/>
                    <a:pt x="224" y="361"/>
                  </a:cubicBezTo>
                  <a:cubicBezTo>
                    <a:pt x="225" y="360"/>
                    <a:pt x="225" y="359"/>
                    <a:pt x="227" y="360"/>
                  </a:cubicBezTo>
                  <a:cubicBezTo>
                    <a:pt x="229" y="360"/>
                    <a:pt x="230" y="362"/>
                    <a:pt x="232" y="363"/>
                  </a:cubicBezTo>
                  <a:cubicBezTo>
                    <a:pt x="234" y="364"/>
                    <a:pt x="235" y="364"/>
                    <a:pt x="235" y="366"/>
                  </a:cubicBezTo>
                  <a:cubicBezTo>
                    <a:pt x="236" y="367"/>
                    <a:pt x="236" y="368"/>
                    <a:pt x="237" y="370"/>
                  </a:cubicBezTo>
                  <a:cubicBezTo>
                    <a:pt x="237" y="370"/>
                    <a:pt x="237" y="371"/>
                    <a:pt x="237" y="372"/>
                  </a:cubicBezTo>
                  <a:cubicBezTo>
                    <a:pt x="237" y="373"/>
                    <a:pt x="238" y="373"/>
                    <a:pt x="238" y="373"/>
                  </a:cubicBezTo>
                  <a:cubicBezTo>
                    <a:pt x="239" y="374"/>
                    <a:pt x="238" y="374"/>
                    <a:pt x="239" y="375"/>
                  </a:cubicBezTo>
                  <a:cubicBezTo>
                    <a:pt x="239" y="375"/>
                    <a:pt x="241" y="376"/>
                    <a:pt x="241" y="376"/>
                  </a:cubicBezTo>
                  <a:cubicBezTo>
                    <a:pt x="242" y="377"/>
                    <a:pt x="241" y="378"/>
                    <a:pt x="242" y="378"/>
                  </a:cubicBezTo>
                  <a:cubicBezTo>
                    <a:pt x="242" y="379"/>
                    <a:pt x="243" y="379"/>
                    <a:pt x="244" y="379"/>
                  </a:cubicBezTo>
                  <a:cubicBezTo>
                    <a:pt x="245" y="380"/>
                    <a:pt x="245" y="381"/>
                    <a:pt x="246" y="381"/>
                  </a:cubicBezTo>
                  <a:cubicBezTo>
                    <a:pt x="247" y="382"/>
                    <a:pt x="248" y="382"/>
                    <a:pt x="248" y="383"/>
                  </a:cubicBezTo>
                  <a:cubicBezTo>
                    <a:pt x="249" y="384"/>
                    <a:pt x="250" y="385"/>
                    <a:pt x="251" y="386"/>
                  </a:cubicBezTo>
                  <a:cubicBezTo>
                    <a:pt x="251" y="386"/>
                    <a:pt x="251" y="387"/>
                    <a:pt x="252" y="387"/>
                  </a:cubicBezTo>
                  <a:cubicBezTo>
                    <a:pt x="252" y="387"/>
                    <a:pt x="252" y="387"/>
                    <a:pt x="253" y="387"/>
                  </a:cubicBezTo>
                  <a:cubicBezTo>
                    <a:pt x="254" y="388"/>
                    <a:pt x="254" y="389"/>
                    <a:pt x="254" y="389"/>
                  </a:cubicBezTo>
                  <a:cubicBezTo>
                    <a:pt x="255" y="389"/>
                    <a:pt x="256" y="388"/>
                    <a:pt x="256" y="389"/>
                  </a:cubicBezTo>
                  <a:cubicBezTo>
                    <a:pt x="257" y="389"/>
                    <a:pt x="257" y="389"/>
                    <a:pt x="257" y="389"/>
                  </a:cubicBezTo>
                  <a:cubicBezTo>
                    <a:pt x="257" y="389"/>
                    <a:pt x="258" y="389"/>
                    <a:pt x="258" y="389"/>
                  </a:cubicBezTo>
                  <a:cubicBezTo>
                    <a:pt x="260" y="389"/>
                    <a:pt x="260" y="391"/>
                    <a:pt x="260" y="392"/>
                  </a:cubicBezTo>
                  <a:cubicBezTo>
                    <a:pt x="261" y="393"/>
                    <a:pt x="263" y="392"/>
                    <a:pt x="263" y="393"/>
                  </a:cubicBezTo>
                  <a:cubicBezTo>
                    <a:pt x="264" y="394"/>
                    <a:pt x="263" y="394"/>
                    <a:pt x="263" y="394"/>
                  </a:cubicBezTo>
                  <a:cubicBezTo>
                    <a:pt x="266" y="394"/>
                    <a:pt x="266" y="394"/>
                    <a:pt x="267" y="397"/>
                  </a:cubicBezTo>
                  <a:cubicBezTo>
                    <a:pt x="268" y="398"/>
                    <a:pt x="267" y="397"/>
                    <a:pt x="268" y="399"/>
                  </a:cubicBezTo>
                  <a:cubicBezTo>
                    <a:pt x="269" y="399"/>
                    <a:pt x="270" y="400"/>
                    <a:pt x="271" y="399"/>
                  </a:cubicBezTo>
                  <a:cubicBezTo>
                    <a:pt x="272" y="399"/>
                    <a:pt x="273" y="402"/>
                    <a:pt x="273" y="404"/>
                  </a:cubicBezTo>
                  <a:cubicBezTo>
                    <a:pt x="274" y="405"/>
                    <a:pt x="274" y="406"/>
                    <a:pt x="274" y="408"/>
                  </a:cubicBezTo>
                  <a:cubicBezTo>
                    <a:pt x="275" y="408"/>
                    <a:pt x="276" y="410"/>
                    <a:pt x="275" y="411"/>
                  </a:cubicBezTo>
                  <a:cubicBezTo>
                    <a:pt x="275" y="411"/>
                    <a:pt x="274" y="411"/>
                    <a:pt x="274" y="411"/>
                  </a:cubicBezTo>
                  <a:cubicBezTo>
                    <a:pt x="273" y="411"/>
                    <a:pt x="273" y="411"/>
                    <a:pt x="273" y="412"/>
                  </a:cubicBezTo>
                  <a:cubicBezTo>
                    <a:pt x="273" y="412"/>
                    <a:pt x="273" y="412"/>
                    <a:pt x="273" y="412"/>
                  </a:cubicBezTo>
                  <a:cubicBezTo>
                    <a:pt x="274" y="414"/>
                    <a:pt x="273" y="414"/>
                    <a:pt x="272" y="415"/>
                  </a:cubicBezTo>
                  <a:cubicBezTo>
                    <a:pt x="272" y="417"/>
                    <a:pt x="272" y="418"/>
                    <a:pt x="274" y="418"/>
                  </a:cubicBezTo>
                  <a:cubicBezTo>
                    <a:pt x="275" y="418"/>
                    <a:pt x="275" y="416"/>
                    <a:pt x="276" y="416"/>
                  </a:cubicBezTo>
                  <a:cubicBezTo>
                    <a:pt x="277" y="414"/>
                    <a:pt x="277" y="414"/>
                    <a:pt x="278" y="412"/>
                  </a:cubicBezTo>
                  <a:cubicBezTo>
                    <a:pt x="278" y="410"/>
                    <a:pt x="279" y="410"/>
                    <a:pt x="281" y="409"/>
                  </a:cubicBezTo>
                  <a:cubicBezTo>
                    <a:pt x="281" y="409"/>
                    <a:pt x="282" y="410"/>
                    <a:pt x="282" y="409"/>
                  </a:cubicBezTo>
                  <a:cubicBezTo>
                    <a:pt x="282" y="409"/>
                    <a:pt x="282" y="407"/>
                    <a:pt x="282" y="406"/>
                  </a:cubicBezTo>
                  <a:cubicBezTo>
                    <a:pt x="282" y="403"/>
                    <a:pt x="277" y="404"/>
                    <a:pt x="277" y="402"/>
                  </a:cubicBezTo>
                  <a:cubicBezTo>
                    <a:pt x="277" y="401"/>
                    <a:pt x="278" y="401"/>
                    <a:pt x="278" y="401"/>
                  </a:cubicBezTo>
                  <a:cubicBezTo>
                    <a:pt x="278" y="400"/>
                    <a:pt x="278" y="400"/>
                    <a:pt x="278" y="400"/>
                  </a:cubicBezTo>
                  <a:cubicBezTo>
                    <a:pt x="278" y="399"/>
                    <a:pt x="278" y="399"/>
                    <a:pt x="279" y="399"/>
                  </a:cubicBezTo>
                  <a:cubicBezTo>
                    <a:pt x="279" y="398"/>
                    <a:pt x="279" y="398"/>
                    <a:pt x="279" y="397"/>
                  </a:cubicBezTo>
                  <a:cubicBezTo>
                    <a:pt x="279" y="397"/>
                    <a:pt x="280" y="396"/>
                    <a:pt x="281" y="395"/>
                  </a:cubicBezTo>
                  <a:cubicBezTo>
                    <a:pt x="281" y="395"/>
                    <a:pt x="282" y="395"/>
                    <a:pt x="283" y="395"/>
                  </a:cubicBezTo>
                  <a:cubicBezTo>
                    <a:pt x="282" y="396"/>
                    <a:pt x="282" y="396"/>
                    <a:pt x="282" y="396"/>
                  </a:cubicBezTo>
                  <a:cubicBezTo>
                    <a:pt x="282" y="396"/>
                    <a:pt x="283" y="397"/>
                    <a:pt x="283" y="397"/>
                  </a:cubicBezTo>
                  <a:cubicBezTo>
                    <a:pt x="284" y="397"/>
                    <a:pt x="285" y="397"/>
                    <a:pt x="286" y="397"/>
                  </a:cubicBezTo>
                  <a:cubicBezTo>
                    <a:pt x="287" y="397"/>
                    <a:pt x="287" y="397"/>
                    <a:pt x="287" y="399"/>
                  </a:cubicBezTo>
                  <a:cubicBezTo>
                    <a:pt x="288" y="399"/>
                    <a:pt x="288" y="400"/>
                    <a:pt x="288" y="401"/>
                  </a:cubicBezTo>
                  <a:cubicBezTo>
                    <a:pt x="289" y="401"/>
                    <a:pt x="290" y="402"/>
                    <a:pt x="290" y="401"/>
                  </a:cubicBezTo>
                  <a:cubicBezTo>
                    <a:pt x="290" y="401"/>
                    <a:pt x="290" y="400"/>
                    <a:pt x="291" y="400"/>
                  </a:cubicBezTo>
                  <a:cubicBezTo>
                    <a:pt x="292" y="398"/>
                    <a:pt x="289" y="397"/>
                    <a:pt x="288" y="395"/>
                  </a:cubicBezTo>
                  <a:cubicBezTo>
                    <a:pt x="287" y="394"/>
                    <a:pt x="285" y="393"/>
                    <a:pt x="284" y="393"/>
                  </a:cubicBezTo>
                  <a:cubicBezTo>
                    <a:pt x="282" y="391"/>
                    <a:pt x="281" y="390"/>
                    <a:pt x="279" y="390"/>
                  </a:cubicBezTo>
                  <a:cubicBezTo>
                    <a:pt x="278" y="389"/>
                    <a:pt x="276" y="388"/>
                    <a:pt x="275" y="387"/>
                  </a:cubicBezTo>
                  <a:cubicBezTo>
                    <a:pt x="272" y="385"/>
                    <a:pt x="274" y="386"/>
                    <a:pt x="275" y="384"/>
                  </a:cubicBezTo>
                  <a:cubicBezTo>
                    <a:pt x="277" y="383"/>
                    <a:pt x="273" y="383"/>
                    <a:pt x="273" y="383"/>
                  </a:cubicBezTo>
                  <a:cubicBezTo>
                    <a:pt x="272" y="383"/>
                    <a:pt x="271" y="383"/>
                    <a:pt x="270" y="383"/>
                  </a:cubicBezTo>
                  <a:cubicBezTo>
                    <a:pt x="269" y="383"/>
                    <a:pt x="267" y="382"/>
                    <a:pt x="266" y="381"/>
                  </a:cubicBezTo>
                  <a:cubicBezTo>
                    <a:pt x="264" y="379"/>
                    <a:pt x="262" y="378"/>
                    <a:pt x="261" y="377"/>
                  </a:cubicBezTo>
                  <a:cubicBezTo>
                    <a:pt x="260" y="375"/>
                    <a:pt x="260" y="373"/>
                    <a:pt x="259" y="371"/>
                  </a:cubicBezTo>
                  <a:cubicBezTo>
                    <a:pt x="258" y="366"/>
                    <a:pt x="254" y="366"/>
                    <a:pt x="251" y="363"/>
                  </a:cubicBezTo>
                  <a:cubicBezTo>
                    <a:pt x="249" y="361"/>
                    <a:pt x="249" y="360"/>
                    <a:pt x="249" y="357"/>
                  </a:cubicBezTo>
                  <a:cubicBezTo>
                    <a:pt x="249" y="357"/>
                    <a:pt x="249" y="356"/>
                    <a:pt x="249" y="356"/>
                  </a:cubicBezTo>
                  <a:cubicBezTo>
                    <a:pt x="249" y="356"/>
                    <a:pt x="250" y="355"/>
                    <a:pt x="250" y="355"/>
                  </a:cubicBezTo>
                  <a:cubicBezTo>
                    <a:pt x="250" y="355"/>
                    <a:pt x="250" y="356"/>
                    <a:pt x="250" y="356"/>
                  </a:cubicBezTo>
                  <a:cubicBezTo>
                    <a:pt x="252" y="355"/>
                    <a:pt x="250" y="354"/>
                    <a:pt x="249" y="353"/>
                  </a:cubicBezTo>
                  <a:cubicBezTo>
                    <a:pt x="249" y="353"/>
                    <a:pt x="249" y="352"/>
                    <a:pt x="249" y="352"/>
                  </a:cubicBezTo>
                  <a:cubicBezTo>
                    <a:pt x="249" y="352"/>
                    <a:pt x="248" y="353"/>
                    <a:pt x="248" y="352"/>
                  </a:cubicBezTo>
                  <a:cubicBezTo>
                    <a:pt x="248" y="352"/>
                    <a:pt x="248" y="351"/>
                    <a:pt x="248" y="351"/>
                  </a:cubicBezTo>
                  <a:cubicBezTo>
                    <a:pt x="249" y="350"/>
                    <a:pt x="249" y="349"/>
                    <a:pt x="250" y="349"/>
                  </a:cubicBezTo>
                  <a:cubicBezTo>
                    <a:pt x="250" y="349"/>
                    <a:pt x="250" y="349"/>
                    <a:pt x="250" y="350"/>
                  </a:cubicBezTo>
                  <a:cubicBezTo>
                    <a:pt x="251" y="350"/>
                    <a:pt x="252" y="349"/>
                    <a:pt x="252" y="349"/>
                  </a:cubicBezTo>
                  <a:cubicBezTo>
                    <a:pt x="252" y="349"/>
                    <a:pt x="254" y="348"/>
                    <a:pt x="254" y="348"/>
                  </a:cubicBezTo>
                  <a:cubicBezTo>
                    <a:pt x="255" y="347"/>
                    <a:pt x="254" y="347"/>
                    <a:pt x="255" y="347"/>
                  </a:cubicBezTo>
                  <a:cubicBezTo>
                    <a:pt x="256" y="347"/>
                    <a:pt x="257" y="347"/>
                    <a:pt x="256" y="348"/>
                  </a:cubicBezTo>
                  <a:cubicBezTo>
                    <a:pt x="257" y="348"/>
                    <a:pt x="257" y="347"/>
                    <a:pt x="258" y="347"/>
                  </a:cubicBezTo>
                  <a:cubicBezTo>
                    <a:pt x="260" y="346"/>
                    <a:pt x="259" y="348"/>
                    <a:pt x="259" y="349"/>
                  </a:cubicBezTo>
                  <a:cubicBezTo>
                    <a:pt x="258" y="349"/>
                    <a:pt x="258" y="349"/>
                    <a:pt x="258" y="349"/>
                  </a:cubicBezTo>
                  <a:cubicBezTo>
                    <a:pt x="258" y="349"/>
                    <a:pt x="258" y="349"/>
                    <a:pt x="257" y="349"/>
                  </a:cubicBezTo>
                  <a:cubicBezTo>
                    <a:pt x="257" y="350"/>
                    <a:pt x="258" y="351"/>
                    <a:pt x="258" y="351"/>
                  </a:cubicBezTo>
                  <a:cubicBezTo>
                    <a:pt x="258" y="352"/>
                    <a:pt x="258" y="352"/>
                    <a:pt x="258" y="352"/>
                  </a:cubicBezTo>
                  <a:cubicBezTo>
                    <a:pt x="258" y="353"/>
                    <a:pt x="258" y="353"/>
                    <a:pt x="259" y="353"/>
                  </a:cubicBezTo>
                  <a:cubicBezTo>
                    <a:pt x="259" y="354"/>
                    <a:pt x="258" y="354"/>
                    <a:pt x="259" y="355"/>
                  </a:cubicBezTo>
                  <a:cubicBezTo>
                    <a:pt x="260" y="357"/>
                    <a:pt x="260" y="355"/>
                    <a:pt x="261" y="354"/>
                  </a:cubicBezTo>
                  <a:cubicBezTo>
                    <a:pt x="261" y="354"/>
                    <a:pt x="261" y="354"/>
                    <a:pt x="261" y="354"/>
                  </a:cubicBezTo>
                  <a:cubicBezTo>
                    <a:pt x="262" y="353"/>
                    <a:pt x="262" y="352"/>
                    <a:pt x="262" y="351"/>
                  </a:cubicBezTo>
                  <a:cubicBezTo>
                    <a:pt x="263" y="349"/>
                    <a:pt x="267" y="353"/>
                    <a:pt x="267" y="355"/>
                  </a:cubicBezTo>
                  <a:cubicBezTo>
                    <a:pt x="267" y="356"/>
                    <a:pt x="266" y="357"/>
                    <a:pt x="265" y="356"/>
                  </a:cubicBezTo>
                  <a:cubicBezTo>
                    <a:pt x="265" y="356"/>
                    <a:pt x="266" y="357"/>
                    <a:pt x="266" y="357"/>
                  </a:cubicBezTo>
                  <a:cubicBezTo>
                    <a:pt x="267" y="357"/>
                    <a:pt x="267" y="357"/>
                    <a:pt x="267" y="358"/>
                  </a:cubicBezTo>
                  <a:cubicBezTo>
                    <a:pt x="268" y="359"/>
                    <a:pt x="268" y="359"/>
                    <a:pt x="269" y="360"/>
                  </a:cubicBezTo>
                  <a:cubicBezTo>
                    <a:pt x="269" y="360"/>
                    <a:pt x="270" y="360"/>
                    <a:pt x="270" y="361"/>
                  </a:cubicBezTo>
                  <a:cubicBezTo>
                    <a:pt x="270" y="361"/>
                    <a:pt x="269" y="361"/>
                    <a:pt x="269" y="361"/>
                  </a:cubicBezTo>
                  <a:cubicBezTo>
                    <a:pt x="269" y="361"/>
                    <a:pt x="269" y="361"/>
                    <a:pt x="269" y="361"/>
                  </a:cubicBezTo>
                  <a:cubicBezTo>
                    <a:pt x="267" y="362"/>
                    <a:pt x="272" y="366"/>
                    <a:pt x="273" y="366"/>
                  </a:cubicBezTo>
                  <a:cubicBezTo>
                    <a:pt x="273" y="367"/>
                    <a:pt x="273" y="367"/>
                    <a:pt x="274" y="368"/>
                  </a:cubicBezTo>
                  <a:cubicBezTo>
                    <a:pt x="275" y="369"/>
                    <a:pt x="278" y="368"/>
                    <a:pt x="279" y="369"/>
                  </a:cubicBezTo>
                  <a:cubicBezTo>
                    <a:pt x="281" y="370"/>
                    <a:pt x="283" y="372"/>
                    <a:pt x="285" y="373"/>
                  </a:cubicBezTo>
                  <a:cubicBezTo>
                    <a:pt x="286" y="374"/>
                    <a:pt x="287" y="375"/>
                    <a:pt x="288" y="376"/>
                  </a:cubicBezTo>
                  <a:cubicBezTo>
                    <a:pt x="289" y="376"/>
                    <a:pt x="290" y="377"/>
                    <a:pt x="290" y="378"/>
                  </a:cubicBezTo>
                  <a:cubicBezTo>
                    <a:pt x="291" y="378"/>
                    <a:pt x="292" y="378"/>
                    <a:pt x="292" y="378"/>
                  </a:cubicBezTo>
                  <a:cubicBezTo>
                    <a:pt x="292" y="378"/>
                    <a:pt x="292" y="379"/>
                    <a:pt x="292" y="379"/>
                  </a:cubicBezTo>
                  <a:cubicBezTo>
                    <a:pt x="293" y="379"/>
                    <a:pt x="293" y="380"/>
                    <a:pt x="293" y="380"/>
                  </a:cubicBezTo>
                  <a:cubicBezTo>
                    <a:pt x="294" y="380"/>
                    <a:pt x="294" y="381"/>
                    <a:pt x="295" y="381"/>
                  </a:cubicBezTo>
                  <a:cubicBezTo>
                    <a:pt x="296" y="382"/>
                    <a:pt x="300" y="384"/>
                    <a:pt x="298" y="386"/>
                  </a:cubicBezTo>
                  <a:cubicBezTo>
                    <a:pt x="298" y="386"/>
                    <a:pt x="298" y="386"/>
                    <a:pt x="297" y="386"/>
                  </a:cubicBezTo>
                  <a:cubicBezTo>
                    <a:pt x="297" y="386"/>
                    <a:pt x="298" y="387"/>
                    <a:pt x="298" y="387"/>
                  </a:cubicBezTo>
                  <a:cubicBezTo>
                    <a:pt x="297" y="388"/>
                    <a:pt x="297" y="387"/>
                    <a:pt x="298" y="388"/>
                  </a:cubicBezTo>
                  <a:cubicBezTo>
                    <a:pt x="298" y="389"/>
                    <a:pt x="297" y="390"/>
                    <a:pt x="297" y="390"/>
                  </a:cubicBezTo>
                  <a:cubicBezTo>
                    <a:pt x="297" y="391"/>
                    <a:pt x="298" y="391"/>
                    <a:pt x="297" y="392"/>
                  </a:cubicBezTo>
                  <a:cubicBezTo>
                    <a:pt x="296" y="393"/>
                    <a:pt x="297" y="394"/>
                    <a:pt x="297" y="396"/>
                  </a:cubicBezTo>
                  <a:cubicBezTo>
                    <a:pt x="297" y="396"/>
                    <a:pt x="298" y="397"/>
                    <a:pt x="297" y="397"/>
                  </a:cubicBezTo>
                  <a:cubicBezTo>
                    <a:pt x="297" y="397"/>
                    <a:pt x="297" y="396"/>
                    <a:pt x="297" y="396"/>
                  </a:cubicBezTo>
                  <a:cubicBezTo>
                    <a:pt x="296" y="397"/>
                    <a:pt x="298" y="398"/>
                    <a:pt x="299" y="399"/>
                  </a:cubicBezTo>
                  <a:cubicBezTo>
                    <a:pt x="299" y="399"/>
                    <a:pt x="300" y="399"/>
                    <a:pt x="300" y="400"/>
                  </a:cubicBezTo>
                  <a:cubicBezTo>
                    <a:pt x="301" y="401"/>
                    <a:pt x="301" y="402"/>
                    <a:pt x="302" y="403"/>
                  </a:cubicBezTo>
                  <a:cubicBezTo>
                    <a:pt x="302" y="403"/>
                    <a:pt x="302" y="403"/>
                    <a:pt x="302" y="403"/>
                  </a:cubicBezTo>
                  <a:cubicBezTo>
                    <a:pt x="302" y="403"/>
                    <a:pt x="302" y="403"/>
                    <a:pt x="302" y="403"/>
                  </a:cubicBezTo>
                  <a:cubicBezTo>
                    <a:pt x="302" y="403"/>
                    <a:pt x="302" y="403"/>
                    <a:pt x="302" y="404"/>
                  </a:cubicBezTo>
                  <a:cubicBezTo>
                    <a:pt x="303" y="404"/>
                    <a:pt x="303" y="404"/>
                    <a:pt x="303" y="405"/>
                  </a:cubicBezTo>
                  <a:cubicBezTo>
                    <a:pt x="303" y="406"/>
                    <a:pt x="305" y="407"/>
                    <a:pt x="305" y="408"/>
                  </a:cubicBezTo>
                  <a:cubicBezTo>
                    <a:pt x="306" y="408"/>
                    <a:pt x="306" y="408"/>
                    <a:pt x="306" y="408"/>
                  </a:cubicBezTo>
                  <a:cubicBezTo>
                    <a:pt x="307" y="408"/>
                    <a:pt x="307" y="408"/>
                    <a:pt x="307" y="408"/>
                  </a:cubicBezTo>
                  <a:cubicBezTo>
                    <a:pt x="307" y="408"/>
                    <a:pt x="310" y="409"/>
                    <a:pt x="309" y="409"/>
                  </a:cubicBezTo>
                  <a:cubicBezTo>
                    <a:pt x="308" y="410"/>
                    <a:pt x="308" y="409"/>
                    <a:pt x="307" y="409"/>
                  </a:cubicBezTo>
                  <a:cubicBezTo>
                    <a:pt x="307" y="409"/>
                    <a:pt x="307" y="409"/>
                    <a:pt x="307" y="409"/>
                  </a:cubicBezTo>
                  <a:cubicBezTo>
                    <a:pt x="306" y="410"/>
                    <a:pt x="306" y="410"/>
                    <a:pt x="307" y="410"/>
                  </a:cubicBezTo>
                  <a:cubicBezTo>
                    <a:pt x="307" y="410"/>
                    <a:pt x="307" y="410"/>
                    <a:pt x="307" y="411"/>
                  </a:cubicBezTo>
                  <a:cubicBezTo>
                    <a:pt x="307" y="411"/>
                    <a:pt x="307" y="411"/>
                    <a:pt x="307" y="411"/>
                  </a:cubicBezTo>
                  <a:cubicBezTo>
                    <a:pt x="307" y="411"/>
                    <a:pt x="307" y="411"/>
                    <a:pt x="307" y="412"/>
                  </a:cubicBezTo>
                  <a:cubicBezTo>
                    <a:pt x="308" y="412"/>
                    <a:pt x="308" y="412"/>
                    <a:pt x="308" y="412"/>
                  </a:cubicBezTo>
                  <a:cubicBezTo>
                    <a:pt x="308" y="413"/>
                    <a:pt x="309" y="414"/>
                    <a:pt x="309" y="414"/>
                  </a:cubicBezTo>
                  <a:cubicBezTo>
                    <a:pt x="310" y="414"/>
                    <a:pt x="309" y="414"/>
                    <a:pt x="310" y="413"/>
                  </a:cubicBezTo>
                  <a:cubicBezTo>
                    <a:pt x="311" y="413"/>
                    <a:pt x="310" y="414"/>
                    <a:pt x="312" y="414"/>
                  </a:cubicBezTo>
                  <a:cubicBezTo>
                    <a:pt x="312" y="414"/>
                    <a:pt x="313" y="414"/>
                    <a:pt x="313" y="414"/>
                  </a:cubicBezTo>
                  <a:cubicBezTo>
                    <a:pt x="313" y="414"/>
                    <a:pt x="313" y="414"/>
                    <a:pt x="313" y="414"/>
                  </a:cubicBezTo>
                  <a:cubicBezTo>
                    <a:pt x="313" y="414"/>
                    <a:pt x="313" y="414"/>
                    <a:pt x="314" y="414"/>
                  </a:cubicBezTo>
                  <a:cubicBezTo>
                    <a:pt x="315" y="414"/>
                    <a:pt x="315" y="414"/>
                    <a:pt x="316" y="414"/>
                  </a:cubicBezTo>
                  <a:cubicBezTo>
                    <a:pt x="316" y="414"/>
                    <a:pt x="317" y="413"/>
                    <a:pt x="317" y="414"/>
                  </a:cubicBezTo>
                  <a:cubicBezTo>
                    <a:pt x="318" y="414"/>
                    <a:pt x="318" y="414"/>
                    <a:pt x="318" y="415"/>
                  </a:cubicBezTo>
                  <a:cubicBezTo>
                    <a:pt x="319" y="414"/>
                    <a:pt x="319" y="414"/>
                    <a:pt x="320" y="415"/>
                  </a:cubicBezTo>
                  <a:cubicBezTo>
                    <a:pt x="320" y="415"/>
                    <a:pt x="322" y="415"/>
                    <a:pt x="322" y="416"/>
                  </a:cubicBezTo>
                  <a:cubicBezTo>
                    <a:pt x="323" y="417"/>
                    <a:pt x="321" y="416"/>
                    <a:pt x="321" y="416"/>
                  </a:cubicBezTo>
                  <a:cubicBezTo>
                    <a:pt x="320" y="416"/>
                    <a:pt x="321" y="417"/>
                    <a:pt x="320" y="418"/>
                  </a:cubicBezTo>
                  <a:cubicBezTo>
                    <a:pt x="320" y="418"/>
                    <a:pt x="318" y="416"/>
                    <a:pt x="318" y="416"/>
                  </a:cubicBezTo>
                  <a:cubicBezTo>
                    <a:pt x="317" y="416"/>
                    <a:pt x="317" y="416"/>
                    <a:pt x="316" y="415"/>
                  </a:cubicBezTo>
                  <a:cubicBezTo>
                    <a:pt x="315" y="415"/>
                    <a:pt x="314" y="414"/>
                    <a:pt x="313" y="415"/>
                  </a:cubicBezTo>
                  <a:cubicBezTo>
                    <a:pt x="312" y="416"/>
                    <a:pt x="312" y="415"/>
                    <a:pt x="311" y="415"/>
                  </a:cubicBezTo>
                  <a:cubicBezTo>
                    <a:pt x="310" y="415"/>
                    <a:pt x="309" y="418"/>
                    <a:pt x="309" y="419"/>
                  </a:cubicBezTo>
                  <a:cubicBezTo>
                    <a:pt x="309" y="419"/>
                    <a:pt x="311" y="421"/>
                    <a:pt x="311" y="421"/>
                  </a:cubicBezTo>
                  <a:cubicBezTo>
                    <a:pt x="312" y="422"/>
                    <a:pt x="313" y="422"/>
                    <a:pt x="312" y="423"/>
                  </a:cubicBezTo>
                  <a:cubicBezTo>
                    <a:pt x="311" y="425"/>
                    <a:pt x="312" y="425"/>
                    <a:pt x="312" y="426"/>
                  </a:cubicBezTo>
                  <a:cubicBezTo>
                    <a:pt x="313" y="427"/>
                    <a:pt x="312" y="427"/>
                    <a:pt x="313" y="427"/>
                  </a:cubicBezTo>
                  <a:cubicBezTo>
                    <a:pt x="313" y="427"/>
                    <a:pt x="313" y="428"/>
                    <a:pt x="313" y="428"/>
                  </a:cubicBezTo>
                  <a:cubicBezTo>
                    <a:pt x="315" y="429"/>
                    <a:pt x="314" y="426"/>
                    <a:pt x="314" y="425"/>
                  </a:cubicBezTo>
                  <a:cubicBezTo>
                    <a:pt x="315" y="425"/>
                    <a:pt x="317" y="428"/>
                    <a:pt x="317" y="428"/>
                  </a:cubicBezTo>
                  <a:cubicBezTo>
                    <a:pt x="317" y="429"/>
                    <a:pt x="317" y="430"/>
                    <a:pt x="318" y="430"/>
                  </a:cubicBezTo>
                  <a:cubicBezTo>
                    <a:pt x="318" y="430"/>
                    <a:pt x="318" y="429"/>
                    <a:pt x="318" y="429"/>
                  </a:cubicBezTo>
                  <a:cubicBezTo>
                    <a:pt x="318" y="428"/>
                    <a:pt x="319" y="427"/>
                    <a:pt x="319" y="427"/>
                  </a:cubicBezTo>
                  <a:cubicBezTo>
                    <a:pt x="320" y="427"/>
                    <a:pt x="320" y="427"/>
                    <a:pt x="320" y="428"/>
                  </a:cubicBezTo>
                  <a:cubicBezTo>
                    <a:pt x="320" y="428"/>
                    <a:pt x="320" y="428"/>
                    <a:pt x="320" y="429"/>
                  </a:cubicBezTo>
                  <a:cubicBezTo>
                    <a:pt x="320" y="429"/>
                    <a:pt x="321" y="429"/>
                    <a:pt x="321" y="429"/>
                  </a:cubicBezTo>
                  <a:cubicBezTo>
                    <a:pt x="321" y="430"/>
                    <a:pt x="322" y="431"/>
                    <a:pt x="322" y="431"/>
                  </a:cubicBezTo>
                  <a:cubicBezTo>
                    <a:pt x="322" y="430"/>
                    <a:pt x="322" y="430"/>
                    <a:pt x="322" y="429"/>
                  </a:cubicBezTo>
                  <a:cubicBezTo>
                    <a:pt x="321" y="428"/>
                    <a:pt x="322" y="426"/>
                    <a:pt x="321" y="425"/>
                  </a:cubicBezTo>
                  <a:cubicBezTo>
                    <a:pt x="320" y="425"/>
                    <a:pt x="319" y="422"/>
                    <a:pt x="320" y="421"/>
                  </a:cubicBezTo>
                  <a:cubicBezTo>
                    <a:pt x="320" y="421"/>
                    <a:pt x="321" y="421"/>
                    <a:pt x="322" y="422"/>
                  </a:cubicBezTo>
                  <a:cubicBezTo>
                    <a:pt x="323" y="423"/>
                    <a:pt x="321" y="424"/>
                    <a:pt x="323" y="422"/>
                  </a:cubicBezTo>
                  <a:cubicBezTo>
                    <a:pt x="323" y="422"/>
                    <a:pt x="324" y="422"/>
                    <a:pt x="324" y="422"/>
                  </a:cubicBezTo>
                  <a:cubicBezTo>
                    <a:pt x="324" y="421"/>
                    <a:pt x="323" y="421"/>
                    <a:pt x="323" y="421"/>
                  </a:cubicBezTo>
                  <a:cubicBezTo>
                    <a:pt x="322" y="421"/>
                    <a:pt x="322" y="420"/>
                    <a:pt x="322" y="419"/>
                  </a:cubicBezTo>
                  <a:cubicBezTo>
                    <a:pt x="322" y="418"/>
                    <a:pt x="320" y="418"/>
                    <a:pt x="322" y="417"/>
                  </a:cubicBezTo>
                  <a:cubicBezTo>
                    <a:pt x="323" y="417"/>
                    <a:pt x="324" y="417"/>
                    <a:pt x="325" y="417"/>
                  </a:cubicBezTo>
                  <a:cubicBezTo>
                    <a:pt x="325" y="417"/>
                    <a:pt x="325" y="417"/>
                    <a:pt x="326" y="418"/>
                  </a:cubicBezTo>
                  <a:cubicBezTo>
                    <a:pt x="326" y="418"/>
                    <a:pt x="327" y="418"/>
                    <a:pt x="327" y="419"/>
                  </a:cubicBezTo>
                  <a:cubicBezTo>
                    <a:pt x="327" y="419"/>
                    <a:pt x="328" y="420"/>
                    <a:pt x="328" y="420"/>
                  </a:cubicBezTo>
                  <a:cubicBezTo>
                    <a:pt x="329" y="419"/>
                    <a:pt x="328" y="418"/>
                    <a:pt x="328" y="418"/>
                  </a:cubicBezTo>
                  <a:cubicBezTo>
                    <a:pt x="328" y="417"/>
                    <a:pt x="328" y="417"/>
                    <a:pt x="328" y="416"/>
                  </a:cubicBezTo>
                  <a:cubicBezTo>
                    <a:pt x="328" y="414"/>
                    <a:pt x="326" y="415"/>
                    <a:pt x="325" y="414"/>
                  </a:cubicBezTo>
                  <a:cubicBezTo>
                    <a:pt x="325" y="413"/>
                    <a:pt x="325" y="413"/>
                    <a:pt x="325" y="413"/>
                  </a:cubicBezTo>
                  <a:cubicBezTo>
                    <a:pt x="324" y="412"/>
                    <a:pt x="322" y="412"/>
                    <a:pt x="322" y="411"/>
                  </a:cubicBezTo>
                  <a:cubicBezTo>
                    <a:pt x="321" y="411"/>
                    <a:pt x="320" y="410"/>
                    <a:pt x="320" y="410"/>
                  </a:cubicBezTo>
                  <a:cubicBezTo>
                    <a:pt x="319" y="410"/>
                    <a:pt x="319" y="410"/>
                    <a:pt x="319" y="410"/>
                  </a:cubicBezTo>
                  <a:cubicBezTo>
                    <a:pt x="318" y="410"/>
                    <a:pt x="318" y="410"/>
                    <a:pt x="318" y="409"/>
                  </a:cubicBezTo>
                  <a:cubicBezTo>
                    <a:pt x="321" y="409"/>
                    <a:pt x="321" y="409"/>
                    <a:pt x="320" y="407"/>
                  </a:cubicBezTo>
                  <a:cubicBezTo>
                    <a:pt x="320" y="405"/>
                    <a:pt x="322" y="405"/>
                    <a:pt x="322" y="407"/>
                  </a:cubicBezTo>
                  <a:cubicBezTo>
                    <a:pt x="322" y="407"/>
                    <a:pt x="322" y="407"/>
                    <a:pt x="322" y="407"/>
                  </a:cubicBezTo>
                  <a:cubicBezTo>
                    <a:pt x="322" y="408"/>
                    <a:pt x="324" y="406"/>
                    <a:pt x="323" y="405"/>
                  </a:cubicBezTo>
                  <a:cubicBezTo>
                    <a:pt x="322" y="404"/>
                    <a:pt x="321" y="404"/>
                    <a:pt x="321" y="403"/>
                  </a:cubicBezTo>
                  <a:cubicBezTo>
                    <a:pt x="320" y="403"/>
                    <a:pt x="320" y="402"/>
                    <a:pt x="320" y="401"/>
                  </a:cubicBezTo>
                  <a:cubicBezTo>
                    <a:pt x="319" y="401"/>
                    <a:pt x="319" y="400"/>
                    <a:pt x="319" y="400"/>
                  </a:cubicBezTo>
                  <a:cubicBezTo>
                    <a:pt x="318" y="398"/>
                    <a:pt x="319" y="398"/>
                    <a:pt x="319" y="397"/>
                  </a:cubicBezTo>
                  <a:cubicBezTo>
                    <a:pt x="319" y="396"/>
                    <a:pt x="319" y="396"/>
                    <a:pt x="318" y="396"/>
                  </a:cubicBezTo>
                  <a:cubicBezTo>
                    <a:pt x="318" y="396"/>
                    <a:pt x="320" y="394"/>
                    <a:pt x="320" y="394"/>
                  </a:cubicBezTo>
                  <a:cubicBezTo>
                    <a:pt x="322" y="394"/>
                    <a:pt x="320" y="395"/>
                    <a:pt x="320" y="396"/>
                  </a:cubicBezTo>
                  <a:cubicBezTo>
                    <a:pt x="320" y="396"/>
                    <a:pt x="320" y="396"/>
                    <a:pt x="321" y="396"/>
                  </a:cubicBezTo>
                  <a:cubicBezTo>
                    <a:pt x="321" y="397"/>
                    <a:pt x="322" y="397"/>
                    <a:pt x="322" y="397"/>
                  </a:cubicBezTo>
                  <a:cubicBezTo>
                    <a:pt x="323" y="398"/>
                    <a:pt x="323" y="399"/>
                    <a:pt x="324" y="400"/>
                  </a:cubicBezTo>
                  <a:cubicBezTo>
                    <a:pt x="324" y="400"/>
                    <a:pt x="325" y="401"/>
                    <a:pt x="326" y="401"/>
                  </a:cubicBezTo>
                  <a:cubicBezTo>
                    <a:pt x="325" y="400"/>
                    <a:pt x="323" y="399"/>
                    <a:pt x="324" y="398"/>
                  </a:cubicBezTo>
                  <a:cubicBezTo>
                    <a:pt x="324" y="397"/>
                    <a:pt x="326" y="399"/>
                    <a:pt x="326" y="399"/>
                  </a:cubicBezTo>
                  <a:cubicBezTo>
                    <a:pt x="330" y="401"/>
                    <a:pt x="326" y="398"/>
                    <a:pt x="326" y="397"/>
                  </a:cubicBezTo>
                  <a:cubicBezTo>
                    <a:pt x="326" y="396"/>
                    <a:pt x="327" y="397"/>
                    <a:pt x="328" y="397"/>
                  </a:cubicBezTo>
                  <a:cubicBezTo>
                    <a:pt x="328" y="397"/>
                    <a:pt x="330" y="398"/>
                    <a:pt x="330" y="399"/>
                  </a:cubicBezTo>
                  <a:cubicBezTo>
                    <a:pt x="331" y="399"/>
                    <a:pt x="330" y="398"/>
                    <a:pt x="330" y="398"/>
                  </a:cubicBezTo>
                  <a:cubicBezTo>
                    <a:pt x="330" y="397"/>
                    <a:pt x="328" y="396"/>
                    <a:pt x="328" y="396"/>
                  </a:cubicBezTo>
                  <a:cubicBezTo>
                    <a:pt x="328" y="396"/>
                    <a:pt x="328" y="397"/>
                    <a:pt x="327" y="396"/>
                  </a:cubicBezTo>
                  <a:cubicBezTo>
                    <a:pt x="326" y="396"/>
                    <a:pt x="328" y="395"/>
                    <a:pt x="327" y="395"/>
                  </a:cubicBezTo>
                  <a:cubicBezTo>
                    <a:pt x="326" y="394"/>
                    <a:pt x="326" y="395"/>
                    <a:pt x="326" y="393"/>
                  </a:cubicBezTo>
                  <a:cubicBezTo>
                    <a:pt x="326" y="392"/>
                    <a:pt x="327" y="393"/>
                    <a:pt x="328" y="393"/>
                  </a:cubicBezTo>
                  <a:cubicBezTo>
                    <a:pt x="329" y="393"/>
                    <a:pt x="329" y="393"/>
                    <a:pt x="330" y="393"/>
                  </a:cubicBezTo>
                  <a:cubicBezTo>
                    <a:pt x="331" y="392"/>
                    <a:pt x="330" y="391"/>
                    <a:pt x="331" y="391"/>
                  </a:cubicBezTo>
                  <a:cubicBezTo>
                    <a:pt x="332" y="391"/>
                    <a:pt x="332" y="392"/>
                    <a:pt x="333" y="392"/>
                  </a:cubicBezTo>
                  <a:cubicBezTo>
                    <a:pt x="333" y="392"/>
                    <a:pt x="334" y="392"/>
                    <a:pt x="334" y="392"/>
                  </a:cubicBezTo>
                  <a:cubicBezTo>
                    <a:pt x="334" y="391"/>
                    <a:pt x="334" y="391"/>
                    <a:pt x="335" y="391"/>
                  </a:cubicBezTo>
                  <a:cubicBezTo>
                    <a:pt x="335" y="391"/>
                    <a:pt x="339" y="392"/>
                    <a:pt x="340" y="392"/>
                  </a:cubicBezTo>
                  <a:cubicBezTo>
                    <a:pt x="340" y="392"/>
                    <a:pt x="342" y="392"/>
                    <a:pt x="342" y="393"/>
                  </a:cubicBezTo>
                  <a:cubicBezTo>
                    <a:pt x="342" y="393"/>
                    <a:pt x="342" y="393"/>
                    <a:pt x="342" y="393"/>
                  </a:cubicBezTo>
                  <a:cubicBezTo>
                    <a:pt x="343" y="393"/>
                    <a:pt x="343" y="392"/>
                    <a:pt x="343" y="392"/>
                  </a:cubicBezTo>
                  <a:cubicBezTo>
                    <a:pt x="345" y="391"/>
                    <a:pt x="342" y="389"/>
                    <a:pt x="345" y="388"/>
                  </a:cubicBezTo>
                  <a:cubicBezTo>
                    <a:pt x="346" y="388"/>
                    <a:pt x="346" y="387"/>
                    <a:pt x="345" y="386"/>
                  </a:cubicBezTo>
                  <a:cubicBezTo>
                    <a:pt x="345" y="385"/>
                    <a:pt x="344" y="385"/>
                    <a:pt x="343" y="384"/>
                  </a:cubicBezTo>
                  <a:cubicBezTo>
                    <a:pt x="343" y="384"/>
                    <a:pt x="344" y="384"/>
                    <a:pt x="345" y="384"/>
                  </a:cubicBezTo>
                  <a:cubicBezTo>
                    <a:pt x="345" y="383"/>
                    <a:pt x="345" y="383"/>
                    <a:pt x="345" y="383"/>
                  </a:cubicBezTo>
                  <a:cubicBezTo>
                    <a:pt x="346" y="382"/>
                    <a:pt x="348" y="383"/>
                    <a:pt x="349" y="381"/>
                  </a:cubicBezTo>
                  <a:cubicBezTo>
                    <a:pt x="349" y="381"/>
                    <a:pt x="350" y="381"/>
                    <a:pt x="350" y="381"/>
                  </a:cubicBezTo>
                  <a:cubicBezTo>
                    <a:pt x="351" y="381"/>
                    <a:pt x="351" y="382"/>
                    <a:pt x="351" y="382"/>
                  </a:cubicBezTo>
                  <a:cubicBezTo>
                    <a:pt x="352" y="383"/>
                    <a:pt x="352" y="383"/>
                    <a:pt x="352" y="383"/>
                  </a:cubicBezTo>
                  <a:cubicBezTo>
                    <a:pt x="352" y="383"/>
                    <a:pt x="352" y="382"/>
                    <a:pt x="353" y="382"/>
                  </a:cubicBezTo>
                  <a:cubicBezTo>
                    <a:pt x="353" y="382"/>
                    <a:pt x="353" y="382"/>
                    <a:pt x="353" y="382"/>
                  </a:cubicBezTo>
                  <a:cubicBezTo>
                    <a:pt x="354" y="382"/>
                    <a:pt x="354" y="382"/>
                    <a:pt x="355" y="382"/>
                  </a:cubicBezTo>
                  <a:cubicBezTo>
                    <a:pt x="355" y="381"/>
                    <a:pt x="354" y="381"/>
                    <a:pt x="354" y="380"/>
                  </a:cubicBezTo>
                  <a:cubicBezTo>
                    <a:pt x="353" y="379"/>
                    <a:pt x="352" y="379"/>
                    <a:pt x="351" y="378"/>
                  </a:cubicBezTo>
                  <a:cubicBezTo>
                    <a:pt x="351" y="378"/>
                    <a:pt x="351" y="377"/>
                    <a:pt x="352" y="377"/>
                  </a:cubicBezTo>
                  <a:cubicBezTo>
                    <a:pt x="352" y="377"/>
                    <a:pt x="353" y="376"/>
                    <a:pt x="353" y="376"/>
                  </a:cubicBezTo>
                  <a:cubicBezTo>
                    <a:pt x="353" y="376"/>
                    <a:pt x="354" y="375"/>
                    <a:pt x="354" y="375"/>
                  </a:cubicBezTo>
                  <a:cubicBezTo>
                    <a:pt x="355" y="372"/>
                    <a:pt x="354" y="369"/>
                    <a:pt x="358" y="369"/>
                  </a:cubicBezTo>
                  <a:cubicBezTo>
                    <a:pt x="360" y="369"/>
                    <a:pt x="359" y="367"/>
                    <a:pt x="359" y="366"/>
                  </a:cubicBezTo>
                  <a:cubicBezTo>
                    <a:pt x="359" y="366"/>
                    <a:pt x="359" y="365"/>
                    <a:pt x="359" y="365"/>
                  </a:cubicBezTo>
                  <a:cubicBezTo>
                    <a:pt x="359" y="364"/>
                    <a:pt x="359" y="364"/>
                    <a:pt x="359" y="363"/>
                  </a:cubicBezTo>
                  <a:cubicBezTo>
                    <a:pt x="359" y="362"/>
                    <a:pt x="359" y="361"/>
                    <a:pt x="360" y="360"/>
                  </a:cubicBezTo>
                  <a:cubicBezTo>
                    <a:pt x="360" y="359"/>
                    <a:pt x="361" y="359"/>
                    <a:pt x="361" y="358"/>
                  </a:cubicBezTo>
                  <a:cubicBezTo>
                    <a:pt x="360" y="358"/>
                    <a:pt x="360" y="359"/>
                    <a:pt x="360" y="358"/>
                  </a:cubicBezTo>
                  <a:cubicBezTo>
                    <a:pt x="360" y="358"/>
                    <a:pt x="361" y="356"/>
                    <a:pt x="361" y="356"/>
                  </a:cubicBezTo>
                  <a:cubicBezTo>
                    <a:pt x="361" y="355"/>
                    <a:pt x="361" y="353"/>
                    <a:pt x="362" y="354"/>
                  </a:cubicBezTo>
                  <a:cubicBezTo>
                    <a:pt x="363" y="355"/>
                    <a:pt x="363" y="357"/>
                    <a:pt x="365" y="356"/>
                  </a:cubicBezTo>
                  <a:cubicBezTo>
                    <a:pt x="366" y="355"/>
                    <a:pt x="367" y="351"/>
                    <a:pt x="367" y="350"/>
                  </a:cubicBezTo>
                  <a:cubicBezTo>
                    <a:pt x="366" y="350"/>
                    <a:pt x="366" y="350"/>
                    <a:pt x="366" y="350"/>
                  </a:cubicBezTo>
                  <a:cubicBezTo>
                    <a:pt x="365" y="349"/>
                    <a:pt x="365" y="345"/>
                    <a:pt x="367" y="348"/>
                  </a:cubicBezTo>
                  <a:cubicBezTo>
                    <a:pt x="367" y="347"/>
                    <a:pt x="368" y="346"/>
                    <a:pt x="368" y="346"/>
                  </a:cubicBezTo>
                  <a:cubicBezTo>
                    <a:pt x="371" y="345"/>
                    <a:pt x="373" y="342"/>
                    <a:pt x="373" y="339"/>
                  </a:cubicBezTo>
                  <a:cubicBezTo>
                    <a:pt x="374" y="339"/>
                    <a:pt x="375" y="339"/>
                    <a:pt x="375" y="339"/>
                  </a:cubicBezTo>
                  <a:cubicBezTo>
                    <a:pt x="376" y="338"/>
                    <a:pt x="379" y="339"/>
                    <a:pt x="380" y="338"/>
                  </a:cubicBezTo>
                  <a:cubicBezTo>
                    <a:pt x="381" y="337"/>
                    <a:pt x="380" y="335"/>
                    <a:pt x="380" y="334"/>
                  </a:cubicBezTo>
                  <a:cubicBezTo>
                    <a:pt x="382" y="335"/>
                    <a:pt x="380" y="337"/>
                    <a:pt x="381" y="338"/>
                  </a:cubicBezTo>
                  <a:cubicBezTo>
                    <a:pt x="382" y="340"/>
                    <a:pt x="384" y="338"/>
                    <a:pt x="386" y="339"/>
                  </a:cubicBezTo>
                  <a:cubicBezTo>
                    <a:pt x="384" y="340"/>
                    <a:pt x="384" y="340"/>
                    <a:pt x="382" y="339"/>
                  </a:cubicBezTo>
                  <a:cubicBezTo>
                    <a:pt x="381" y="339"/>
                    <a:pt x="379" y="338"/>
                    <a:pt x="378" y="339"/>
                  </a:cubicBezTo>
                  <a:cubicBezTo>
                    <a:pt x="377" y="340"/>
                    <a:pt x="380" y="340"/>
                    <a:pt x="381" y="340"/>
                  </a:cubicBezTo>
                  <a:cubicBezTo>
                    <a:pt x="382" y="341"/>
                    <a:pt x="381" y="340"/>
                    <a:pt x="380" y="341"/>
                  </a:cubicBezTo>
                  <a:cubicBezTo>
                    <a:pt x="380" y="342"/>
                    <a:pt x="382" y="342"/>
                    <a:pt x="382" y="342"/>
                  </a:cubicBezTo>
                  <a:cubicBezTo>
                    <a:pt x="382" y="342"/>
                    <a:pt x="383" y="342"/>
                    <a:pt x="383" y="343"/>
                  </a:cubicBezTo>
                  <a:cubicBezTo>
                    <a:pt x="383" y="343"/>
                    <a:pt x="383" y="343"/>
                    <a:pt x="384" y="343"/>
                  </a:cubicBezTo>
                  <a:cubicBezTo>
                    <a:pt x="384" y="344"/>
                    <a:pt x="385" y="344"/>
                    <a:pt x="386" y="344"/>
                  </a:cubicBezTo>
                  <a:cubicBezTo>
                    <a:pt x="387" y="343"/>
                    <a:pt x="388" y="343"/>
                    <a:pt x="389" y="343"/>
                  </a:cubicBezTo>
                  <a:cubicBezTo>
                    <a:pt x="389" y="343"/>
                    <a:pt x="389" y="343"/>
                    <a:pt x="390" y="343"/>
                  </a:cubicBezTo>
                  <a:cubicBezTo>
                    <a:pt x="390" y="343"/>
                    <a:pt x="390" y="343"/>
                    <a:pt x="390" y="343"/>
                  </a:cubicBezTo>
                  <a:cubicBezTo>
                    <a:pt x="391" y="343"/>
                    <a:pt x="391" y="344"/>
                    <a:pt x="391" y="344"/>
                  </a:cubicBezTo>
                  <a:cubicBezTo>
                    <a:pt x="392" y="344"/>
                    <a:pt x="392" y="343"/>
                    <a:pt x="393" y="343"/>
                  </a:cubicBezTo>
                  <a:cubicBezTo>
                    <a:pt x="394" y="344"/>
                    <a:pt x="393" y="345"/>
                    <a:pt x="393" y="346"/>
                  </a:cubicBezTo>
                  <a:cubicBezTo>
                    <a:pt x="392" y="346"/>
                    <a:pt x="391" y="346"/>
                    <a:pt x="391" y="347"/>
                  </a:cubicBezTo>
                  <a:cubicBezTo>
                    <a:pt x="390" y="347"/>
                    <a:pt x="388" y="347"/>
                    <a:pt x="388" y="348"/>
                  </a:cubicBezTo>
                  <a:cubicBezTo>
                    <a:pt x="387" y="349"/>
                    <a:pt x="387" y="349"/>
                    <a:pt x="386" y="349"/>
                  </a:cubicBezTo>
                  <a:cubicBezTo>
                    <a:pt x="384" y="350"/>
                    <a:pt x="385" y="351"/>
                    <a:pt x="387" y="351"/>
                  </a:cubicBezTo>
                  <a:cubicBezTo>
                    <a:pt x="388" y="351"/>
                    <a:pt x="388" y="351"/>
                    <a:pt x="389" y="351"/>
                  </a:cubicBezTo>
                  <a:cubicBezTo>
                    <a:pt x="389" y="352"/>
                    <a:pt x="390" y="352"/>
                    <a:pt x="390" y="352"/>
                  </a:cubicBezTo>
                  <a:cubicBezTo>
                    <a:pt x="390" y="353"/>
                    <a:pt x="391" y="353"/>
                    <a:pt x="391" y="353"/>
                  </a:cubicBezTo>
                  <a:cubicBezTo>
                    <a:pt x="392" y="353"/>
                    <a:pt x="393" y="354"/>
                    <a:pt x="393" y="355"/>
                  </a:cubicBezTo>
                  <a:cubicBezTo>
                    <a:pt x="393" y="356"/>
                    <a:pt x="392" y="356"/>
                    <a:pt x="392" y="357"/>
                  </a:cubicBezTo>
                  <a:cubicBezTo>
                    <a:pt x="392" y="357"/>
                    <a:pt x="392" y="357"/>
                    <a:pt x="392" y="358"/>
                  </a:cubicBezTo>
                  <a:cubicBezTo>
                    <a:pt x="392" y="358"/>
                    <a:pt x="390" y="358"/>
                    <a:pt x="392" y="359"/>
                  </a:cubicBezTo>
                  <a:cubicBezTo>
                    <a:pt x="392" y="359"/>
                    <a:pt x="393" y="359"/>
                    <a:pt x="393" y="360"/>
                  </a:cubicBezTo>
                  <a:cubicBezTo>
                    <a:pt x="396" y="361"/>
                    <a:pt x="397" y="357"/>
                    <a:pt x="399" y="356"/>
                  </a:cubicBezTo>
                  <a:cubicBezTo>
                    <a:pt x="400" y="356"/>
                    <a:pt x="402" y="356"/>
                    <a:pt x="403" y="356"/>
                  </a:cubicBezTo>
                  <a:cubicBezTo>
                    <a:pt x="403" y="356"/>
                    <a:pt x="403" y="355"/>
                    <a:pt x="403" y="355"/>
                  </a:cubicBezTo>
                  <a:cubicBezTo>
                    <a:pt x="404" y="355"/>
                    <a:pt x="404" y="355"/>
                    <a:pt x="405" y="354"/>
                  </a:cubicBezTo>
                  <a:cubicBezTo>
                    <a:pt x="406" y="352"/>
                    <a:pt x="407" y="354"/>
                    <a:pt x="409" y="354"/>
                  </a:cubicBezTo>
                  <a:cubicBezTo>
                    <a:pt x="410" y="354"/>
                    <a:pt x="410" y="354"/>
                    <a:pt x="410" y="354"/>
                  </a:cubicBezTo>
                  <a:cubicBezTo>
                    <a:pt x="411" y="353"/>
                    <a:pt x="411" y="354"/>
                    <a:pt x="412" y="354"/>
                  </a:cubicBezTo>
                  <a:cubicBezTo>
                    <a:pt x="412" y="353"/>
                    <a:pt x="411" y="352"/>
                    <a:pt x="412" y="352"/>
                  </a:cubicBezTo>
                  <a:cubicBezTo>
                    <a:pt x="412" y="351"/>
                    <a:pt x="413" y="351"/>
                    <a:pt x="413" y="351"/>
                  </a:cubicBezTo>
                  <a:cubicBezTo>
                    <a:pt x="413" y="350"/>
                    <a:pt x="412" y="350"/>
                    <a:pt x="411" y="350"/>
                  </a:cubicBezTo>
                  <a:cubicBezTo>
                    <a:pt x="410" y="350"/>
                    <a:pt x="410" y="350"/>
                    <a:pt x="409" y="350"/>
                  </a:cubicBezTo>
                  <a:cubicBezTo>
                    <a:pt x="409" y="350"/>
                    <a:pt x="409" y="350"/>
                    <a:pt x="408" y="351"/>
                  </a:cubicBezTo>
                  <a:cubicBezTo>
                    <a:pt x="408" y="350"/>
                    <a:pt x="408" y="350"/>
                    <a:pt x="407" y="349"/>
                  </a:cubicBezTo>
                  <a:cubicBezTo>
                    <a:pt x="407" y="349"/>
                    <a:pt x="406" y="350"/>
                    <a:pt x="406" y="351"/>
                  </a:cubicBezTo>
                  <a:cubicBezTo>
                    <a:pt x="404" y="352"/>
                    <a:pt x="403" y="348"/>
                    <a:pt x="402" y="347"/>
                  </a:cubicBezTo>
                  <a:cubicBezTo>
                    <a:pt x="400" y="343"/>
                    <a:pt x="401" y="343"/>
                    <a:pt x="404" y="341"/>
                  </a:cubicBezTo>
                  <a:cubicBezTo>
                    <a:pt x="404" y="341"/>
                    <a:pt x="403" y="342"/>
                    <a:pt x="403" y="342"/>
                  </a:cubicBezTo>
                  <a:cubicBezTo>
                    <a:pt x="403" y="343"/>
                    <a:pt x="402" y="343"/>
                    <a:pt x="403" y="344"/>
                  </a:cubicBezTo>
                  <a:cubicBezTo>
                    <a:pt x="403" y="344"/>
                    <a:pt x="404" y="342"/>
                    <a:pt x="404" y="341"/>
                  </a:cubicBezTo>
                  <a:cubicBezTo>
                    <a:pt x="406" y="340"/>
                    <a:pt x="409" y="337"/>
                    <a:pt x="411" y="339"/>
                  </a:cubicBezTo>
                  <a:cubicBezTo>
                    <a:pt x="411" y="338"/>
                    <a:pt x="413" y="337"/>
                    <a:pt x="414" y="337"/>
                  </a:cubicBezTo>
                  <a:cubicBezTo>
                    <a:pt x="414" y="337"/>
                    <a:pt x="414" y="338"/>
                    <a:pt x="414" y="338"/>
                  </a:cubicBezTo>
                  <a:cubicBezTo>
                    <a:pt x="414" y="336"/>
                    <a:pt x="417" y="336"/>
                    <a:pt x="418" y="336"/>
                  </a:cubicBezTo>
                  <a:cubicBezTo>
                    <a:pt x="419" y="334"/>
                    <a:pt x="421" y="334"/>
                    <a:pt x="423" y="334"/>
                  </a:cubicBezTo>
                  <a:cubicBezTo>
                    <a:pt x="423" y="334"/>
                    <a:pt x="423" y="334"/>
                    <a:pt x="423" y="334"/>
                  </a:cubicBezTo>
                  <a:cubicBezTo>
                    <a:pt x="423" y="334"/>
                    <a:pt x="423" y="334"/>
                    <a:pt x="424" y="334"/>
                  </a:cubicBezTo>
                  <a:cubicBezTo>
                    <a:pt x="423" y="334"/>
                    <a:pt x="423" y="334"/>
                    <a:pt x="423" y="333"/>
                  </a:cubicBezTo>
                  <a:cubicBezTo>
                    <a:pt x="424" y="333"/>
                    <a:pt x="424" y="332"/>
                    <a:pt x="424" y="332"/>
                  </a:cubicBezTo>
                  <a:cubicBezTo>
                    <a:pt x="424" y="332"/>
                    <a:pt x="424" y="332"/>
                    <a:pt x="424" y="332"/>
                  </a:cubicBezTo>
                  <a:cubicBezTo>
                    <a:pt x="423" y="331"/>
                    <a:pt x="424" y="329"/>
                    <a:pt x="425" y="329"/>
                  </a:cubicBezTo>
                  <a:cubicBezTo>
                    <a:pt x="426" y="328"/>
                    <a:pt x="426" y="329"/>
                    <a:pt x="427" y="328"/>
                  </a:cubicBezTo>
                  <a:cubicBezTo>
                    <a:pt x="428" y="328"/>
                    <a:pt x="427" y="328"/>
                    <a:pt x="428" y="327"/>
                  </a:cubicBezTo>
                  <a:cubicBezTo>
                    <a:pt x="428" y="326"/>
                    <a:pt x="428" y="326"/>
                    <a:pt x="429" y="326"/>
                  </a:cubicBezTo>
                  <a:cubicBezTo>
                    <a:pt x="430" y="326"/>
                    <a:pt x="433" y="327"/>
                    <a:pt x="434" y="326"/>
                  </a:cubicBezTo>
                  <a:cubicBezTo>
                    <a:pt x="434" y="326"/>
                    <a:pt x="434" y="326"/>
                    <a:pt x="434" y="325"/>
                  </a:cubicBezTo>
                  <a:cubicBezTo>
                    <a:pt x="434" y="325"/>
                    <a:pt x="435" y="323"/>
                    <a:pt x="435" y="323"/>
                  </a:cubicBezTo>
                  <a:cubicBezTo>
                    <a:pt x="436" y="322"/>
                    <a:pt x="436" y="322"/>
                    <a:pt x="435" y="322"/>
                  </a:cubicBezTo>
                  <a:cubicBezTo>
                    <a:pt x="435" y="321"/>
                    <a:pt x="435" y="321"/>
                    <a:pt x="435" y="319"/>
                  </a:cubicBezTo>
                  <a:cubicBezTo>
                    <a:pt x="434" y="319"/>
                    <a:pt x="434" y="318"/>
                    <a:pt x="434" y="318"/>
                  </a:cubicBezTo>
                  <a:cubicBezTo>
                    <a:pt x="434" y="317"/>
                    <a:pt x="436" y="317"/>
                    <a:pt x="436" y="316"/>
                  </a:cubicBezTo>
                  <a:cubicBezTo>
                    <a:pt x="436" y="316"/>
                    <a:pt x="435" y="316"/>
                    <a:pt x="435" y="316"/>
                  </a:cubicBezTo>
                  <a:cubicBezTo>
                    <a:pt x="434" y="316"/>
                    <a:pt x="434" y="316"/>
                    <a:pt x="434" y="315"/>
                  </a:cubicBezTo>
                  <a:cubicBezTo>
                    <a:pt x="433" y="314"/>
                    <a:pt x="434" y="314"/>
                    <a:pt x="435" y="314"/>
                  </a:cubicBezTo>
                  <a:cubicBezTo>
                    <a:pt x="435" y="313"/>
                    <a:pt x="436" y="312"/>
                    <a:pt x="437" y="312"/>
                  </a:cubicBezTo>
                  <a:cubicBezTo>
                    <a:pt x="437" y="311"/>
                    <a:pt x="436" y="312"/>
                    <a:pt x="437" y="312"/>
                  </a:cubicBezTo>
                  <a:close/>
                  <a:moveTo>
                    <a:pt x="257" y="342"/>
                  </a:moveTo>
                  <a:cubicBezTo>
                    <a:pt x="258" y="342"/>
                    <a:pt x="258" y="342"/>
                    <a:pt x="258" y="342"/>
                  </a:cubicBezTo>
                  <a:cubicBezTo>
                    <a:pt x="258" y="343"/>
                    <a:pt x="258" y="343"/>
                    <a:pt x="257" y="342"/>
                  </a:cubicBezTo>
                  <a:close/>
                  <a:moveTo>
                    <a:pt x="290" y="376"/>
                  </a:moveTo>
                  <a:cubicBezTo>
                    <a:pt x="290" y="376"/>
                    <a:pt x="290" y="377"/>
                    <a:pt x="290" y="377"/>
                  </a:cubicBezTo>
                  <a:cubicBezTo>
                    <a:pt x="290" y="377"/>
                    <a:pt x="290" y="377"/>
                    <a:pt x="290" y="377"/>
                  </a:cubicBezTo>
                  <a:cubicBezTo>
                    <a:pt x="290" y="377"/>
                    <a:pt x="290" y="377"/>
                    <a:pt x="290" y="376"/>
                  </a:cubicBezTo>
                  <a:cubicBezTo>
                    <a:pt x="290" y="376"/>
                    <a:pt x="290" y="377"/>
                    <a:pt x="290" y="376"/>
                  </a:cubicBezTo>
                  <a:close/>
                  <a:moveTo>
                    <a:pt x="263" y="58"/>
                  </a:moveTo>
                  <a:cubicBezTo>
                    <a:pt x="263" y="58"/>
                    <a:pt x="263" y="58"/>
                    <a:pt x="263" y="58"/>
                  </a:cubicBezTo>
                  <a:close/>
                  <a:moveTo>
                    <a:pt x="263" y="59"/>
                  </a:moveTo>
                  <a:cubicBezTo>
                    <a:pt x="264" y="58"/>
                    <a:pt x="267" y="54"/>
                    <a:pt x="266" y="54"/>
                  </a:cubicBezTo>
                  <a:cubicBezTo>
                    <a:pt x="265" y="54"/>
                    <a:pt x="265" y="55"/>
                    <a:pt x="265" y="55"/>
                  </a:cubicBezTo>
                  <a:cubicBezTo>
                    <a:pt x="265" y="53"/>
                    <a:pt x="264" y="55"/>
                    <a:pt x="264" y="56"/>
                  </a:cubicBezTo>
                  <a:cubicBezTo>
                    <a:pt x="264" y="55"/>
                    <a:pt x="264" y="55"/>
                    <a:pt x="263" y="55"/>
                  </a:cubicBezTo>
                  <a:cubicBezTo>
                    <a:pt x="263" y="55"/>
                    <a:pt x="264" y="56"/>
                    <a:pt x="263" y="57"/>
                  </a:cubicBezTo>
                  <a:cubicBezTo>
                    <a:pt x="263" y="57"/>
                    <a:pt x="262" y="56"/>
                    <a:pt x="263" y="58"/>
                  </a:cubicBezTo>
                  <a:cubicBezTo>
                    <a:pt x="262" y="58"/>
                    <a:pt x="262" y="58"/>
                    <a:pt x="262" y="59"/>
                  </a:cubicBezTo>
                  <a:cubicBezTo>
                    <a:pt x="262" y="59"/>
                    <a:pt x="263" y="59"/>
                    <a:pt x="263" y="59"/>
                  </a:cubicBezTo>
                  <a:close/>
                  <a:moveTo>
                    <a:pt x="258" y="61"/>
                  </a:moveTo>
                  <a:cubicBezTo>
                    <a:pt x="258" y="61"/>
                    <a:pt x="258" y="61"/>
                    <a:pt x="259" y="61"/>
                  </a:cubicBezTo>
                  <a:cubicBezTo>
                    <a:pt x="259" y="61"/>
                    <a:pt x="259" y="60"/>
                    <a:pt x="259" y="60"/>
                  </a:cubicBezTo>
                  <a:cubicBezTo>
                    <a:pt x="259" y="60"/>
                    <a:pt x="262" y="58"/>
                    <a:pt x="261" y="57"/>
                  </a:cubicBezTo>
                  <a:cubicBezTo>
                    <a:pt x="261" y="57"/>
                    <a:pt x="259" y="57"/>
                    <a:pt x="259" y="57"/>
                  </a:cubicBezTo>
                  <a:cubicBezTo>
                    <a:pt x="259" y="57"/>
                    <a:pt x="257" y="58"/>
                    <a:pt x="258" y="58"/>
                  </a:cubicBezTo>
                  <a:cubicBezTo>
                    <a:pt x="258" y="59"/>
                    <a:pt x="257" y="59"/>
                    <a:pt x="258" y="61"/>
                  </a:cubicBezTo>
                  <a:cubicBezTo>
                    <a:pt x="257" y="60"/>
                    <a:pt x="258" y="61"/>
                    <a:pt x="258" y="61"/>
                  </a:cubicBezTo>
                  <a:close/>
                  <a:moveTo>
                    <a:pt x="256" y="62"/>
                  </a:moveTo>
                  <a:cubicBezTo>
                    <a:pt x="256" y="61"/>
                    <a:pt x="257" y="61"/>
                    <a:pt x="257" y="60"/>
                  </a:cubicBezTo>
                  <a:cubicBezTo>
                    <a:pt x="257" y="60"/>
                    <a:pt x="256" y="59"/>
                    <a:pt x="256" y="59"/>
                  </a:cubicBezTo>
                  <a:cubicBezTo>
                    <a:pt x="256" y="60"/>
                    <a:pt x="256" y="61"/>
                    <a:pt x="255" y="61"/>
                  </a:cubicBezTo>
                  <a:cubicBezTo>
                    <a:pt x="255" y="62"/>
                    <a:pt x="255" y="62"/>
                    <a:pt x="256" y="62"/>
                  </a:cubicBezTo>
                  <a:close/>
                  <a:moveTo>
                    <a:pt x="254" y="61"/>
                  </a:moveTo>
                  <a:cubicBezTo>
                    <a:pt x="255" y="62"/>
                    <a:pt x="254" y="61"/>
                    <a:pt x="254" y="61"/>
                  </a:cubicBezTo>
                  <a:close/>
                  <a:moveTo>
                    <a:pt x="273" y="61"/>
                  </a:moveTo>
                  <a:cubicBezTo>
                    <a:pt x="273" y="61"/>
                    <a:pt x="273" y="61"/>
                    <a:pt x="273" y="61"/>
                  </a:cubicBezTo>
                  <a:cubicBezTo>
                    <a:pt x="274" y="64"/>
                    <a:pt x="275" y="57"/>
                    <a:pt x="274" y="58"/>
                  </a:cubicBezTo>
                  <a:cubicBezTo>
                    <a:pt x="274" y="58"/>
                    <a:pt x="273" y="60"/>
                    <a:pt x="273" y="60"/>
                  </a:cubicBezTo>
                  <a:cubicBezTo>
                    <a:pt x="272" y="61"/>
                    <a:pt x="271" y="62"/>
                    <a:pt x="272" y="62"/>
                  </a:cubicBezTo>
                  <a:cubicBezTo>
                    <a:pt x="272" y="62"/>
                    <a:pt x="273" y="62"/>
                    <a:pt x="273" y="61"/>
                  </a:cubicBezTo>
                  <a:close/>
                  <a:moveTo>
                    <a:pt x="268" y="63"/>
                  </a:moveTo>
                  <a:cubicBezTo>
                    <a:pt x="265" y="63"/>
                    <a:pt x="269" y="64"/>
                    <a:pt x="269" y="63"/>
                  </a:cubicBezTo>
                  <a:cubicBezTo>
                    <a:pt x="269" y="63"/>
                    <a:pt x="268" y="63"/>
                    <a:pt x="268" y="63"/>
                  </a:cubicBezTo>
                  <a:close/>
                  <a:moveTo>
                    <a:pt x="267" y="54"/>
                  </a:moveTo>
                  <a:cubicBezTo>
                    <a:pt x="267" y="54"/>
                    <a:pt x="265" y="57"/>
                    <a:pt x="266" y="57"/>
                  </a:cubicBezTo>
                  <a:cubicBezTo>
                    <a:pt x="266" y="57"/>
                    <a:pt x="266" y="57"/>
                    <a:pt x="266" y="57"/>
                  </a:cubicBezTo>
                  <a:cubicBezTo>
                    <a:pt x="266" y="56"/>
                    <a:pt x="268" y="54"/>
                    <a:pt x="268" y="54"/>
                  </a:cubicBezTo>
                  <a:cubicBezTo>
                    <a:pt x="268" y="54"/>
                    <a:pt x="268" y="54"/>
                    <a:pt x="267" y="54"/>
                  </a:cubicBezTo>
                  <a:close/>
                  <a:moveTo>
                    <a:pt x="271" y="45"/>
                  </a:moveTo>
                  <a:cubicBezTo>
                    <a:pt x="271" y="45"/>
                    <a:pt x="271" y="44"/>
                    <a:pt x="271" y="44"/>
                  </a:cubicBezTo>
                  <a:cubicBezTo>
                    <a:pt x="273" y="44"/>
                    <a:pt x="276" y="40"/>
                    <a:pt x="275" y="38"/>
                  </a:cubicBezTo>
                  <a:cubicBezTo>
                    <a:pt x="274" y="38"/>
                    <a:pt x="269" y="44"/>
                    <a:pt x="270" y="45"/>
                  </a:cubicBezTo>
                  <a:cubicBezTo>
                    <a:pt x="270" y="45"/>
                    <a:pt x="271" y="45"/>
                    <a:pt x="271" y="45"/>
                  </a:cubicBezTo>
                  <a:close/>
                  <a:moveTo>
                    <a:pt x="264" y="50"/>
                  </a:moveTo>
                  <a:cubicBezTo>
                    <a:pt x="264" y="52"/>
                    <a:pt x="265" y="50"/>
                    <a:pt x="265" y="49"/>
                  </a:cubicBezTo>
                  <a:cubicBezTo>
                    <a:pt x="266" y="49"/>
                    <a:pt x="266" y="49"/>
                    <a:pt x="267" y="49"/>
                  </a:cubicBezTo>
                  <a:cubicBezTo>
                    <a:pt x="268" y="49"/>
                    <a:pt x="268" y="47"/>
                    <a:pt x="269" y="49"/>
                  </a:cubicBezTo>
                  <a:cubicBezTo>
                    <a:pt x="264" y="50"/>
                    <a:pt x="269" y="53"/>
                    <a:pt x="270" y="49"/>
                  </a:cubicBezTo>
                  <a:cubicBezTo>
                    <a:pt x="270" y="49"/>
                    <a:pt x="270" y="47"/>
                    <a:pt x="269" y="46"/>
                  </a:cubicBezTo>
                  <a:cubicBezTo>
                    <a:pt x="268" y="46"/>
                    <a:pt x="269" y="43"/>
                    <a:pt x="268" y="44"/>
                  </a:cubicBezTo>
                  <a:cubicBezTo>
                    <a:pt x="267" y="44"/>
                    <a:pt x="268" y="47"/>
                    <a:pt x="268" y="47"/>
                  </a:cubicBezTo>
                  <a:cubicBezTo>
                    <a:pt x="268" y="47"/>
                    <a:pt x="268" y="47"/>
                    <a:pt x="268" y="47"/>
                  </a:cubicBezTo>
                  <a:cubicBezTo>
                    <a:pt x="267" y="47"/>
                    <a:pt x="267" y="45"/>
                    <a:pt x="267" y="45"/>
                  </a:cubicBezTo>
                  <a:cubicBezTo>
                    <a:pt x="266" y="45"/>
                    <a:pt x="267" y="46"/>
                    <a:pt x="267" y="46"/>
                  </a:cubicBezTo>
                  <a:cubicBezTo>
                    <a:pt x="267" y="46"/>
                    <a:pt x="267" y="46"/>
                    <a:pt x="267" y="46"/>
                  </a:cubicBezTo>
                  <a:cubicBezTo>
                    <a:pt x="267" y="47"/>
                    <a:pt x="267" y="47"/>
                    <a:pt x="267" y="47"/>
                  </a:cubicBezTo>
                  <a:cubicBezTo>
                    <a:pt x="267" y="47"/>
                    <a:pt x="267" y="49"/>
                    <a:pt x="267" y="48"/>
                  </a:cubicBezTo>
                  <a:cubicBezTo>
                    <a:pt x="266" y="48"/>
                    <a:pt x="266" y="48"/>
                    <a:pt x="266" y="47"/>
                  </a:cubicBezTo>
                  <a:cubicBezTo>
                    <a:pt x="265" y="49"/>
                    <a:pt x="266" y="47"/>
                    <a:pt x="265" y="47"/>
                  </a:cubicBezTo>
                  <a:cubicBezTo>
                    <a:pt x="265" y="47"/>
                    <a:pt x="265" y="48"/>
                    <a:pt x="265" y="48"/>
                  </a:cubicBezTo>
                  <a:cubicBezTo>
                    <a:pt x="264" y="48"/>
                    <a:pt x="265" y="47"/>
                    <a:pt x="264" y="47"/>
                  </a:cubicBezTo>
                  <a:cubicBezTo>
                    <a:pt x="264" y="47"/>
                    <a:pt x="263" y="50"/>
                    <a:pt x="264" y="50"/>
                  </a:cubicBezTo>
                  <a:close/>
                  <a:moveTo>
                    <a:pt x="219" y="138"/>
                  </a:moveTo>
                  <a:cubicBezTo>
                    <a:pt x="221" y="140"/>
                    <a:pt x="221" y="138"/>
                    <a:pt x="221" y="137"/>
                  </a:cubicBezTo>
                  <a:cubicBezTo>
                    <a:pt x="220" y="137"/>
                    <a:pt x="218" y="137"/>
                    <a:pt x="219" y="138"/>
                  </a:cubicBezTo>
                  <a:close/>
                  <a:moveTo>
                    <a:pt x="217" y="144"/>
                  </a:moveTo>
                  <a:cubicBezTo>
                    <a:pt x="218" y="145"/>
                    <a:pt x="218" y="143"/>
                    <a:pt x="218" y="142"/>
                  </a:cubicBezTo>
                  <a:cubicBezTo>
                    <a:pt x="217" y="142"/>
                    <a:pt x="217" y="143"/>
                    <a:pt x="217" y="143"/>
                  </a:cubicBezTo>
                  <a:cubicBezTo>
                    <a:pt x="217" y="143"/>
                    <a:pt x="217" y="143"/>
                    <a:pt x="216" y="143"/>
                  </a:cubicBezTo>
                  <a:cubicBezTo>
                    <a:pt x="216" y="143"/>
                    <a:pt x="216" y="144"/>
                    <a:pt x="217" y="144"/>
                  </a:cubicBezTo>
                  <a:close/>
                  <a:moveTo>
                    <a:pt x="220" y="141"/>
                  </a:moveTo>
                  <a:cubicBezTo>
                    <a:pt x="221" y="141"/>
                    <a:pt x="221" y="141"/>
                    <a:pt x="221" y="140"/>
                  </a:cubicBezTo>
                  <a:cubicBezTo>
                    <a:pt x="221" y="140"/>
                    <a:pt x="219" y="141"/>
                    <a:pt x="220" y="141"/>
                  </a:cubicBezTo>
                  <a:close/>
                  <a:moveTo>
                    <a:pt x="207" y="154"/>
                  </a:moveTo>
                  <a:cubicBezTo>
                    <a:pt x="207" y="153"/>
                    <a:pt x="206" y="151"/>
                    <a:pt x="206" y="153"/>
                  </a:cubicBezTo>
                  <a:cubicBezTo>
                    <a:pt x="205" y="153"/>
                    <a:pt x="206" y="155"/>
                    <a:pt x="207" y="154"/>
                  </a:cubicBezTo>
                  <a:close/>
                  <a:moveTo>
                    <a:pt x="254" y="63"/>
                  </a:moveTo>
                  <a:cubicBezTo>
                    <a:pt x="255" y="63"/>
                    <a:pt x="255" y="62"/>
                    <a:pt x="254" y="61"/>
                  </a:cubicBezTo>
                  <a:cubicBezTo>
                    <a:pt x="255" y="61"/>
                    <a:pt x="255" y="61"/>
                    <a:pt x="255" y="60"/>
                  </a:cubicBezTo>
                  <a:cubicBezTo>
                    <a:pt x="254" y="60"/>
                    <a:pt x="253" y="63"/>
                    <a:pt x="254" y="63"/>
                  </a:cubicBezTo>
                  <a:close/>
                  <a:moveTo>
                    <a:pt x="205" y="155"/>
                  </a:moveTo>
                  <a:cubicBezTo>
                    <a:pt x="206" y="155"/>
                    <a:pt x="204" y="154"/>
                    <a:pt x="204" y="154"/>
                  </a:cubicBezTo>
                  <a:cubicBezTo>
                    <a:pt x="204" y="155"/>
                    <a:pt x="204" y="156"/>
                    <a:pt x="205" y="155"/>
                  </a:cubicBezTo>
                  <a:close/>
                  <a:moveTo>
                    <a:pt x="253" y="64"/>
                  </a:moveTo>
                  <a:cubicBezTo>
                    <a:pt x="253" y="64"/>
                    <a:pt x="253" y="64"/>
                    <a:pt x="253" y="64"/>
                  </a:cubicBezTo>
                  <a:close/>
                  <a:moveTo>
                    <a:pt x="254" y="65"/>
                  </a:moveTo>
                  <a:cubicBezTo>
                    <a:pt x="255" y="64"/>
                    <a:pt x="254" y="64"/>
                    <a:pt x="253" y="63"/>
                  </a:cubicBezTo>
                  <a:cubicBezTo>
                    <a:pt x="253" y="63"/>
                    <a:pt x="253" y="64"/>
                    <a:pt x="253" y="64"/>
                  </a:cubicBezTo>
                  <a:cubicBezTo>
                    <a:pt x="252" y="65"/>
                    <a:pt x="253" y="65"/>
                    <a:pt x="254" y="65"/>
                  </a:cubicBezTo>
                  <a:close/>
                  <a:moveTo>
                    <a:pt x="222" y="137"/>
                  </a:moveTo>
                  <a:cubicBezTo>
                    <a:pt x="223" y="138"/>
                    <a:pt x="228" y="135"/>
                    <a:pt x="228" y="135"/>
                  </a:cubicBezTo>
                  <a:cubicBezTo>
                    <a:pt x="227" y="135"/>
                    <a:pt x="227" y="135"/>
                    <a:pt x="227" y="135"/>
                  </a:cubicBezTo>
                  <a:cubicBezTo>
                    <a:pt x="227" y="133"/>
                    <a:pt x="225" y="134"/>
                    <a:pt x="224" y="134"/>
                  </a:cubicBezTo>
                  <a:cubicBezTo>
                    <a:pt x="224" y="135"/>
                    <a:pt x="224" y="135"/>
                    <a:pt x="223" y="135"/>
                  </a:cubicBezTo>
                  <a:cubicBezTo>
                    <a:pt x="223" y="136"/>
                    <a:pt x="221" y="137"/>
                    <a:pt x="222" y="137"/>
                  </a:cubicBezTo>
                  <a:close/>
                  <a:moveTo>
                    <a:pt x="222" y="133"/>
                  </a:moveTo>
                  <a:cubicBezTo>
                    <a:pt x="225" y="133"/>
                    <a:pt x="225" y="134"/>
                    <a:pt x="226" y="131"/>
                  </a:cubicBezTo>
                  <a:cubicBezTo>
                    <a:pt x="225" y="132"/>
                    <a:pt x="222" y="133"/>
                    <a:pt x="222" y="133"/>
                  </a:cubicBezTo>
                  <a:cubicBezTo>
                    <a:pt x="222" y="133"/>
                    <a:pt x="222" y="133"/>
                    <a:pt x="222" y="133"/>
                  </a:cubicBezTo>
                  <a:close/>
                  <a:moveTo>
                    <a:pt x="317" y="17"/>
                  </a:moveTo>
                  <a:cubicBezTo>
                    <a:pt x="316" y="19"/>
                    <a:pt x="321" y="19"/>
                    <a:pt x="321" y="19"/>
                  </a:cubicBezTo>
                  <a:cubicBezTo>
                    <a:pt x="321" y="19"/>
                    <a:pt x="320" y="17"/>
                    <a:pt x="320" y="17"/>
                  </a:cubicBezTo>
                  <a:cubicBezTo>
                    <a:pt x="319" y="17"/>
                    <a:pt x="319" y="18"/>
                    <a:pt x="319" y="17"/>
                  </a:cubicBezTo>
                  <a:cubicBezTo>
                    <a:pt x="319" y="17"/>
                    <a:pt x="318" y="17"/>
                    <a:pt x="318" y="17"/>
                  </a:cubicBezTo>
                  <a:cubicBezTo>
                    <a:pt x="318" y="17"/>
                    <a:pt x="318" y="18"/>
                    <a:pt x="318" y="18"/>
                  </a:cubicBezTo>
                  <a:cubicBezTo>
                    <a:pt x="318" y="18"/>
                    <a:pt x="318" y="17"/>
                    <a:pt x="317" y="17"/>
                  </a:cubicBezTo>
                  <a:close/>
                  <a:moveTo>
                    <a:pt x="298" y="23"/>
                  </a:moveTo>
                  <a:cubicBezTo>
                    <a:pt x="299" y="22"/>
                    <a:pt x="297" y="21"/>
                    <a:pt x="297" y="22"/>
                  </a:cubicBezTo>
                  <a:cubicBezTo>
                    <a:pt x="297" y="22"/>
                    <a:pt x="297" y="23"/>
                    <a:pt x="298" y="23"/>
                  </a:cubicBezTo>
                  <a:close/>
                  <a:moveTo>
                    <a:pt x="271" y="59"/>
                  </a:moveTo>
                  <a:cubicBezTo>
                    <a:pt x="271" y="61"/>
                    <a:pt x="269" y="59"/>
                    <a:pt x="270" y="61"/>
                  </a:cubicBezTo>
                  <a:cubicBezTo>
                    <a:pt x="269" y="61"/>
                    <a:pt x="269" y="62"/>
                    <a:pt x="269" y="62"/>
                  </a:cubicBezTo>
                  <a:cubicBezTo>
                    <a:pt x="270" y="62"/>
                    <a:pt x="273" y="59"/>
                    <a:pt x="271" y="59"/>
                  </a:cubicBezTo>
                  <a:close/>
                  <a:moveTo>
                    <a:pt x="307" y="26"/>
                  </a:moveTo>
                  <a:cubicBezTo>
                    <a:pt x="307" y="26"/>
                    <a:pt x="308" y="25"/>
                    <a:pt x="308" y="24"/>
                  </a:cubicBezTo>
                  <a:cubicBezTo>
                    <a:pt x="308" y="24"/>
                    <a:pt x="307" y="24"/>
                    <a:pt x="306" y="24"/>
                  </a:cubicBezTo>
                  <a:cubicBezTo>
                    <a:pt x="306" y="25"/>
                    <a:pt x="306" y="26"/>
                    <a:pt x="307" y="26"/>
                  </a:cubicBezTo>
                  <a:close/>
                  <a:moveTo>
                    <a:pt x="315" y="12"/>
                  </a:moveTo>
                  <a:cubicBezTo>
                    <a:pt x="315" y="12"/>
                    <a:pt x="317" y="12"/>
                    <a:pt x="317" y="12"/>
                  </a:cubicBezTo>
                  <a:cubicBezTo>
                    <a:pt x="317" y="12"/>
                    <a:pt x="315" y="15"/>
                    <a:pt x="316" y="15"/>
                  </a:cubicBezTo>
                  <a:cubicBezTo>
                    <a:pt x="316" y="15"/>
                    <a:pt x="316" y="14"/>
                    <a:pt x="316" y="14"/>
                  </a:cubicBezTo>
                  <a:cubicBezTo>
                    <a:pt x="317" y="15"/>
                    <a:pt x="317" y="14"/>
                    <a:pt x="318" y="14"/>
                  </a:cubicBezTo>
                  <a:cubicBezTo>
                    <a:pt x="318" y="14"/>
                    <a:pt x="320" y="14"/>
                    <a:pt x="319" y="13"/>
                  </a:cubicBezTo>
                  <a:cubicBezTo>
                    <a:pt x="320" y="14"/>
                    <a:pt x="319" y="14"/>
                    <a:pt x="320" y="14"/>
                  </a:cubicBezTo>
                  <a:cubicBezTo>
                    <a:pt x="321" y="14"/>
                    <a:pt x="322" y="13"/>
                    <a:pt x="322" y="12"/>
                  </a:cubicBezTo>
                  <a:cubicBezTo>
                    <a:pt x="322" y="12"/>
                    <a:pt x="322" y="12"/>
                    <a:pt x="322" y="12"/>
                  </a:cubicBezTo>
                  <a:cubicBezTo>
                    <a:pt x="322" y="11"/>
                    <a:pt x="322" y="11"/>
                    <a:pt x="322" y="11"/>
                  </a:cubicBezTo>
                  <a:cubicBezTo>
                    <a:pt x="322" y="11"/>
                    <a:pt x="323" y="11"/>
                    <a:pt x="323" y="10"/>
                  </a:cubicBezTo>
                  <a:cubicBezTo>
                    <a:pt x="323" y="10"/>
                    <a:pt x="323" y="10"/>
                    <a:pt x="324" y="10"/>
                  </a:cubicBezTo>
                  <a:cubicBezTo>
                    <a:pt x="324" y="10"/>
                    <a:pt x="324" y="10"/>
                    <a:pt x="324" y="10"/>
                  </a:cubicBezTo>
                  <a:cubicBezTo>
                    <a:pt x="325" y="8"/>
                    <a:pt x="324" y="8"/>
                    <a:pt x="323" y="8"/>
                  </a:cubicBezTo>
                  <a:cubicBezTo>
                    <a:pt x="324" y="8"/>
                    <a:pt x="322" y="9"/>
                    <a:pt x="323" y="8"/>
                  </a:cubicBezTo>
                  <a:cubicBezTo>
                    <a:pt x="323" y="8"/>
                    <a:pt x="322" y="8"/>
                    <a:pt x="322" y="9"/>
                  </a:cubicBezTo>
                  <a:cubicBezTo>
                    <a:pt x="321" y="9"/>
                    <a:pt x="322" y="9"/>
                    <a:pt x="322" y="10"/>
                  </a:cubicBezTo>
                  <a:cubicBezTo>
                    <a:pt x="320" y="12"/>
                    <a:pt x="321" y="9"/>
                    <a:pt x="320" y="9"/>
                  </a:cubicBezTo>
                  <a:cubicBezTo>
                    <a:pt x="320" y="9"/>
                    <a:pt x="320" y="13"/>
                    <a:pt x="319" y="12"/>
                  </a:cubicBezTo>
                  <a:cubicBezTo>
                    <a:pt x="318" y="11"/>
                    <a:pt x="319" y="10"/>
                    <a:pt x="318" y="11"/>
                  </a:cubicBezTo>
                  <a:cubicBezTo>
                    <a:pt x="318" y="11"/>
                    <a:pt x="317" y="11"/>
                    <a:pt x="317" y="11"/>
                  </a:cubicBezTo>
                  <a:cubicBezTo>
                    <a:pt x="317" y="11"/>
                    <a:pt x="317" y="12"/>
                    <a:pt x="317" y="12"/>
                  </a:cubicBezTo>
                  <a:cubicBezTo>
                    <a:pt x="317" y="12"/>
                    <a:pt x="317" y="11"/>
                    <a:pt x="316" y="11"/>
                  </a:cubicBezTo>
                  <a:cubicBezTo>
                    <a:pt x="316" y="11"/>
                    <a:pt x="314" y="12"/>
                    <a:pt x="314" y="12"/>
                  </a:cubicBezTo>
                  <a:cubicBezTo>
                    <a:pt x="314" y="12"/>
                    <a:pt x="315" y="12"/>
                    <a:pt x="315" y="12"/>
                  </a:cubicBezTo>
                  <a:close/>
                  <a:moveTo>
                    <a:pt x="299" y="21"/>
                  </a:moveTo>
                  <a:cubicBezTo>
                    <a:pt x="299" y="22"/>
                    <a:pt x="299" y="23"/>
                    <a:pt x="300" y="23"/>
                  </a:cubicBezTo>
                  <a:cubicBezTo>
                    <a:pt x="302" y="23"/>
                    <a:pt x="302" y="21"/>
                    <a:pt x="300" y="20"/>
                  </a:cubicBezTo>
                  <a:cubicBezTo>
                    <a:pt x="300" y="20"/>
                    <a:pt x="300" y="21"/>
                    <a:pt x="300" y="21"/>
                  </a:cubicBezTo>
                  <a:cubicBezTo>
                    <a:pt x="300" y="21"/>
                    <a:pt x="299" y="19"/>
                    <a:pt x="299" y="19"/>
                  </a:cubicBezTo>
                  <a:cubicBezTo>
                    <a:pt x="297" y="19"/>
                    <a:pt x="299" y="21"/>
                    <a:pt x="299" y="21"/>
                  </a:cubicBezTo>
                  <a:close/>
                  <a:moveTo>
                    <a:pt x="299" y="25"/>
                  </a:moveTo>
                  <a:cubicBezTo>
                    <a:pt x="299" y="26"/>
                    <a:pt x="298" y="26"/>
                    <a:pt x="298" y="27"/>
                  </a:cubicBezTo>
                  <a:cubicBezTo>
                    <a:pt x="298" y="28"/>
                    <a:pt x="299" y="27"/>
                    <a:pt x="299" y="27"/>
                  </a:cubicBezTo>
                  <a:cubicBezTo>
                    <a:pt x="299" y="26"/>
                    <a:pt x="300" y="24"/>
                    <a:pt x="299" y="25"/>
                  </a:cubicBezTo>
                  <a:cubicBezTo>
                    <a:pt x="299" y="25"/>
                    <a:pt x="299" y="25"/>
                    <a:pt x="299" y="25"/>
                  </a:cubicBezTo>
                  <a:close/>
                  <a:moveTo>
                    <a:pt x="304" y="23"/>
                  </a:moveTo>
                  <a:cubicBezTo>
                    <a:pt x="304" y="23"/>
                    <a:pt x="305" y="22"/>
                    <a:pt x="305" y="22"/>
                  </a:cubicBezTo>
                  <a:cubicBezTo>
                    <a:pt x="305" y="23"/>
                    <a:pt x="305" y="23"/>
                    <a:pt x="305" y="23"/>
                  </a:cubicBezTo>
                  <a:cubicBezTo>
                    <a:pt x="305" y="23"/>
                    <a:pt x="306" y="23"/>
                    <a:pt x="306" y="23"/>
                  </a:cubicBezTo>
                  <a:cubicBezTo>
                    <a:pt x="307" y="23"/>
                    <a:pt x="306" y="20"/>
                    <a:pt x="306" y="20"/>
                  </a:cubicBezTo>
                  <a:cubicBezTo>
                    <a:pt x="304" y="19"/>
                    <a:pt x="304" y="22"/>
                    <a:pt x="304" y="23"/>
                  </a:cubicBezTo>
                  <a:cubicBezTo>
                    <a:pt x="304" y="23"/>
                    <a:pt x="304" y="23"/>
                    <a:pt x="304" y="23"/>
                  </a:cubicBezTo>
                  <a:close/>
                  <a:moveTo>
                    <a:pt x="333" y="4"/>
                  </a:moveTo>
                  <a:cubicBezTo>
                    <a:pt x="332" y="3"/>
                    <a:pt x="333" y="4"/>
                    <a:pt x="333" y="4"/>
                  </a:cubicBezTo>
                  <a:close/>
                  <a:moveTo>
                    <a:pt x="338" y="4"/>
                  </a:moveTo>
                  <a:cubicBezTo>
                    <a:pt x="339" y="4"/>
                    <a:pt x="337" y="5"/>
                    <a:pt x="339" y="6"/>
                  </a:cubicBezTo>
                  <a:cubicBezTo>
                    <a:pt x="338" y="5"/>
                    <a:pt x="342" y="4"/>
                    <a:pt x="342" y="5"/>
                  </a:cubicBezTo>
                  <a:cubicBezTo>
                    <a:pt x="344" y="4"/>
                    <a:pt x="342" y="4"/>
                    <a:pt x="342" y="4"/>
                  </a:cubicBezTo>
                  <a:cubicBezTo>
                    <a:pt x="342" y="4"/>
                    <a:pt x="341" y="4"/>
                    <a:pt x="341" y="4"/>
                  </a:cubicBezTo>
                  <a:cubicBezTo>
                    <a:pt x="341" y="4"/>
                    <a:pt x="341" y="4"/>
                    <a:pt x="341" y="3"/>
                  </a:cubicBezTo>
                  <a:cubicBezTo>
                    <a:pt x="341" y="3"/>
                    <a:pt x="342" y="3"/>
                    <a:pt x="342" y="2"/>
                  </a:cubicBezTo>
                  <a:cubicBezTo>
                    <a:pt x="341" y="2"/>
                    <a:pt x="341" y="2"/>
                    <a:pt x="340" y="2"/>
                  </a:cubicBezTo>
                  <a:cubicBezTo>
                    <a:pt x="340" y="2"/>
                    <a:pt x="340" y="0"/>
                    <a:pt x="339" y="1"/>
                  </a:cubicBezTo>
                  <a:cubicBezTo>
                    <a:pt x="338" y="2"/>
                    <a:pt x="340" y="3"/>
                    <a:pt x="340" y="4"/>
                  </a:cubicBezTo>
                  <a:cubicBezTo>
                    <a:pt x="339" y="3"/>
                    <a:pt x="339" y="2"/>
                    <a:pt x="337" y="3"/>
                  </a:cubicBezTo>
                  <a:cubicBezTo>
                    <a:pt x="336" y="3"/>
                    <a:pt x="337" y="4"/>
                    <a:pt x="338" y="4"/>
                  </a:cubicBezTo>
                  <a:close/>
                  <a:moveTo>
                    <a:pt x="333" y="4"/>
                  </a:moveTo>
                  <a:cubicBezTo>
                    <a:pt x="333" y="4"/>
                    <a:pt x="333" y="4"/>
                    <a:pt x="333" y="4"/>
                  </a:cubicBezTo>
                  <a:cubicBezTo>
                    <a:pt x="334" y="3"/>
                    <a:pt x="333" y="3"/>
                    <a:pt x="333" y="2"/>
                  </a:cubicBezTo>
                  <a:cubicBezTo>
                    <a:pt x="332" y="2"/>
                    <a:pt x="332" y="3"/>
                    <a:pt x="333" y="4"/>
                  </a:cubicBezTo>
                  <a:close/>
                  <a:moveTo>
                    <a:pt x="323" y="15"/>
                  </a:moveTo>
                  <a:cubicBezTo>
                    <a:pt x="323" y="15"/>
                    <a:pt x="323" y="15"/>
                    <a:pt x="323" y="14"/>
                  </a:cubicBezTo>
                  <a:cubicBezTo>
                    <a:pt x="322" y="14"/>
                    <a:pt x="321" y="15"/>
                    <a:pt x="321" y="16"/>
                  </a:cubicBezTo>
                  <a:cubicBezTo>
                    <a:pt x="320" y="17"/>
                    <a:pt x="322" y="18"/>
                    <a:pt x="322" y="16"/>
                  </a:cubicBezTo>
                  <a:cubicBezTo>
                    <a:pt x="323" y="17"/>
                    <a:pt x="321" y="18"/>
                    <a:pt x="322" y="19"/>
                  </a:cubicBezTo>
                  <a:cubicBezTo>
                    <a:pt x="323" y="19"/>
                    <a:pt x="324" y="18"/>
                    <a:pt x="324" y="18"/>
                  </a:cubicBezTo>
                  <a:cubicBezTo>
                    <a:pt x="323" y="18"/>
                    <a:pt x="323" y="18"/>
                    <a:pt x="323" y="18"/>
                  </a:cubicBezTo>
                  <a:cubicBezTo>
                    <a:pt x="323" y="18"/>
                    <a:pt x="325" y="16"/>
                    <a:pt x="325" y="15"/>
                  </a:cubicBezTo>
                  <a:cubicBezTo>
                    <a:pt x="326" y="14"/>
                    <a:pt x="324" y="13"/>
                    <a:pt x="323" y="15"/>
                  </a:cubicBezTo>
                  <a:close/>
                  <a:moveTo>
                    <a:pt x="327" y="5"/>
                  </a:moveTo>
                  <a:cubicBezTo>
                    <a:pt x="327" y="7"/>
                    <a:pt x="330" y="6"/>
                    <a:pt x="329" y="5"/>
                  </a:cubicBezTo>
                  <a:cubicBezTo>
                    <a:pt x="329" y="4"/>
                    <a:pt x="329" y="4"/>
                    <a:pt x="329" y="4"/>
                  </a:cubicBezTo>
                  <a:cubicBezTo>
                    <a:pt x="329" y="4"/>
                    <a:pt x="327" y="3"/>
                    <a:pt x="327" y="5"/>
                  </a:cubicBezTo>
                  <a:close/>
                  <a:moveTo>
                    <a:pt x="326" y="13"/>
                  </a:moveTo>
                  <a:cubicBezTo>
                    <a:pt x="327" y="16"/>
                    <a:pt x="330" y="12"/>
                    <a:pt x="328" y="10"/>
                  </a:cubicBezTo>
                  <a:cubicBezTo>
                    <a:pt x="326" y="9"/>
                    <a:pt x="326" y="11"/>
                    <a:pt x="326" y="12"/>
                  </a:cubicBezTo>
                  <a:cubicBezTo>
                    <a:pt x="326" y="13"/>
                    <a:pt x="326" y="13"/>
                    <a:pt x="326" y="13"/>
                  </a:cubicBezTo>
                  <a:close/>
                  <a:moveTo>
                    <a:pt x="305" y="27"/>
                  </a:moveTo>
                  <a:cubicBezTo>
                    <a:pt x="305" y="27"/>
                    <a:pt x="304" y="29"/>
                    <a:pt x="306" y="28"/>
                  </a:cubicBezTo>
                  <a:cubicBezTo>
                    <a:pt x="306" y="27"/>
                    <a:pt x="305" y="25"/>
                    <a:pt x="305" y="27"/>
                  </a:cubicBezTo>
                  <a:close/>
                  <a:moveTo>
                    <a:pt x="282" y="46"/>
                  </a:moveTo>
                  <a:cubicBezTo>
                    <a:pt x="281" y="47"/>
                    <a:pt x="283" y="48"/>
                    <a:pt x="283" y="46"/>
                  </a:cubicBezTo>
                  <a:cubicBezTo>
                    <a:pt x="284" y="46"/>
                    <a:pt x="283" y="45"/>
                    <a:pt x="283" y="45"/>
                  </a:cubicBezTo>
                  <a:cubicBezTo>
                    <a:pt x="282" y="45"/>
                    <a:pt x="283" y="46"/>
                    <a:pt x="282" y="46"/>
                  </a:cubicBezTo>
                  <a:close/>
                  <a:moveTo>
                    <a:pt x="295" y="22"/>
                  </a:moveTo>
                  <a:cubicBezTo>
                    <a:pt x="296" y="22"/>
                    <a:pt x="296" y="20"/>
                    <a:pt x="296" y="19"/>
                  </a:cubicBezTo>
                  <a:cubicBezTo>
                    <a:pt x="295" y="20"/>
                    <a:pt x="295" y="21"/>
                    <a:pt x="295" y="21"/>
                  </a:cubicBezTo>
                  <a:cubicBezTo>
                    <a:pt x="294" y="21"/>
                    <a:pt x="294" y="22"/>
                    <a:pt x="295" y="22"/>
                  </a:cubicBezTo>
                  <a:close/>
                  <a:moveTo>
                    <a:pt x="285" y="42"/>
                  </a:moveTo>
                  <a:cubicBezTo>
                    <a:pt x="283" y="41"/>
                    <a:pt x="283" y="46"/>
                    <a:pt x="285" y="42"/>
                  </a:cubicBezTo>
                  <a:cubicBezTo>
                    <a:pt x="284" y="42"/>
                    <a:pt x="284" y="42"/>
                    <a:pt x="285" y="42"/>
                  </a:cubicBezTo>
                  <a:close/>
                  <a:moveTo>
                    <a:pt x="275" y="55"/>
                  </a:moveTo>
                  <a:cubicBezTo>
                    <a:pt x="277" y="56"/>
                    <a:pt x="277" y="50"/>
                    <a:pt x="275" y="55"/>
                  </a:cubicBezTo>
                  <a:cubicBezTo>
                    <a:pt x="275" y="55"/>
                    <a:pt x="275" y="54"/>
                    <a:pt x="275" y="55"/>
                  </a:cubicBezTo>
                  <a:close/>
                  <a:moveTo>
                    <a:pt x="277" y="51"/>
                  </a:moveTo>
                  <a:cubicBezTo>
                    <a:pt x="278" y="49"/>
                    <a:pt x="278" y="47"/>
                    <a:pt x="276" y="46"/>
                  </a:cubicBezTo>
                  <a:cubicBezTo>
                    <a:pt x="276" y="46"/>
                    <a:pt x="275" y="47"/>
                    <a:pt x="275" y="47"/>
                  </a:cubicBezTo>
                  <a:cubicBezTo>
                    <a:pt x="275" y="48"/>
                    <a:pt x="276" y="48"/>
                    <a:pt x="275" y="48"/>
                  </a:cubicBezTo>
                  <a:cubicBezTo>
                    <a:pt x="275" y="49"/>
                    <a:pt x="275" y="48"/>
                    <a:pt x="275" y="49"/>
                  </a:cubicBezTo>
                  <a:cubicBezTo>
                    <a:pt x="275" y="49"/>
                    <a:pt x="275" y="50"/>
                    <a:pt x="275" y="50"/>
                  </a:cubicBezTo>
                  <a:cubicBezTo>
                    <a:pt x="273" y="49"/>
                    <a:pt x="274" y="52"/>
                    <a:pt x="273" y="52"/>
                  </a:cubicBezTo>
                  <a:cubicBezTo>
                    <a:pt x="272" y="51"/>
                    <a:pt x="274" y="49"/>
                    <a:pt x="274" y="48"/>
                  </a:cubicBezTo>
                  <a:cubicBezTo>
                    <a:pt x="273" y="48"/>
                    <a:pt x="273" y="49"/>
                    <a:pt x="272" y="48"/>
                  </a:cubicBezTo>
                  <a:cubicBezTo>
                    <a:pt x="272" y="48"/>
                    <a:pt x="273" y="47"/>
                    <a:pt x="273" y="46"/>
                  </a:cubicBezTo>
                  <a:cubicBezTo>
                    <a:pt x="273" y="45"/>
                    <a:pt x="273" y="43"/>
                    <a:pt x="271" y="45"/>
                  </a:cubicBezTo>
                  <a:cubicBezTo>
                    <a:pt x="271" y="45"/>
                    <a:pt x="271" y="48"/>
                    <a:pt x="271" y="47"/>
                  </a:cubicBezTo>
                  <a:cubicBezTo>
                    <a:pt x="271" y="48"/>
                    <a:pt x="271" y="49"/>
                    <a:pt x="271" y="49"/>
                  </a:cubicBezTo>
                  <a:cubicBezTo>
                    <a:pt x="271" y="49"/>
                    <a:pt x="271" y="49"/>
                    <a:pt x="270" y="50"/>
                  </a:cubicBezTo>
                  <a:cubicBezTo>
                    <a:pt x="270" y="50"/>
                    <a:pt x="272" y="51"/>
                    <a:pt x="271" y="51"/>
                  </a:cubicBezTo>
                  <a:cubicBezTo>
                    <a:pt x="271" y="51"/>
                    <a:pt x="271" y="51"/>
                    <a:pt x="270" y="52"/>
                  </a:cubicBezTo>
                  <a:cubicBezTo>
                    <a:pt x="268" y="52"/>
                    <a:pt x="270" y="53"/>
                    <a:pt x="269" y="54"/>
                  </a:cubicBezTo>
                  <a:cubicBezTo>
                    <a:pt x="269" y="54"/>
                    <a:pt x="267" y="57"/>
                    <a:pt x="268" y="57"/>
                  </a:cubicBezTo>
                  <a:cubicBezTo>
                    <a:pt x="268" y="57"/>
                    <a:pt x="271" y="54"/>
                    <a:pt x="271" y="53"/>
                  </a:cubicBezTo>
                  <a:cubicBezTo>
                    <a:pt x="271" y="55"/>
                    <a:pt x="269" y="56"/>
                    <a:pt x="272" y="57"/>
                  </a:cubicBezTo>
                  <a:cubicBezTo>
                    <a:pt x="272" y="57"/>
                    <a:pt x="272" y="55"/>
                    <a:pt x="272" y="54"/>
                  </a:cubicBezTo>
                  <a:cubicBezTo>
                    <a:pt x="273" y="55"/>
                    <a:pt x="273" y="55"/>
                    <a:pt x="273" y="55"/>
                  </a:cubicBezTo>
                  <a:cubicBezTo>
                    <a:pt x="273" y="54"/>
                    <a:pt x="273" y="54"/>
                    <a:pt x="273" y="53"/>
                  </a:cubicBezTo>
                  <a:cubicBezTo>
                    <a:pt x="274" y="54"/>
                    <a:pt x="273" y="55"/>
                    <a:pt x="273" y="55"/>
                  </a:cubicBezTo>
                  <a:cubicBezTo>
                    <a:pt x="274" y="55"/>
                    <a:pt x="274" y="53"/>
                    <a:pt x="275" y="53"/>
                  </a:cubicBezTo>
                  <a:cubicBezTo>
                    <a:pt x="276" y="52"/>
                    <a:pt x="277" y="52"/>
                    <a:pt x="277" y="51"/>
                  </a:cubicBezTo>
                  <a:close/>
                  <a:moveTo>
                    <a:pt x="281" y="42"/>
                  </a:moveTo>
                  <a:cubicBezTo>
                    <a:pt x="282" y="45"/>
                    <a:pt x="282" y="43"/>
                    <a:pt x="282" y="42"/>
                  </a:cubicBezTo>
                  <a:cubicBezTo>
                    <a:pt x="283" y="41"/>
                    <a:pt x="284" y="40"/>
                    <a:pt x="284" y="40"/>
                  </a:cubicBezTo>
                  <a:cubicBezTo>
                    <a:pt x="285" y="40"/>
                    <a:pt x="284" y="41"/>
                    <a:pt x="285" y="41"/>
                  </a:cubicBezTo>
                  <a:cubicBezTo>
                    <a:pt x="285" y="41"/>
                    <a:pt x="286" y="41"/>
                    <a:pt x="286" y="40"/>
                  </a:cubicBezTo>
                  <a:cubicBezTo>
                    <a:pt x="287" y="40"/>
                    <a:pt x="286" y="40"/>
                    <a:pt x="287" y="39"/>
                  </a:cubicBezTo>
                  <a:cubicBezTo>
                    <a:pt x="287" y="39"/>
                    <a:pt x="288" y="36"/>
                    <a:pt x="288" y="35"/>
                  </a:cubicBezTo>
                  <a:cubicBezTo>
                    <a:pt x="288" y="35"/>
                    <a:pt x="287" y="36"/>
                    <a:pt x="287" y="36"/>
                  </a:cubicBezTo>
                  <a:cubicBezTo>
                    <a:pt x="287" y="36"/>
                    <a:pt x="288" y="33"/>
                    <a:pt x="287" y="34"/>
                  </a:cubicBezTo>
                  <a:cubicBezTo>
                    <a:pt x="287" y="34"/>
                    <a:pt x="287" y="35"/>
                    <a:pt x="287" y="35"/>
                  </a:cubicBezTo>
                  <a:cubicBezTo>
                    <a:pt x="286" y="36"/>
                    <a:pt x="287" y="33"/>
                    <a:pt x="287" y="33"/>
                  </a:cubicBezTo>
                  <a:cubicBezTo>
                    <a:pt x="286" y="32"/>
                    <a:pt x="286" y="33"/>
                    <a:pt x="285" y="33"/>
                  </a:cubicBezTo>
                  <a:cubicBezTo>
                    <a:pt x="285" y="33"/>
                    <a:pt x="286" y="34"/>
                    <a:pt x="285" y="34"/>
                  </a:cubicBezTo>
                  <a:cubicBezTo>
                    <a:pt x="285" y="34"/>
                    <a:pt x="285" y="32"/>
                    <a:pt x="284" y="33"/>
                  </a:cubicBezTo>
                  <a:cubicBezTo>
                    <a:pt x="284" y="33"/>
                    <a:pt x="285" y="35"/>
                    <a:pt x="285" y="35"/>
                  </a:cubicBezTo>
                  <a:cubicBezTo>
                    <a:pt x="284" y="35"/>
                    <a:pt x="284" y="33"/>
                    <a:pt x="283" y="34"/>
                  </a:cubicBezTo>
                  <a:cubicBezTo>
                    <a:pt x="283" y="34"/>
                    <a:pt x="283" y="34"/>
                    <a:pt x="283" y="34"/>
                  </a:cubicBezTo>
                  <a:cubicBezTo>
                    <a:pt x="284" y="35"/>
                    <a:pt x="282" y="34"/>
                    <a:pt x="282" y="34"/>
                  </a:cubicBezTo>
                  <a:cubicBezTo>
                    <a:pt x="282" y="35"/>
                    <a:pt x="284" y="35"/>
                    <a:pt x="284" y="36"/>
                  </a:cubicBezTo>
                  <a:cubicBezTo>
                    <a:pt x="284" y="36"/>
                    <a:pt x="283" y="36"/>
                    <a:pt x="283" y="36"/>
                  </a:cubicBezTo>
                  <a:cubicBezTo>
                    <a:pt x="283" y="36"/>
                    <a:pt x="283" y="36"/>
                    <a:pt x="283" y="37"/>
                  </a:cubicBezTo>
                  <a:cubicBezTo>
                    <a:pt x="283" y="37"/>
                    <a:pt x="280" y="36"/>
                    <a:pt x="280" y="37"/>
                  </a:cubicBezTo>
                  <a:cubicBezTo>
                    <a:pt x="280" y="37"/>
                    <a:pt x="282" y="37"/>
                    <a:pt x="282" y="38"/>
                  </a:cubicBezTo>
                  <a:cubicBezTo>
                    <a:pt x="281" y="38"/>
                    <a:pt x="281" y="38"/>
                    <a:pt x="280" y="38"/>
                  </a:cubicBezTo>
                  <a:cubicBezTo>
                    <a:pt x="280" y="38"/>
                    <a:pt x="282" y="39"/>
                    <a:pt x="282" y="39"/>
                  </a:cubicBezTo>
                  <a:cubicBezTo>
                    <a:pt x="282" y="39"/>
                    <a:pt x="280" y="40"/>
                    <a:pt x="280" y="40"/>
                  </a:cubicBezTo>
                  <a:cubicBezTo>
                    <a:pt x="280" y="41"/>
                    <a:pt x="282" y="40"/>
                    <a:pt x="282" y="40"/>
                  </a:cubicBezTo>
                  <a:cubicBezTo>
                    <a:pt x="281" y="41"/>
                    <a:pt x="280" y="41"/>
                    <a:pt x="279" y="42"/>
                  </a:cubicBezTo>
                  <a:cubicBezTo>
                    <a:pt x="279" y="43"/>
                    <a:pt x="281" y="42"/>
                    <a:pt x="281" y="42"/>
                  </a:cubicBezTo>
                  <a:close/>
                  <a:moveTo>
                    <a:pt x="276" y="45"/>
                  </a:moveTo>
                  <a:cubicBezTo>
                    <a:pt x="277" y="45"/>
                    <a:pt x="279" y="47"/>
                    <a:pt x="278" y="45"/>
                  </a:cubicBezTo>
                  <a:cubicBezTo>
                    <a:pt x="278" y="44"/>
                    <a:pt x="277" y="44"/>
                    <a:pt x="276" y="44"/>
                  </a:cubicBezTo>
                  <a:cubicBezTo>
                    <a:pt x="275" y="44"/>
                    <a:pt x="275" y="45"/>
                    <a:pt x="276" y="45"/>
                  </a:cubicBezTo>
                  <a:close/>
                  <a:moveTo>
                    <a:pt x="290" y="33"/>
                  </a:moveTo>
                  <a:cubicBezTo>
                    <a:pt x="292" y="32"/>
                    <a:pt x="293" y="33"/>
                    <a:pt x="293" y="31"/>
                  </a:cubicBezTo>
                  <a:cubicBezTo>
                    <a:pt x="292" y="31"/>
                    <a:pt x="289" y="30"/>
                    <a:pt x="289" y="30"/>
                  </a:cubicBezTo>
                  <a:cubicBezTo>
                    <a:pt x="289" y="31"/>
                    <a:pt x="291" y="31"/>
                    <a:pt x="290" y="32"/>
                  </a:cubicBezTo>
                  <a:cubicBezTo>
                    <a:pt x="290" y="33"/>
                    <a:pt x="289" y="32"/>
                    <a:pt x="289" y="32"/>
                  </a:cubicBezTo>
                  <a:cubicBezTo>
                    <a:pt x="289" y="32"/>
                    <a:pt x="288" y="31"/>
                    <a:pt x="288" y="32"/>
                  </a:cubicBezTo>
                  <a:cubicBezTo>
                    <a:pt x="287" y="33"/>
                    <a:pt x="289" y="34"/>
                    <a:pt x="290" y="33"/>
                  </a:cubicBezTo>
                  <a:close/>
                  <a:moveTo>
                    <a:pt x="293" y="25"/>
                  </a:moveTo>
                  <a:cubicBezTo>
                    <a:pt x="294" y="26"/>
                    <a:pt x="293" y="25"/>
                    <a:pt x="293" y="25"/>
                  </a:cubicBezTo>
                  <a:cubicBezTo>
                    <a:pt x="292" y="26"/>
                    <a:pt x="295" y="28"/>
                    <a:pt x="295" y="28"/>
                  </a:cubicBezTo>
                  <a:cubicBezTo>
                    <a:pt x="296" y="30"/>
                    <a:pt x="299" y="25"/>
                    <a:pt x="299" y="24"/>
                  </a:cubicBezTo>
                  <a:cubicBezTo>
                    <a:pt x="299" y="24"/>
                    <a:pt x="298" y="24"/>
                    <a:pt x="298" y="25"/>
                  </a:cubicBezTo>
                  <a:cubicBezTo>
                    <a:pt x="298" y="25"/>
                    <a:pt x="298" y="23"/>
                    <a:pt x="298" y="23"/>
                  </a:cubicBezTo>
                  <a:cubicBezTo>
                    <a:pt x="297" y="24"/>
                    <a:pt x="297" y="25"/>
                    <a:pt x="297" y="25"/>
                  </a:cubicBezTo>
                  <a:cubicBezTo>
                    <a:pt x="296" y="25"/>
                    <a:pt x="296" y="23"/>
                    <a:pt x="296" y="23"/>
                  </a:cubicBezTo>
                  <a:cubicBezTo>
                    <a:pt x="295" y="23"/>
                    <a:pt x="295" y="24"/>
                    <a:pt x="295" y="24"/>
                  </a:cubicBezTo>
                  <a:cubicBezTo>
                    <a:pt x="295" y="24"/>
                    <a:pt x="293" y="23"/>
                    <a:pt x="293" y="25"/>
                  </a:cubicBezTo>
                  <a:close/>
                  <a:moveTo>
                    <a:pt x="293" y="24"/>
                  </a:moveTo>
                  <a:cubicBezTo>
                    <a:pt x="293" y="24"/>
                    <a:pt x="294" y="24"/>
                    <a:pt x="294" y="23"/>
                  </a:cubicBezTo>
                  <a:cubicBezTo>
                    <a:pt x="294" y="22"/>
                    <a:pt x="293" y="23"/>
                    <a:pt x="293" y="23"/>
                  </a:cubicBezTo>
                  <a:cubicBezTo>
                    <a:pt x="293" y="23"/>
                    <a:pt x="293" y="23"/>
                    <a:pt x="293" y="22"/>
                  </a:cubicBezTo>
                  <a:cubicBezTo>
                    <a:pt x="292" y="22"/>
                    <a:pt x="292" y="24"/>
                    <a:pt x="292" y="25"/>
                  </a:cubicBezTo>
                  <a:cubicBezTo>
                    <a:pt x="293" y="25"/>
                    <a:pt x="293" y="24"/>
                    <a:pt x="293" y="24"/>
                  </a:cubicBezTo>
                  <a:close/>
                  <a:moveTo>
                    <a:pt x="293" y="29"/>
                  </a:moveTo>
                  <a:cubicBezTo>
                    <a:pt x="292" y="31"/>
                    <a:pt x="294" y="30"/>
                    <a:pt x="294" y="30"/>
                  </a:cubicBezTo>
                  <a:cubicBezTo>
                    <a:pt x="295" y="28"/>
                    <a:pt x="293" y="28"/>
                    <a:pt x="293" y="27"/>
                  </a:cubicBezTo>
                  <a:cubicBezTo>
                    <a:pt x="293" y="27"/>
                    <a:pt x="293" y="27"/>
                    <a:pt x="293" y="27"/>
                  </a:cubicBezTo>
                  <a:cubicBezTo>
                    <a:pt x="293" y="27"/>
                    <a:pt x="292" y="27"/>
                    <a:pt x="292" y="28"/>
                  </a:cubicBezTo>
                  <a:cubicBezTo>
                    <a:pt x="293" y="28"/>
                    <a:pt x="293" y="29"/>
                    <a:pt x="293" y="29"/>
                  </a:cubicBezTo>
                  <a:close/>
                  <a:moveTo>
                    <a:pt x="292" y="30"/>
                  </a:moveTo>
                  <a:cubicBezTo>
                    <a:pt x="292" y="30"/>
                    <a:pt x="292" y="28"/>
                    <a:pt x="292" y="28"/>
                  </a:cubicBezTo>
                  <a:cubicBezTo>
                    <a:pt x="291" y="29"/>
                    <a:pt x="291" y="29"/>
                    <a:pt x="291" y="29"/>
                  </a:cubicBezTo>
                  <a:cubicBezTo>
                    <a:pt x="291" y="29"/>
                    <a:pt x="291" y="29"/>
                    <a:pt x="290" y="28"/>
                  </a:cubicBezTo>
                  <a:cubicBezTo>
                    <a:pt x="290" y="28"/>
                    <a:pt x="290" y="29"/>
                    <a:pt x="290" y="29"/>
                  </a:cubicBezTo>
                  <a:cubicBezTo>
                    <a:pt x="289" y="30"/>
                    <a:pt x="291" y="31"/>
                    <a:pt x="292" y="30"/>
                  </a:cubicBezTo>
                  <a:close/>
                  <a:moveTo>
                    <a:pt x="281" y="47"/>
                  </a:moveTo>
                  <a:cubicBezTo>
                    <a:pt x="280" y="46"/>
                    <a:pt x="281" y="47"/>
                    <a:pt x="280" y="47"/>
                  </a:cubicBezTo>
                  <a:cubicBezTo>
                    <a:pt x="279" y="50"/>
                    <a:pt x="283" y="48"/>
                    <a:pt x="281" y="47"/>
                  </a:cubicBezTo>
                  <a:close/>
                  <a:moveTo>
                    <a:pt x="203" y="189"/>
                  </a:moveTo>
                  <a:cubicBezTo>
                    <a:pt x="204" y="188"/>
                    <a:pt x="203" y="186"/>
                    <a:pt x="202" y="188"/>
                  </a:cubicBezTo>
                  <a:cubicBezTo>
                    <a:pt x="202" y="188"/>
                    <a:pt x="203" y="189"/>
                    <a:pt x="203" y="189"/>
                  </a:cubicBezTo>
                  <a:close/>
                  <a:moveTo>
                    <a:pt x="201" y="164"/>
                  </a:moveTo>
                  <a:cubicBezTo>
                    <a:pt x="203" y="164"/>
                    <a:pt x="201" y="165"/>
                    <a:pt x="201" y="165"/>
                  </a:cubicBezTo>
                  <a:cubicBezTo>
                    <a:pt x="203" y="166"/>
                    <a:pt x="203" y="165"/>
                    <a:pt x="205" y="166"/>
                  </a:cubicBezTo>
                  <a:cubicBezTo>
                    <a:pt x="205" y="166"/>
                    <a:pt x="199" y="166"/>
                    <a:pt x="200" y="167"/>
                  </a:cubicBezTo>
                  <a:cubicBezTo>
                    <a:pt x="200" y="168"/>
                    <a:pt x="203" y="167"/>
                    <a:pt x="204" y="167"/>
                  </a:cubicBezTo>
                  <a:cubicBezTo>
                    <a:pt x="202" y="168"/>
                    <a:pt x="203" y="168"/>
                    <a:pt x="202" y="169"/>
                  </a:cubicBezTo>
                  <a:cubicBezTo>
                    <a:pt x="201" y="169"/>
                    <a:pt x="202" y="168"/>
                    <a:pt x="202" y="168"/>
                  </a:cubicBezTo>
                  <a:cubicBezTo>
                    <a:pt x="200" y="168"/>
                    <a:pt x="200" y="168"/>
                    <a:pt x="200" y="169"/>
                  </a:cubicBezTo>
                  <a:cubicBezTo>
                    <a:pt x="200" y="168"/>
                    <a:pt x="201" y="171"/>
                    <a:pt x="201" y="170"/>
                  </a:cubicBezTo>
                  <a:cubicBezTo>
                    <a:pt x="203" y="172"/>
                    <a:pt x="204" y="169"/>
                    <a:pt x="205" y="170"/>
                  </a:cubicBezTo>
                  <a:cubicBezTo>
                    <a:pt x="205" y="169"/>
                    <a:pt x="208" y="170"/>
                    <a:pt x="209" y="170"/>
                  </a:cubicBezTo>
                  <a:cubicBezTo>
                    <a:pt x="210" y="170"/>
                    <a:pt x="209" y="171"/>
                    <a:pt x="210" y="169"/>
                  </a:cubicBezTo>
                  <a:cubicBezTo>
                    <a:pt x="210" y="169"/>
                    <a:pt x="211" y="167"/>
                    <a:pt x="211" y="167"/>
                  </a:cubicBezTo>
                  <a:cubicBezTo>
                    <a:pt x="212" y="168"/>
                    <a:pt x="210" y="168"/>
                    <a:pt x="212" y="169"/>
                  </a:cubicBezTo>
                  <a:cubicBezTo>
                    <a:pt x="212" y="170"/>
                    <a:pt x="215" y="170"/>
                    <a:pt x="215" y="170"/>
                  </a:cubicBezTo>
                  <a:cubicBezTo>
                    <a:pt x="215" y="169"/>
                    <a:pt x="215" y="168"/>
                    <a:pt x="215" y="167"/>
                  </a:cubicBezTo>
                  <a:cubicBezTo>
                    <a:pt x="216" y="167"/>
                    <a:pt x="217" y="165"/>
                    <a:pt x="217" y="166"/>
                  </a:cubicBezTo>
                  <a:cubicBezTo>
                    <a:pt x="217" y="167"/>
                    <a:pt x="216" y="167"/>
                    <a:pt x="216" y="169"/>
                  </a:cubicBezTo>
                  <a:cubicBezTo>
                    <a:pt x="216" y="169"/>
                    <a:pt x="218" y="169"/>
                    <a:pt x="218" y="170"/>
                  </a:cubicBezTo>
                  <a:cubicBezTo>
                    <a:pt x="218" y="170"/>
                    <a:pt x="215" y="171"/>
                    <a:pt x="215" y="171"/>
                  </a:cubicBezTo>
                  <a:cubicBezTo>
                    <a:pt x="214" y="172"/>
                    <a:pt x="214" y="171"/>
                    <a:pt x="214" y="172"/>
                  </a:cubicBezTo>
                  <a:cubicBezTo>
                    <a:pt x="214" y="173"/>
                    <a:pt x="215" y="173"/>
                    <a:pt x="214" y="174"/>
                  </a:cubicBezTo>
                  <a:cubicBezTo>
                    <a:pt x="213" y="173"/>
                    <a:pt x="214" y="173"/>
                    <a:pt x="212" y="173"/>
                  </a:cubicBezTo>
                  <a:cubicBezTo>
                    <a:pt x="212" y="172"/>
                    <a:pt x="214" y="172"/>
                    <a:pt x="213" y="171"/>
                  </a:cubicBezTo>
                  <a:cubicBezTo>
                    <a:pt x="211" y="169"/>
                    <a:pt x="210" y="172"/>
                    <a:pt x="209" y="172"/>
                  </a:cubicBezTo>
                  <a:cubicBezTo>
                    <a:pt x="209" y="172"/>
                    <a:pt x="209" y="172"/>
                    <a:pt x="209" y="172"/>
                  </a:cubicBezTo>
                  <a:cubicBezTo>
                    <a:pt x="209" y="172"/>
                    <a:pt x="209" y="172"/>
                    <a:pt x="208" y="172"/>
                  </a:cubicBezTo>
                  <a:cubicBezTo>
                    <a:pt x="208" y="172"/>
                    <a:pt x="205" y="170"/>
                    <a:pt x="205" y="171"/>
                  </a:cubicBezTo>
                  <a:cubicBezTo>
                    <a:pt x="204" y="171"/>
                    <a:pt x="203" y="172"/>
                    <a:pt x="203" y="172"/>
                  </a:cubicBezTo>
                  <a:cubicBezTo>
                    <a:pt x="202" y="172"/>
                    <a:pt x="202" y="172"/>
                    <a:pt x="202" y="172"/>
                  </a:cubicBezTo>
                  <a:cubicBezTo>
                    <a:pt x="201" y="172"/>
                    <a:pt x="200" y="171"/>
                    <a:pt x="200" y="173"/>
                  </a:cubicBezTo>
                  <a:cubicBezTo>
                    <a:pt x="199" y="173"/>
                    <a:pt x="201" y="175"/>
                    <a:pt x="201" y="175"/>
                  </a:cubicBezTo>
                  <a:cubicBezTo>
                    <a:pt x="201" y="175"/>
                    <a:pt x="203" y="174"/>
                    <a:pt x="203" y="174"/>
                  </a:cubicBezTo>
                  <a:cubicBezTo>
                    <a:pt x="203" y="175"/>
                    <a:pt x="202" y="175"/>
                    <a:pt x="202" y="175"/>
                  </a:cubicBezTo>
                  <a:cubicBezTo>
                    <a:pt x="203" y="175"/>
                    <a:pt x="202" y="177"/>
                    <a:pt x="203" y="177"/>
                  </a:cubicBezTo>
                  <a:cubicBezTo>
                    <a:pt x="203" y="177"/>
                    <a:pt x="204" y="177"/>
                    <a:pt x="203" y="177"/>
                  </a:cubicBezTo>
                  <a:cubicBezTo>
                    <a:pt x="204" y="178"/>
                    <a:pt x="205" y="175"/>
                    <a:pt x="205" y="178"/>
                  </a:cubicBezTo>
                  <a:cubicBezTo>
                    <a:pt x="205" y="180"/>
                    <a:pt x="204" y="180"/>
                    <a:pt x="203" y="180"/>
                  </a:cubicBezTo>
                  <a:cubicBezTo>
                    <a:pt x="203" y="180"/>
                    <a:pt x="201" y="178"/>
                    <a:pt x="202" y="181"/>
                  </a:cubicBezTo>
                  <a:cubicBezTo>
                    <a:pt x="200" y="181"/>
                    <a:pt x="202" y="182"/>
                    <a:pt x="202" y="183"/>
                  </a:cubicBezTo>
                  <a:cubicBezTo>
                    <a:pt x="203" y="183"/>
                    <a:pt x="202" y="184"/>
                    <a:pt x="203" y="183"/>
                  </a:cubicBezTo>
                  <a:cubicBezTo>
                    <a:pt x="204" y="183"/>
                    <a:pt x="204" y="181"/>
                    <a:pt x="205" y="181"/>
                  </a:cubicBezTo>
                  <a:cubicBezTo>
                    <a:pt x="205" y="182"/>
                    <a:pt x="204" y="183"/>
                    <a:pt x="204" y="184"/>
                  </a:cubicBezTo>
                  <a:cubicBezTo>
                    <a:pt x="204" y="184"/>
                    <a:pt x="204" y="183"/>
                    <a:pt x="205" y="183"/>
                  </a:cubicBezTo>
                  <a:cubicBezTo>
                    <a:pt x="205" y="184"/>
                    <a:pt x="204" y="185"/>
                    <a:pt x="205" y="186"/>
                  </a:cubicBezTo>
                  <a:cubicBezTo>
                    <a:pt x="205" y="187"/>
                    <a:pt x="207" y="182"/>
                    <a:pt x="207" y="182"/>
                  </a:cubicBezTo>
                  <a:cubicBezTo>
                    <a:pt x="208" y="182"/>
                    <a:pt x="207" y="181"/>
                    <a:pt x="208" y="180"/>
                  </a:cubicBezTo>
                  <a:cubicBezTo>
                    <a:pt x="208" y="180"/>
                    <a:pt x="208" y="180"/>
                    <a:pt x="209" y="180"/>
                  </a:cubicBezTo>
                  <a:cubicBezTo>
                    <a:pt x="209" y="180"/>
                    <a:pt x="211" y="179"/>
                    <a:pt x="211" y="180"/>
                  </a:cubicBezTo>
                  <a:cubicBezTo>
                    <a:pt x="211" y="181"/>
                    <a:pt x="206" y="182"/>
                    <a:pt x="208" y="184"/>
                  </a:cubicBezTo>
                  <a:cubicBezTo>
                    <a:pt x="208" y="184"/>
                    <a:pt x="208" y="184"/>
                    <a:pt x="208" y="184"/>
                  </a:cubicBezTo>
                  <a:cubicBezTo>
                    <a:pt x="207" y="185"/>
                    <a:pt x="207" y="186"/>
                    <a:pt x="206" y="186"/>
                  </a:cubicBezTo>
                  <a:cubicBezTo>
                    <a:pt x="205" y="188"/>
                    <a:pt x="205" y="187"/>
                    <a:pt x="205" y="189"/>
                  </a:cubicBezTo>
                  <a:cubicBezTo>
                    <a:pt x="206" y="189"/>
                    <a:pt x="206" y="188"/>
                    <a:pt x="206" y="188"/>
                  </a:cubicBezTo>
                  <a:cubicBezTo>
                    <a:pt x="206" y="189"/>
                    <a:pt x="206" y="189"/>
                    <a:pt x="206" y="189"/>
                  </a:cubicBezTo>
                  <a:cubicBezTo>
                    <a:pt x="206" y="189"/>
                    <a:pt x="208" y="188"/>
                    <a:pt x="208" y="188"/>
                  </a:cubicBezTo>
                  <a:cubicBezTo>
                    <a:pt x="208" y="189"/>
                    <a:pt x="206" y="189"/>
                    <a:pt x="206" y="190"/>
                  </a:cubicBezTo>
                  <a:cubicBezTo>
                    <a:pt x="205" y="190"/>
                    <a:pt x="206" y="191"/>
                    <a:pt x="206" y="191"/>
                  </a:cubicBezTo>
                  <a:cubicBezTo>
                    <a:pt x="206" y="190"/>
                    <a:pt x="204" y="191"/>
                    <a:pt x="205" y="191"/>
                  </a:cubicBezTo>
                  <a:cubicBezTo>
                    <a:pt x="205" y="191"/>
                    <a:pt x="204" y="190"/>
                    <a:pt x="204" y="191"/>
                  </a:cubicBezTo>
                  <a:cubicBezTo>
                    <a:pt x="204" y="191"/>
                    <a:pt x="204" y="192"/>
                    <a:pt x="204" y="192"/>
                  </a:cubicBezTo>
                  <a:cubicBezTo>
                    <a:pt x="203" y="192"/>
                    <a:pt x="204" y="192"/>
                    <a:pt x="203" y="192"/>
                  </a:cubicBezTo>
                  <a:cubicBezTo>
                    <a:pt x="203" y="192"/>
                    <a:pt x="203" y="191"/>
                    <a:pt x="202" y="191"/>
                  </a:cubicBezTo>
                  <a:cubicBezTo>
                    <a:pt x="202" y="191"/>
                    <a:pt x="202" y="193"/>
                    <a:pt x="202" y="193"/>
                  </a:cubicBezTo>
                  <a:cubicBezTo>
                    <a:pt x="202" y="194"/>
                    <a:pt x="202" y="194"/>
                    <a:pt x="203" y="194"/>
                  </a:cubicBezTo>
                  <a:cubicBezTo>
                    <a:pt x="203" y="194"/>
                    <a:pt x="202" y="195"/>
                    <a:pt x="203" y="195"/>
                  </a:cubicBezTo>
                  <a:cubicBezTo>
                    <a:pt x="204" y="195"/>
                    <a:pt x="204" y="193"/>
                    <a:pt x="205" y="193"/>
                  </a:cubicBezTo>
                  <a:cubicBezTo>
                    <a:pt x="205" y="193"/>
                    <a:pt x="206" y="193"/>
                    <a:pt x="206" y="193"/>
                  </a:cubicBezTo>
                  <a:cubicBezTo>
                    <a:pt x="207" y="193"/>
                    <a:pt x="207" y="193"/>
                    <a:pt x="208" y="193"/>
                  </a:cubicBezTo>
                  <a:cubicBezTo>
                    <a:pt x="208" y="192"/>
                    <a:pt x="208" y="191"/>
                    <a:pt x="209" y="191"/>
                  </a:cubicBezTo>
                  <a:cubicBezTo>
                    <a:pt x="209" y="192"/>
                    <a:pt x="209" y="192"/>
                    <a:pt x="210" y="192"/>
                  </a:cubicBezTo>
                  <a:cubicBezTo>
                    <a:pt x="208" y="193"/>
                    <a:pt x="206" y="195"/>
                    <a:pt x="209" y="195"/>
                  </a:cubicBezTo>
                  <a:cubicBezTo>
                    <a:pt x="208" y="196"/>
                    <a:pt x="207" y="197"/>
                    <a:pt x="207" y="198"/>
                  </a:cubicBezTo>
                  <a:cubicBezTo>
                    <a:pt x="205" y="198"/>
                    <a:pt x="207" y="199"/>
                    <a:pt x="207" y="199"/>
                  </a:cubicBezTo>
                  <a:cubicBezTo>
                    <a:pt x="207" y="199"/>
                    <a:pt x="206" y="199"/>
                    <a:pt x="207" y="200"/>
                  </a:cubicBezTo>
                  <a:cubicBezTo>
                    <a:pt x="208" y="199"/>
                    <a:pt x="208" y="199"/>
                    <a:pt x="210" y="199"/>
                  </a:cubicBezTo>
                  <a:cubicBezTo>
                    <a:pt x="209" y="200"/>
                    <a:pt x="208" y="199"/>
                    <a:pt x="207" y="200"/>
                  </a:cubicBezTo>
                  <a:cubicBezTo>
                    <a:pt x="207" y="201"/>
                    <a:pt x="208" y="201"/>
                    <a:pt x="208" y="201"/>
                  </a:cubicBezTo>
                  <a:cubicBezTo>
                    <a:pt x="208" y="202"/>
                    <a:pt x="206" y="200"/>
                    <a:pt x="206" y="200"/>
                  </a:cubicBezTo>
                  <a:cubicBezTo>
                    <a:pt x="205" y="200"/>
                    <a:pt x="206" y="200"/>
                    <a:pt x="205" y="201"/>
                  </a:cubicBezTo>
                  <a:cubicBezTo>
                    <a:pt x="204" y="200"/>
                    <a:pt x="205" y="200"/>
                    <a:pt x="205" y="199"/>
                  </a:cubicBezTo>
                  <a:cubicBezTo>
                    <a:pt x="203" y="199"/>
                    <a:pt x="204" y="201"/>
                    <a:pt x="204" y="202"/>
                  </a:cubicBezTo>
                  <a:cubicBezTo>
                    <a:pt x="204" y="203"/>
                    <a:pt x="203" y="204"/>
                    <a:pt x="205" y="205"/>
                  </a:cubicBezTo>
                  <a:cubicBezTo>
                    <a:pt x="205" y="206"/>
                    <a:pt x="206" y="206"/>
                    <a:pt x="206" y="206"/>
                  </a:cubicBezTo>
                  <a:cubicBezTo>
                    <a:pt x="207" y="207"/>
                    <a:pt x="207" y="207"/>
                    <a:pt x="208" y="208"/>
                  </a:cubicBezTo>
                  <a:cubicBezTo>
                    <a:pt x="209" y="209"/>
                    <a:pt x="210" y="209"/>
                    <a:pt x="212" y="209"/>
                  </a:cubicBezTo>
                  <a:cubicBezTo>
                    <a:pt x="212" y="209"/>
                    <a:pt x="211" y="209"/>
                    <a:pt x="211" y="209"/>
                  </a:cubicBezTo>
                  <a:cubicBezTo>
                    <a:pt x="212" y="210"/>
                    <a:pt x="213" y="211"/>
                    <a:pt x="214" y="211"/>
                  </a:cubicBezTo>
                  <a:cubicBezTo>
                    <a:pt x="217" y="212"/>
                    <a:pt x="219" y="212"/>
                    <a:pt x="221" y="209"/>
                  </a:cubicBezTo>
                  <a:cubicBezTo>
                    <a:pt x="221" y="210"/>
                    <a:pt x="220" y="210"/>
                    <a:pt x="222" y="210"/>
                  </a:cubicBezTo>
                  <a:cubicBezTo>
                    <a:pt x="223" y="210"/>
                    <a:pt x="223" y="208"/>
                    <a:pt x="224" y="208"/>
                  </a:cubicBezTo>
                  <a:cubicBezTo>
                    <a:pt x="225" y="207"/>
                    <a:pt x="225" y="207"/>
                    <a:pt x="225" y="206"/>
                  </a:cubicBezTo>
                  <a:cubicBezTo>
                    <a:pt x="226" y="205"/>
                    <a:pt x="228" y="205"/>
                    <a:pt x="228" y="204"/>
                  </a:cubicBezTo>
                  <a:cubicBezTo>
                    <a:pt x="228" y="204"/>
                    <a:pt x="228" y="204"/>
                    <a:pt x="227" y="204"/>
                  </a:cubicBezTo>
                  <a:cubicBezTo>
                    <a:pt x="228" y="203"/>
                    <a:pt x="227" y="203"/>
                    <a:pt x="227" y="203"/>
                  </a:cubicBezTo>
                  <a:cubicBezTo>
                    <a:pt x="228" y="202"/>
                    <a:pt x="228" y="203"/>
                    <a:pt x="228" y="203"/>
                  </a:cubicBezTo>
                  <a:cubicBezTo>
                    <a:pt x="229" y="202"/>
                    <a:pt x="231" y="202"/>
                    <a:pt x="229" y="202"/>
                  </a:cubicBezTo>
                  <a:cubicBezTo>
                    <a:pt x="228" y="200"/>
                    <a:pt x="231" y="201"/>
                    <a:pt x="231" y="200"/>
                  </a:cubicBezTo>
                  <a:cubicBezTo>
                    <a:pt x="232" y="199"/>
                    <a:pt x="230" y="199"/>
                    <a:pt x="231" y="198"/>
                  </a:cubicBezTo>
                  <a:cubicBezTo>
                    <a:pt x="232" y="198"/>
                    <a:pt x="232" y="200"/>
                    <a:pt x="233" y="200"/>
                  </a:cubicBezTo>
                  <a:cubicBezTo>
                    <a:pt x="234" y="200"/>
                    <a:pt x="233" y="199"/>
                    <a:pt x="234" y="199"/>
                  </a:cubicBezTo>
                  <a:cubicBezTo>
                    <a:pt x="234" y="199"/>
                    <a:pt x="234" y="199"/>
                    <a:pt x="235" y="199"/>
                  </a:cubicBezTo>
                  <a:cubicBezTo>
                    <a:pt x="235" y="199"/>
                    <a:pt x="235" y="199"/>
                    <a:pt x="235" y="199"/>
                  </a:cubicBezTo>
                  <a:cubicBezTo>
                    <a:pt x="235" y="199"/>
                    <a:pt x="235" y="199"/>
                    <a:pt x="235" y="199"/>
                  </a:cubicBezTo>
                  <a:cubicBezTo>
                    <a:pt x="236" y="199"/>
                    <a:pt x="236" y="197"/>
                    <a:pt x="236" y="197"/>
                  </a:cubicBezTo>
                  <a:cubicBezTo>
                    <a:pt x="236" y="196"/>
                    <a:pt x="237" y="196"/>
                    <a:pt x="237" y="195"/>
                  </a:cubicBezTo>
                  <a:cubicBezTo>
                    <a:pt x="237" y="194"/>
                    <a:pt x="235" y="192"/>
                    <a:pt x="235" y="192"/>
                  </a:cubicBezTo>
                  <a:cubicBezTo>
                    <a:pt x="236" y="192"/>
                    <a:pt x="235" y="190"/>
                    <a:pt x="236" y="190"/>
                  </a:cubicBezTo>
                  <a:cubicBezTo>
                    <a:pt x="237" y="190"/>
                    <a:pt x="236" y="192"/>
                    <a:pt x="237" y="192"/>
                  </a:cubicBezTo>
                  <a:cubicBezTo>
                    <a:pt x="238" y="192"/>
                    <a:pt x="237" y="190"/>
                    <a:pt x="238" y="190"/>
                  </a:cubicBezTo>
                  <a:cubicBezTo>
                    <a:pt x="238" y="190"/>
                    <a:pt x="238" y="199"/>
                    <a:pt x="240" y="197"/>
                  </a:cubicBezTo>
                  <a:cubicBezTo>
                    <a:pt x="240" y="197"/>
                    <a:pt x="240" y="197"/>
                    <a:pt x="240" y="197"/>
                  </a:cubicBezTo>
                  <a:cubicBezTo>
                    <a:pt x="241" y="197"/>
                    <a:pt x="241" y="197"/>
                    <a:pt x="242" y="197"/>
                  </a:cubicBezTo>
                  <a:cubicBezTo>
                    <a:pt x="242" y="197"/>
                    <a:pt x="242" y="198"/>
                    <a:pt x="242" y="198"/>
                  </a:cubicBezTo>
                  <a:cubicBezTo>
                    <a:pt x="241" y="199"/>
                    <a:pt x="242" y="202"/>
                    <a:pt x="242" y="203"/>
                  </a:cubicBezTo>
                  <a:cubicBezTo>
                    <a:pt x="242" y="204"/>
                    <a:pt x="241" y="208"/>
                    <a:pt x="243" y="207"/>
                  </a:cubicBezTo>
                  <a:cubicBezTo>
                    <a:pt x="243" y="208"/>
                    <a:pt x="243" y="208"/>
                    <a:pt x="243" y="208"/>
                  </a:cubicBezTo>
                  <a:cubicBezTo>
                    <a:pt x="243" y="208"/>
                    <a:pt x="244" y="207"/>
                    <a:pt x="244" y="208"/>
                  </a:cubicBezTo>
                  <a:cubicBezTo>
                    <a:pt x="244" y="208"/>
                    <a:pt x="244" y="209"/>
                    <a:pt x="244" y="209"/>
                  </a:cubicBezTo>
                  <a:cubicBezTo>
                    <a:pt x="245" y="209"/>
                    <a:pt x="245" y="206"/>
                    <a:pt x="246" y="209"/>
                  </a:cubicBezTo>
                  <a:cubicBezTo>
                    <a:pt x="247" y="210"/>
                    <a:pt x="246" y="212"/>
                    <a:pt x="245" y="214"/>
                  </a:cubicBezTo>
                  <a:cubicBezTo>
                    <a:pt x="245" y="214"/>
                    <a:pt x="247" y="220"/>
                    <a:pt x="247" y="220"/>
                  </a:cubicBezTo>
                  <a:cubicBezTo>
                    <a:pt x="247" y="220"/>
                    <a:pt x="247" y="219"/>
                    <a:pt x="247" y="219"/>
                  </a:cubicBezTo>
                  <a:cubicBezTo>
                    <a:pt x="247" y="219"/>
                    <a:pt x="249" y="224"/>
                    <a:pt x="249" y="224"/>
                  </a:cubicBezTo>
                  <a:cubicBezTo>
                    <a:pt x="250" y="226"/>
                    <a:pt x="251" y="227"/>
                    <a:pt x="252" y="229"/>
                  </a:cubicBezTo>
                  <a:cubicBezTo>
                    <a:pt x="252" y="229"/>
                    <a:pt x="255" y="230"/>
                    <a:pt x="253" y="231"/>
                  </a:cubicBezTo>
                  <a:cubicBezTo>
                    <a:pt x="253" y="232"/>
                    <a:pt x="252" y="231"/>
                    <a:pt x="252" y="231"/>
                  </a:cubicBezTo>
                  <a:cubicBezTo>
                    <a:pt x="251" y="232"/>
                    <a:pt x="252" y="232"/>
                    <a:pt x="252" y="233"/>
                  </a:cubicBezTo>
                  <a:cubicBezTo>
                    <a:pt x="253" y="233"/>
                    <a:pt x="253" y="234"/>
                    <a:pt x="252" y="234"/>
                  </a:cubicBezTo>
                  <a:cubicBezTo>
                    <a:pt x="252" y="234"/>
                    <a:pt x="251" y="233"/>
                    <a:pt x="250" y="233"/>
                  </a:cubicBezTo>
                  <a:cubicBezTo>
                    <a:pt x="251" y="236"/>
                    <a:pt x="253" y="238"/>
                    <a:pt x="254" y="240"/>
                  </a:cubicBezTo>
                  <a:cubicBezTo>
                    <a:pt x="254" y="242"/>
                    <a:pt x="253" y="244"/>
                    <a:pt x="256" y="244"/>
                  </a:cubicBezTo>
                  <a:cubicBezTo>
                    <a:pt x="257" y="245"/>
                    <a:pt x="259" y="244"/>
                    <a:pt x="260" y="244"/>
                  </a:cubicBezTo>
                  <a:cubicBezTo>
                    <a:pt x="261" y="244"/>
                    <a:pt x="262" y="245"/>
                    <a:pt x="263" y="243"/>
                  </a:cubicBezTo>
                  <a:cubicBezTo>
                    <a:pt x="264" y="242"/>
                    <a:pt x="262" y="241"/>
                    <a:pt x="262" y="240"/>
                  </a:cubicBezTo>
                  <a:cubicBezTo>
                    <a:pt x="262" y="239"/>
                    <a:pt x="263" y="238"/>
                    <a:pt x="264" y="237"/>
                  </a:cubicBezTo>
                  <a:cubicBezTo>
                    <a:pt x="264" y="237"/>
                    <a:pt x="264" y="236"/>
                    <a:pt x="264" y="236"/>
                  </a:cubicBezTo>
                  <a:cubicBezTo>
                    <a:pt x="264" y="236"/>
                    <a:pt x="265" y="237"/>
                    <a:pt x="265" y="237"/>
                  </a:cubicBezTo>
                  <a:cubicBezTo>
                    <a:pt x="266" y="236"/>
                    <a:pt x="265" y="235"/>
                    <a:pt x="265" y="235"/>
                  </a:cubicBezTo>
                  <a:cubicBezTo>
                    <a:pt x="267" y="235"/>
                    <a:pt x="269" y="235"/>
                    <a:pt x="271" y="235"/>
                  </a:cubicBezTo>
                  <a:cubicBezTo>
                    <a:pt x="271" y="234"/>
                    <a:pt x="272" y="235"/>
                    <a:pt x="273" y="235"/>
                  </a:cubicBezTo>
                  <a:cubicBezTo>
                    <a:pt x="273" y="235"/>
                    <a:pt x="273" y="236"/>
                    <a:pt x="273" y="236"/>
                  </a:cubicBezTo>
                  <a:cubicBezTo>
                    <a:pt x="274" y="236"/>
                    <a:pt x="275" y="231"/>
                    <a:pt x="275" y="230"/>
                  </a:cubicBezTo>
                  <a:cubicBezTo>
                    <a:pt x="276" y="230"/>
                    <a:pt x="276" y="229"/>
                    <a:pt x="277" y="228"/>
                  </a:cubicBezTo>
                  <a:cubicBezTo>
                    <a:pt x="277" y="228"/>
                    <a:pt x="277" y="228"/>
                    <a:pt x="277" y="228"/>
                  </a:cubicBezTo>
                  <a:cubicBezTo>
                    <a:pt x="277" y="228"/>
                    <a:pt x="277" y="228"/>
                    <a:pt x="277" y="227"/>
                  </a:cubicBezTo>
                  <a:cubicBezTo>
                    <a:pt x="277" y="226"/>
                    <a:pt x="277" y="225"/>
                    <a:pt x="277" y="224"/>
                  </a:cubicBezTo>
                  <a:cubicBezTo>
                    <a:pt x="278" y="224"/>
                    <a:pt x="278" y="224"/>
                    <a:pt x="278" y="224"/>
                  </a:cubicBezTo>
                  <a:cubicBezTo>
                    <a:pt x="278" y="223"/>
                    <a:pt x="277" y="223"/>
                    <a:pt x="277" y="223"/>
                  </a:cubicBezTo>
                  <a:cubicBezTo>
                    <a:pt x="277" y="221"/>
                    <a:pt x="278" y="221"/>
                    <a:pt x="278" y="220"/>
                  </a:cubicBezTo>
                  <a:cubicBezTo>
                    <a:pt x="278" y="219"/>
                    <a:pt x="279" y="219"/>
                    <a:pt x="279" y="218"/>
                  </a:cubicBezTo>
                  <a:cubicBezTo>
                    <a:pt x="278" y="218"/>
                    <a:pt x="277" y="218"/>
                    <a:pt x="277" y="217"/>
                  </a:cubicBezTo>
                  <a:cubicBezTo>
                    <a:pt x="277" y="217"/>
                    <a:pt x="279" y="216"/>
                    <a:pt x="279" y="216"/>
                  </a:cubicBezTo>
                  <a:cubicBezTo>
                    <a:pt x="279" y="215"/>
                    <a:pt x="277" y="214"/>
                    <a:pt x="277" y="213"/>
                  </a:cubicBezTo>
                  <a:cubicBezTo>
                    <a:pt x="277" y="213"/>
                    <a:pt x="278" y="213"/>
                    <a:pt x="278" y="213"/>
                  </a:cubicBezTo>
                  <a:cubicBezTo>
                    <a:pt x="278" y="213"/>
                    <a:pt x="277" y="213"/>
                    <a:pt x="278" y="212"/>
                  </a:cubicBezTo>
                  <a:cubicBezTo>
                    <a:pt x="278" y="213"/>
                    <a:pt x="278" y="213"/>
                    <a:pt x="279" y="214"/>
                  </a:cubicBezTo>
                  <a:cubicBezTo>
                    <a:pt x="279" y="214"/>
                    <a:pt x="278" y="210"/>
                    <a:pt x="278" y="209"/>
                  </a:cubicBezTo>
                  <a:cubicBezTo>
                    <a:pt x="278" y="209"/>
                    <a:pt x="279" y="210"/>
                    <a:pt x="279" y="210"/>
                  </a:cubicBezTo>
                  <a:cubicBezTo>
                    <a:pt x="280" y="209"/>
                    <a:pt x="279" y="209"/>
                    <a:pt x="279" y="208"/>
                  </a:cubicBezTo>
                  <a:cubicBezTo>
                    <a:pt x="281" y="208"/>
                    <a:pt x="280" y="207"/>
                    <a:pt x="279" y="207"/>
                  </a:cubicBezTo>
                  <a:cubicBezTo>
                    <a:pt x="279" y="207"/>
                    <a:pt x="277" y="206"/>
                    <a:pt x="277" y="206"/>
                  </a:cubicBezTo>
                  <a:cubicBezTo>
                    <a:pt x="278" y="206"/>
                    <a:pt x="280" y="207"/>
                    <a:pt x="280" y="206"/>
                  </a:cubicBezTo>
                  <a:cubicBezTo>
                    <a:pt x="280" y="205"/>
                    <a:pt x="276" y="204"/>
                    <a:pt x="276" y="204"/>
                  </a:cubicBezTo>
                  <a:cubicBezTo>
                    <a:pt x="276" y="203"/>
                    <a:pt x="279" y="204"/>
                    <a:pt x="280" y="204"/>
                  </a:cubicBezTo>
                  <a:cubicBezTo>
                    <a:pt x="281" y="204"/>
                    <a:pt x="281" y="203"/>
                    <a:pt x="282" y="202"/>
                  </a:cubicBezTo>
                  <a:cubicBezTo>
                    <a:pt x="284" y="205"/>
                    <a:pt x="285" y="198"/>
                    <a:pt x="286" y="197"/>
                  </a:cubicBezTo>
                  <a:cubicBezTo>
                    <a:pt x="286" y="198"/>
                    <a:pt x="285" y="200"/>
                    <a:pt x="286" y="200"/>
                  </a:cubicBezTo>
                  <a:cubicBezTo>
                    <a:pt x="287" y="201"/>
                    <a:pt x="287" y="199"/>
                    <a:pt x="288" y="199"/>
                  </a:cubicBezTo>
                  <a:cubicBezTo>
                    <a:pt x="289" y="198"/>
                    <a:pt x="291" y="197"/>
                    <a:pt x="289" y="195"/>
                  </a:cubicBezTo>
                  <a:cubicBezTo>
                    <a:pt x="288" y="194"/>
                    <a:pt x="287" y="195"/>
                    <a:pt x="286" y="196"/>
                  </a:cubicBezTo>
                  <a:cubicBezTo>
                    <a:pt x="285" y="196"/>
                    <a:pt x="284" y="195"/>
                    <a:pt x="283" y="196"/>
                  </a:cubicBezTo>
                  <a:cubicBezTo>
                    <a:pt x="282" y="195"/>
                    <a:pt x="280" y="192"/>
                    <a:pt x="279" y="193"/>
                  </a:cubicBezTo>
                  <a:cubicBezTo>
                    <a:pt x="279" y="193"/>
                    <a:pt x="280" y="193"/>
                    <a:pt x="280" y="194"/>
                  </a:cubicBezTo>
                  <a:cubicBezTo>
                    <a:pt x="280" y="193"/>
                    <a:pt x="274" y="193"/>
                    <a:pt x="274" y="193"/>
                  </a:cubicBezTo>
                  <a:cubicBezTo>
                    <a:pt x="274" y="192"/>
                    <a:pt x="276" y="193"/>
                    <a:pt x="276" y="193"/>
                  </a:cubicBezTo>
                  <a:cubicBezTo>
                    <a:pt x="277" y="192"/>
                    <a:pt x="278" y="191"/>
                    <a:pt x="277" y="191"/>
                  </a:cubicBezTo>
                  <a:cubicBezTo>
                    <a:pt x="278" y="191"/>
                    <a:pt x="280" y="192"/>
                    <a:pt x="280" y="192"/>
                  </a:cubicBezTo>
                  <a:cubicBezTo>
                    <a:pt x="281" y="191"/>
                    <a:pt x="282" y="192"/>
                    <a:pt x="282" y="192"/>
                  </a:cubicBezTo>
                  <a:cubicBezTo>
                    <a:pt x="283" y="193"/>
                    <a:pt x="284" y="192"/>
                    <a:pt x="284" y="192"/>
                  </a:cubicBezTo>
                  <a:cubicBezTo>
                    <a:pt x="286" y="193"/>
                    <a:pt x="286" y="194"/>
                    <a:pt x="287" y="194"/>
                  </a:cubicBezTo>
                  <a:cubicBezTo>
                    <a:pt x="289" y="195"/>
                    <a:pt x="289" y="193"/>
                    <a:pt x="290" y="193"/>
                  </a:cubicBezTo>
                  <a:cubicBezTo>
                    <a:pt x="291" y="193"/>
                    <a:pt x="294" y="189"/>
                    <a:pt x="295" y="189"/>
                  </a:cubicBezTo>
                  <a:cubicBezTo>
                    <a:pt x="294" y="189"/>
                    <a:pt x="293" y="190"/>
                    <a:pt x="293" y="189"/>
                  </a:cubicBezTo>
                  <a:cubicBezTo>
                    <a:pt x="293" y="188"/>
                    <a:pt x="294" y="189"/>
                    <a:pt x="295" y="188"/>
                  </a:cubicBezTo>
                  <a:cubicBezTo>
                    <a:pt x="295" y="187"/>
                    <a:pt x="294" y="188"/>
                    <a:pt x="294" y="187"/>
                  </a:cubicBezTo>
                  <a:cubicBezTo>
                    <a:pt x="294" y="186"/>
                    <a:pt x="293" y="184"/>
                    <a:pt x="292" y="184"/>
                  </a:cubicBezTo>
                  <a:cubicBezTo>
                    <a:pt x="292" y="184"/>
                    <a:pt x="292" y="185"/>
                    <a:pt x="292" y="185"/>
                  </a:cubicBezTo>
                  <a:cubicBezTo>
                    <a:pt x="292" y="185"/>
                    <a:pt x="291" y="183"/>
                    <a:pt x="291" y="183"/>
                  </a:cubicBezTo>
                  <a:cubicBezTo>
                    <a:pt x="291" y="183"/>
                    <a:pt x="291" y="183"/>
                    <a:pt x="291" y="183"/>
                  </a:cubicBezTo>
                  <a:cubicBezTo>
                    <a:pt x="292" y="182"/>
                    <a:pt x="290" y="182"/>
                    <a:pt x="291" y="182"/>
                  </a:cubicBezTo>
                  <a:cubicBezTo>
                    <a:pt x="291" y="182"/>
                    <a:pt x="291" y="182"/>
                    <a:pt x="291" y="182"/>
                  </a:cubicBezTo>
                  <a:cubicBezTo>
                    <a:pt x="292" y="181"/>
                    <a:pt x="290" y="179"/>
                    <a:pt x="290" y="179"/>
                  </a:cubicBezTo>
                  <a:cubicBezTo>
                    <a:pt x="290" y="180"/>
                    <a:pt x="291" y="182"/>
                    <a:pt x="289" y="181"/>
                  </a:cubicBezTo>
                  <a:cubicBezTo>
                    <a:pt x="289" y="181"/>
                    <a:pt x="289" y="181"/>
                    <a:pt x="289" y="181"/>
                  </a:cubicBezTo>
                  <a:cubicBezTo>
                    <a:pt x="289" y="181"/>
                    <a:pt x="289" y="181"/>
                    <a:pt x="289" y="181"/>
                  </a:cubicBezTo>
                  <a:cubicBezTo>
                    <a:pt x="289" y="180"/>
                    <a:pt x="288" y="179"/>
                    <a:pt x="287" y="179"/>
                  </a:cubicBezTo>
                  <a:cubicBezTo>
                    <a:pt x="287" y="178"/>
                    <a:pt x="287" y="178"/>
                    <a:pt x="286" y="178"/>
                  </a:cubicBezTo>
                  <a:cubicBezTo>
                    <a:pt x="286" y="178"/>
                    <a:pt x="286" y="179"/>
                    <a:pt x="286" y="179"/>
                  </a:cubicBezTo>
                  <a:cubicBezTo>
                    <a:pt x="285" y="179"/>
                    <a:pt x="285" y="178"/>
                    <a:pt x="285" y="178"/>
                  </a:cubicBezTo>
                  <a:cubicBezTo>
                    <a:pt x="285" y="178"/>
                    <a:pt x="285" y="178"/>
                    <a:pt x="285" y="178"/>
                  </a:cubicBezTo>
                  <a:cubicBezTo>
                    <a:pt x="285" y="177"/>
                    <a:pt x="285" y="177"/>
                    <a:pt x="284" y="177"/>
                  </a:cubicBezTo>
                  <a:cubicBezTo>
                    <a:pt x="284" y="177"/>
                    <a:pt x="283" y="178"/>
                    <a:pt x="283" y="177"/>
                  </a:cubicBezTo>
                  <a:cubicBezTo>
                    <a:pt x="282" y="177"/>
                    <a:pt x="283" y="177"/>
                    <a:pt x="283" y="176"/>
                  </a:cubicBezTo>
                  <a:cubicBezTo>
                    <a:pt x="282" y="174"/>
                    <a:pt x="282" y="171"/>
                    <a:pt x="282" y="169"/>
                  </a:cubicBezTo>
                  <a:cubicBezTo>
                    <a:pt x="282" y="168"/>
                    <a:pt x="281" y="164"/>
                    <a:pt x="282" y="164"/>
                  </a:cubicBezTo>
                  <a:cubicBezTo>
                    <a:pt x="283" y="164"/>
                    <a:pt x="282" y="163"/>
                    <a:pt x="283" y="163"/>
                  </a:cubicBezTo>
                  <a:cubicBezTo>
                    <a:pt x="282" y="163"/>
                    <a:pt x="282" y="163"/>
                    <a:pt x="282" y="162"/>
                  </a:cubicBezTo>
                  <a:cubicBezTo>
                    <a:pt x="283" y="162"/>
                    <a:pt x="284" y="164"/>
                    <a:pt x="284" y="163"/>
                  </a:cubicBezTo>
                  <a:cubicBezTo>
                    <a:pt x="285" y="162"/>
                    <a:pt x="284" y="162"/>
                    <a:pt x="284" y="162"/>
                  </a:cubicBezTo>
                  <a:cubicBezTo>
                    <a:pt x="283" y="161"/>
                    <a:pt x="283" y="160"/>
                    <a:pt x="283" y="159"/>
                  </a:cubicBezTo>
                  <a:cubicBezTo>
                    <a:pt x="283" y="157"/>
                    <a:pt x="285" y="156"/>
                    <a:pt x="285" y="154"/>
                  </a:cubicBezTo>
                  <a:cubicBezTo>
                    <a:pt x="284" y="154"/>
                    <a:pt x="282" y="152"/>
                    <a:pt x="283" y="151"/>
                  </a:cubicBezTo>
                  <a:cubicBezTo>
                    <a:pt x="283" y="150"/>
                    <a:pt x="285" y="152"/>
                    <a:pt x="285" y="152"/>
                  </a:cubicBezTo>
                  <a:cubicBezTo>
                    <a:pt x="285" y="152"/>
                    <a:pt x="286" y="151"/>
                    <a:pt x="287" y="151"/>
                  </a:cubicBezTo>
                  <a:cubicBezTo>
                    <a:pt x="287" y="150"/>
                    <a:pt x="287" y="149"/>
                    <a:pt x="287" y="148"/>
                  </a:cubicBezTo>
                  <a:cubicBezTo>
                    <a:pt x="287" y="148"/>
                    <a:pt x="287" y="148"/>
                    <a:pt x="287" y="147"/>
                  </a:cubicBezTo>
                  <a:cubicBezTo>
                    <a:pt x="287" y="146"/>
                    <a:pt x="285" y="145"/>
                    <a:pt x="286" y="144"/>
                  </a:cubicBezTo>
                  <a:cubicBezTo>
                    <a:pt x="287" y="144"/>
                    <a:pt x="287" y="147"/>
                    <a:pt x="288" y="146"/>
                  </a:cubicBezTo>
                  <a:cubicBezTo>
                    <a:pt x="289" y="148"/>
                    <a:pt x="289" y="146"/>
                    <a:pt x="289" y="146"/>
                  </a:cubicBezTo>
                  <a:cubicBezTo>
                    <a:pt x="290" y="145"/>
                    <a:pt x="290" y="147"/>
                    <a:pt x="291" y="146"/>
                  </a:cubicBezTo>
                  <a:cubicBezTo>
                    <a:pt x="292" y="145"/>
                    <a:pt x="290" y="145"/>
                    <a:pt x="290" y="144"/>
                  </a:cubicBezTo>
                  <a:cubicBezTo>
                    <a:pt x="290" y="144"/>
                    <a:pt x="291" y="144"/>
                    <a:pt x="291" y="144"/>
                  </a:cubicBezTo>
                  <a:cubicBezTo>
                    <a:pt x="291" y="144"/>
                    <a:pt x="290" y="144"/>
                    <a:pt x="289" y="144"/>
                  </a:cubicBezTo>
                  <a:cubicBezTo>
                    <a:pt x="290" y="143"/>
                    <a:pt x="293" y="140"/>
                    <a:pt x="294" y="141"/>
                  </a:cubicBezTo>
                  <a:cubicBezTo>
                    <a:pt x="293" y="140"/>
                    <a:pt x="292" y="140"/>
                    <a:pt x="293" y="140"/>
                  </a:cubicBezTo>
                  <a:cubicBezTo>
                    <a:pt x="294" y="139"/>
                    <a:pt x="294" y="141"/>
                    <a:pt x="294" y="141"/>
                  </a:cubicBezTo>
                  <a:cubicBezTo>
                    <a:pt x="295" y="141"/>
                    <a:pt x="294" y="140"/>
                    <a:pt x="295" y="140"/>
                  </a:cubicBezTo>
                  <a:cubicBezTo>
                    <a:pt x="295" y="140"/>
                    <a:pt x="297" y="136"/>
                    <a:pt x="296" y="137"/>
                  </a:cubicBezTo>
                  <a:cubicBezTo>
                    <a:pt x="296" y="137"/>
                    <a:pt x="296" y="137"/>
                    <a:pt x="297" y="137"/>
                  </a:cubicBezTo>
                  <a:cubicBezTo>
                    <a:pt x="297" y="137"/>
                    <a:pt x="297" y="137"/>
                    <a:pt x="298" y="137"/>
                  </a:cubicBezTo>
                  <a:cubicBezTo>
                    <a:pt x="298" y="137"/>
                    <a:pt x="297" y="135"/>
                    <a:pt x="297" y="135"/>
                  </a:cubicBezTo>
                  <a:cubicBezTo>
                    <a:pt x="298" y="135"/>
                    <a:pt x="298" y="137"/>
                    <a:pt x="299" y="137"/>
                  </a:cubicBezTo>
                  <a:cubicBezTo>
                    <a:pt x="299" y="137"/>
                    <a:pt x="300" y="133"/>
                    <a:pt x="301" y="134"/>
                  </a:cubicBezTo>
                  <a:cubicBezTo>
                    <a:pt x="300" y="133"/>
                    <a:pt x="302" y="134"/>
                    <a:pt x="302" y="134"/>
                  </a:cubicBezTo>
                  <a:cubicBezTo>
                    <a:pt x="303" y="134"/>
                    <a:pt x="303" y="133"/>
                    <a:pt x="303" y="133"/>
                  </a:cubicBezTo>
                  <a:cubicBezTo>
                    <a:pt x="303" y="132"/>
                    <a:pt x="304" y="133"/>
                    <a:pt x="304" y="133"/>
                  </a:cubicBezTo>
                  <a:cubicBezTo>
                    <a:pt x="304" y="133"/>
                    <a:pt x="304" y="132"/>
                    <a:pt x="304" y="132"/>
                  </a:cubicBezTo>
                  <a:cubicBezTo>
                    <a:pt x="304" y="132"/>
                    <a:pt x="305" y="132"/>
                    <a:pt x="305" y="132"/>
                  </a:cubicBezTo>
                  <a:cubicBezTo>
                    <a:pt x="305" y="131"/>
                    <a:pt x="305" y="131"/>
                    <a:pt x="306" y="131"/>
                  </a:cubicBezTo>
                  <a:cubicBezTo>
                    <a:pt x="307" y="130"/>
                    <a:pt x="307" y="128"/>
                    <a:pt x="307" y="127"/>
                  </a:cubicBezTo>
                  <a:cubicBezTo>
                    <a:pt x="308" y="125"/>
                    <a:pt x="309" y="124"/>
                    <a:pt x="310" y="123"/>
                  </a:cubicBezTo>
                  <a:cubicBezTo>
                    <a:pt x="310" y="124"/>
                    <a:pt x="311" y="123"/>
                    <a:pt x="311" y="122"/>
                  </a:cubicBezTo>
                  <a:cubicBezTo>
                    <a:pt x="311" y="122"/>
                    <a:pt x="312" y="121"/>
                    <a:pt x="312" y="121"/>
                  </a:cubicBezTo>
                  <a:cubicBezTo>
                    <a:pt x="312" y="121"/>
                    <a:pt x="311" y="121"/>
                    <a:pt x="311" y="121"/>
                  </a:cubicBezTo>
                  <a:cubicBezTo>
                    <a:pt x="311" y="122"/>
                    <a:pt x="311" y="120"/>
                    <a:pt x="311" y="120"/>
                  </a:cubicBezTo>
                  <a:cubicBezTo>
                    <a:pt x="311" y="120"/>
                    <a:pt x="311" y="119"/>
                    <a:pt x="310" y="120"/>
                  </a:cubicBezTo>
                  <a:cubicBezTo>
                    <a:pt x="310" y="119"/>
                    <a:pt x="308" y="118"/>
                    <a:pt x="309" y="117"/>
                  </a:cubicBezTo>
                  <a:cubicBezTo>
                    <a:pt x="309" y="117"/>
                    <a:pt x="309" y="118"/>
                    <a:pt x="310" y="118"/>
                  </a:cubicBezTo>
                  <a:cubicBezTo>
                    <a:pt x="310" y="117"/>
                    <a:pt x="310" y="116"/>
                    <a:pt x="309" y="116"/>
                  </a:cubicBezTo>
                  <a:cubicBezTo>
                    <a:pt x="309" y="116"/>
                    <a:pt x="308" y="116"/>
                    <a:pt x="308" y="116"/>
                  </a:cubicBezTo>
                  <a:cubicBezTo>
                    <a:pt x="308" y="115"/>
                    <a:pt x="308" y="115"/>
                    <a:pt x="309" y="116"/>
                  </a:cubicBezTo>
                  <a:cubicBezTo>
                    <a:pt x="309" y="115"/>
                    <a:pt x="309" y="114"/>
                    <a:pt x="310" y="114"/>
                  </a:cubicBezTo>
                  <a:cubicBezTo>
                    <a:pt x="310" y="113"/>
                    <a:pt x="310" y="113"/>
                    <a:pt x="311" y="113"/>
                  </a:cubicBezTo>
                  <a:cubicBezTo>
                    <a:pt x="311" y="112"/>
                    <a:pt x="311" y="112"/>
                    <a:pt x="311" y="112"/>
                  </a:cubicBezTo>
                  <a:cubicBezTo>
                    <a:pt x="312" y="112"/>
                    <a:pt x="312" y="110"/>
                    <a:pt x="312" y="110"/>
                  </a:cubicBezTo>
                  <a:cubicBezTo>
                    <a:pt x="312" y="109"/>
                    <a:pt x="309" y="107"/>
                    <a:pt x="310" y="107"/>
                  </a:cubicBezTo>
                  <a:cubicBezTo>
                    <a:pt x="311" y="107"/>
                    <a:pt x="310" y="107"/>
                    <a:pt x="311" y="107"/>
                  </a:cubicBezTo>
                  <a:cubicBezTo>
                    <a:pt x="312" y="107"/>
                    <a:pt x="313" y="106"/>
                    <a:pt x="314" y="106"/>
                  </a:cubicBezTo>
                  <a:cubicBezTo>
                    <a:pt x="314" y="106"/>
                    <a:pt x="315" y="106"/>
                    <a:pt x="315" y="106"/>
                  </a:cubicBezTo>
                  <a:cubicBezTo>
                    <a:pt x="315" y="105"/>
                    <a:pt x="314" y="105"/>
                    <a:pt x="314" y="104"/>
                  </a:cubicBezTo>
                  <a:cubicBezTo>
                    <a:pt x="315" y="104"/>
                    <a:pt x="314" y="105"/>
                    <a:pt x="315" y="104"/>
                  </a:cubicBezTo>
                  <a:cubicBezTo>
                    <a:pt x="315" y="103"/>
                    <a:pt x="313" y="102"/>
                    <a:pt x="313" y="101"/>
                  </a:cubicBezTo>
                  <a:cubicBezTo>
                    <a:pt x="314" y="101"/>
                    <a:pt x="315" y="104"/>
                    <a:pt x="317" y="104"/>
                  </a:cubicBezTo>
                  <a:cubicBezTo>
                    <a:pt x="317" y="103"/>
                    <a:pt x="316" y="103"/>
                    <a:pt x="316" y="103"/>
                  </a:cubicBezTo>
                  <a:cubicBezTo>
                    <a:pt x="317" y="103"/>
                    <a:pt x="317" y="101"/>
                    <a:pt x="316" y="101"/>
                  </a:cubicBezTo>
                  <a:cubicBezTo>
                    <a:pt x="317" y="100"/>
                    <a:pt x="317" y="99"/>
                    <a:pt x="318" y="99"/>
                  </a:cubicBezTo>
                  <a:cubicBezTo>
                    <a:pt x="318" y="99"/>
                    <a:pt x="319" y="100"/>
                    <a:pt x="319" y="100"/>
                  </a:cubicBezTo>
                  <a:cubicBezTo>
                    <a:pt x="319" y="100"/>
                    <a:pt x="319" y="99"/>
                    <a:pt x="319" y="98"/>
                  </a:cubicBezTo>
                  <a:cubicBezTo>
                    <a:pt x="320" y="98"/>
                    <a:pt x="322" y="101"/>
                    <a:pt x="322" y="102"/>
                  </a:cubicBezTo>
                  <a:cubicBezTo>
                    <a:pt x="323" y="101"/>
                    <a:pt x="322" y="100"/>
                    <a:pt x="323" y="99"/>
                  </a:cubicBezTo>
                  <a:cubicBezTo>
                    <a:pt x="323" y="99"/>
                    <a:pt x="323" y="100"/>
                    <a:pt x="323" y="100"/>
                  </a:cubicBezTo>
                  <a:cubicBezTo>
                    <a:pt x="323" y="100"/>
                    <a:pt x="323" y="100"/>
                    <a:pt x="323" y="100"/>
                  </a:cubicBezTo>
                  <a:cubicBezTo>
                    <a:pt x="323" y="100"/>
                    <a:pt x="324" y="100"/>
                    <a:pt x="324" y="100"/>
                  </a:cubicBezTo>
                  <a:cubicBezTo>
                    <a:pt x="324" y="100"/>
                    <a:pt x="324" y="100"/>
                    <a:pt x="324" y="99"/>
                  </a:cubicBezTo>
                  <a:cubicBezTo>
                    <a:pt x="324" y="99"/>
                    <a:pt x="325" y="99"/>
                    <a:pt x="325" y="100"/>
                  </a:cubicBezTo>
                  <a:cubicBezTo>
                    <a:pt x="325" y="100"/>
                    <a:pt x="325" y="100"/>
                    <a:pt x="325" y="100"/>
                  </a:cubicBezTo>
                  <a:cubicBezTo>
                    <a:pt x="326" y="100"/>
                    <a:pt x="326" y="99"/>
                    <a:pt x="326" y="100"/>
                  </a:cubicBezTo>
                  <a:cubicBezTo>
                    <a:pt x="326" y="100"/>
                    <a:pt x="327" y="101"/>
                    <a:pt x="327" y="101"/>
                  </a:cubicBezTo>
                  <a:cubicBezTo>
                    <a:pt x="328" y="100"/>
                    <a:pt x="328" y="100"/>
                    <a:pt x="330" y="100"/>
                  </a:cubicBezTo>
                  <a:cubicBezTo>
                    <a:pt x="330" y="100"/>
                    <a:pt x="331" y="100"/>
                    <a:pt x="331" y="101"/>
                  </a:cubicBezTo>
                  <a:cubicBezTo>
                    <a:pt x="331" y="100"/>
                    <a:pt x="331" y="100"/>
                    <a:pt x="331" y="100"/>
                  </a:cubicBezTo>
                  <a:cubicBezTo>
                    <a:pt x="331" y="100"/>
                    <a:pt x="331" y="100"/>
                    <a:pt x="331" y="100"/>
                  </a:cubicBezTo>
                  <a:cubicBezTo>
                    <a:pt x="332" y="100"/>
                    <a:pt x="332" y="98"/>
                    <a:pt x="333" y="98"/>
                  </a:cubicBezTo>
                  <a:cubicBezTo>
                    <a:pt x="332" y="99"/>
                    <a:pt x="332" y="99"/>
                    <a:pt x="332" y="101"/>
                  </a:cubicBezTo>
                  <a:cubicBezTo>
                    <a:pt x="332" y="101"/>
                    <a:pt x="333" y="102"/>
                    <a:pt x="333" y="103"/>
                  </a:cubicBezTo>
                  <a:cubicBezTo>
                    <a:pt x="334" y="102"/>
                    <a:pt x="337" y="104"/>
                    <a:pt x="337" y="106"/>
                  </a:cubicBezTo>
                  <a:cubicBezTo>
                    <a:pt x="337" y="106"/>
                    <a:pt x="337" y="107"/>
                    <a:pt x="337" y="107"/>
                  </a:cubicBezTo>
                  <a:cubicBezTo>
                    <a:pt x="337" y="108"/>
                    <a:pt x="337" y="109"/>
                    <a:pt x="337" y="109"/>
                  </a:cubicBezTo>
                  <a:cubicBezTo>
                    <a:pt x="337" y="110"/>
                    <a:pt x="336" y="110"/>
                    <a:pt x="336" y="111"/>
                  </a:cubicBezTo>
                  <a:cubicBezTo>
                    <a:pt x="336" y="111"/>
                    <a:pt x="337" y="112"/>
                    <a:pt x="337" y="113"/>
                  </a:cubicBezTo>
                  <a:cubicBezTo>
                    <a:pt x="338" y="113"/>
                    <a:pt x="338" y="113"/>
                    <a:pt x="337" y="113"/>
                  </a:cubicBezTo>
                  <a:cubicBezTo>
                    <a:pt x="334" y="113"/>
                    <a:pt x="338" y="114"/>
                    <a:pt x="337" y="115"/>
                  </a:cubicBezTo>
                  <a:cubicBezTo>
                    <a:pt x="336" y="116"/>
                    <a:pt x="336" y="115"/>
                    <a:pt x="335" y="115"/>
                  </a:cubicBezTo>
                  <a:cubicBezTo>
                    <a:pt x="335" y="115"/>
                    <a:pt x="333" y="115"/>
                    <a:pt x="333" y="115"/>
                  </a:cubicBezTo>
                  <a:cubicBezTo>
                    <a:pt x="333" y="115"/>
                    <a:pt x="333" y="116"/>
                    <a:pt x="332" y="116"/>
                  </a:cubicBezTo>
                  <a:cubicBezTo>
                    <a:pt x="332" y="115"/>
                    <a:pt x="331" y="118"/>
                    <a:pt x="332" y="117"/>
                  </a:cubicBezTo>
                  <a:cubicBezTo>
                    <a:pt x="331" y="118"/>
                    <a:pt x="331" y="119"/>
                    <a:pt x="330" y="120"/>
                  </a:cubicBezTo>
                  <a:cubicBezTo>
                    <a:pt x="330" y="120"/>
                    <a:pt x="330" y="120"/>
                    <a:pt x="330" y="121"/>
                  </a:cubicBezTo>
                  <a:cubicBezTo>
                    <a:pt x="330" y="121"/>
                    <a:pt x="330" y="121"/>
                    <a:pt x="330" y="121"/>
                  </a:cubicBezTo>
                  <a:cubicBezTo>
                    <a:pt x="329" y="122"/>
                    <a:pt x="328" y="123"/>
                    <a:pt x="328" y="123"/>
                  </a:cubicBezTo>
                  <a:cubicBezTo>
                    <a:pt x="327" y="124"/>
                    <a:pt x="327" y="124"/>
                    <a:pt x="327" y="125"/>
                  </a:cubicBezTo>
                  <a:cubicBezTo>
                    <a:pt x="327" y="125"/>
                    <a:pt x="326" y="126"/>
                    <a:pt x="325" y="127"/>
                  </a:cubicBezTo>
                  <a:cubicBezTo>
                    <a:pt x="325" y="127"/>
                    <a:pt x="325" y="128"/>
                    <a:pt x="325" y="128"/>
                  </a:cubicBezTo>
                  <a:cubicBezTo>
                    <a:pt x="324" y="128"/>
                    <a:pt x="324" y="128"/>
                    <a:pt x="324" y="128"/>
                  </a:cubicBezTo>
                  <a:cubicBezTo>
                    <a:pt x="324" y="128"/>
                    <a:pt x="324" y="129"/>
                    <a:pt x="324" y="129"/>
                  </a:cubicBezTo>
                  <a:cubicBezTo>
                    <a:pt x="323" y="130"/>
                    <a:pt x="323" y="130"/>
                    <a:pt x="323" y="130"/>
                  </a:cubicBezTo>
                  <a:cubicBezTo>
                    <a:pt x="322" y="131"/>
                    <a:pt x="321" y="132"/>
                    <a:pt x="320" y="132"/>
                  </a:cubicBezTo>
                  <a:cubicBezTo>
                    <a:pt x="320" y="133"/>
                    <a:pt x="320" y="135"/>
                    <a:pt x="319" y="133"/>
                  </a:cubicBezTo>
                  <a:cubicBezTo>
                    <a:pt x="319" y="133"/>
                    <a:pt x="319" y="133"/>
                    <a:pt x="319" y="133"/>
                  </a:cubicBezTo>
                  <a:cubicBezTo>
                    <a:pt x="318" y="134"/>
                    <a:pt x="318" y="134"/>
                    <a:pt x="318" y="135"/>
                  </a:cubicBezTo>
                  <a:cubicBezTo>
                    <a:pt x="318" y="135"/>
                    <a:pt x="317" y="137"/>
                    <a:pt x="317" y="137"/>
                  </a:cubicBezTo>
                  <a:cubicBezTo>
                    <a:pt x="314" y="137"/>
                    <a:pt x="317" y="137"/>
                    <a:pt x="317" y="139"/>
                  </a:cubicBezTo>
                  <a:cubicBezTo>
                    <a:pt x="317" y="139"/>
                    <a:pt x="314" y="142"/>
                    <a:pt x="314" y="142"/>
                  </a:cubicBezTo>
                  <a:cubicBezTo>
                    <a:pt x="314" y="142"/>
                    <a:pt x="314" y="140"/>
                    <a:pt x="314" y="140"/>
                  </a:cubicBezTo>
                  <a:cubicBezTo>
                    <a:pt x="313" y="140"/>
                    <a:pt x="311" y="141"/>
                    <a:pt x="311" y="140"/>
                  </a:cubicBezTo>
                  <a:cubicBezTo>
                    <a:pt x="311" y="141"/>
                    <a:pt x="312" y="143"/>
                    <a:pt x="312" y="143"/>
                  </a:cubicBezTo>
                  <a:cubicBezTo>
                    <a:pt x="312" y="143"/>
                    <a:pt x="311" y="143"/>
                    <a:pt x="311" y="143"/>
                  </a:cubicBezTo>
                  <a:cubicBezTo>
                    <a:pt x="310" y="144"/>
                    <a:pt x="311" y="146"/>
                    <a:pt x="309" y="146"/>
                  </a:cubicBezTo>
                  <a:cubicBezTo>
                    <a:pt x="309" y="146"/>
                    <a:pt x="309" y="147"/>
                    <a:pt x="308" y="147"/>
                  </a:cubicBezTo>
                  <a:cubicBezTo>
                    <a:pt x="308" y="147"/>
                    <a:pt x="309" y="148"/>
                    <a:pt x="309" y="148"/>
                  </a:cubicBezTo>
                  <a:cubicBezTo>
                    <a:pt x="308" y="149"/>
                    <a:pt x="308" y="149"/>
                    <a:pt x="308" y="150"/>
                  </a:cubicBezTo>
                  <a:cubicBezTo>
                    <a:pt x="309" y="150"/>
                    <a:pt x="308" y="150"/>
                    <a:pt x="309" y="151"/>
                  </a:cubicBezTo>
                  <a:cubicBezTo>
                    <a:pt x="309" y="151"/>
                    <a:pt x="308" y="154"/>
                    <a:pt x="309" y="153"/>
                  </a:cubicBezTo>
                  <a:cubicBezTo>
                    <a:pt x="310" y="154"/>
                    <a:pt x="310" y="153"/>
                    <a:pt x="310" y="155"/>
                  </a:cubicBezTo>
                  <a:cubicBezTo>
                    <a:pt x="310" y="155"/>
                    <a:pt x="310" y="154"/>
                    <a:pt x="310" y="154"/>
                  </a:cubicBezTo>
                  <a:cubicBezTo>
                    <a:pt x="310" y="155"/>
                    <a:pt x="310" y="157"/>
                    <a:pt x="309" y="158"/>
                  </a:cubicBezTo>
                  <a:cubicBezTo>
                    <a:pt x="309" y="158"/>
                    <a:pt x="312" y="162"/>
                    <a:pt x="311" y="163"/>
                  </a:cubicBezTo>
                  <a:cubicBezTo>
                    <a:pt x="311" y="164"/>
                    <a:pt x="311" y="164"/>
                    <a:pt x="311" y="164"/>
                  </a:cubicBezTo>
                  <a:cubicBezTo>
                    <a:pt x="311" y="164"/>
                    <a:pt x="312" y="164"/>
                    <a:pt x="312" y="164"/>
                  </a:cubicBezTo>
                  <a:cubicBezTo>
                    <a:pt x="311" y="163"/>
                    <a:pt x="311" y="166"/>
                    <a:pt x="311" y="165"/>
                  </a:cubicBezTo>
                  <a:cubicBezTo>
                    <a:pt x="311" y="166"/>
                    <a:pt x="311" y="165"/>
                    <a:pt x="311" y="166"/>
                  </a:cubicBezTo>
                  <a:cubicBezTo>
                    <a:pt x="311" y="166"/>
                    <a:pt x="311" y="166"/>
                    <a:pt x="311" y="166"/>
                  </a:cubicBezTo>
                  <a:cubicBezTo>
                    <a:pt x="311" y="166"/>
                    <a:pt x="311" y="169"/>
                    <a:pt x="311" y="169"/>
                  </a:cubicBezTo>
                  <a:cubicBezTo>
                    <a:pt x="311" y="170"/>
                    <a:pt x="310" y="170"/>
                    <a:pt x="310" y="169"/>
                  </a:cubicBezTo>
                  <a:cubicBezTo>
                    <a:pt x="310" y="170"/>
                    <a:pt x="311" y="171"/>
                    <a:pt x="311" y="171"/>
                  </a:cubicBezTo>
                  <a:cubicBezTo>
                    <a:pt x="311" y="172"/>
                    <a:pt x="310" y="171"/>
                    <a:pt x="310" y="172"/>
                  </a:cubicBezTo>
                  <a:cubicBezTo>
                    <a:pt x="310" y="173"/>
                    <a:pt x="310" y="174"/>
                    <a:pt x="310" y="175"/>
                  </a:cubicBezTo>
                  <a:cubicBezTo>
                    <a:pt x="310" y="175"/>
                    <a:pt x="311" y="176"/>
                    <a:pt x="311" y="176"/>
                  </a:cubicBezTo>
                  <a:cubicBezTo>
                    <a:pt x="310" y="177"/>
                    <a:pt x="310" y="177"/>
                    <a:pt x="310" y="177"/>
                  </a:cubicBezTo>
                  <a:cubicBezTo>
                    <a:pt x="310" y="177"/>
                    <a:pt x="310" y="177"/>
                    <a:pt x="310" y="177"/>
                  </a:cubicBezTo>
                  <a:cubicBezTo>
                    <a:pt x="310" y="177"/>
                    <a:pt x="311" y="179"/>
                    <a:pt x="311" y="179"/>
                  </a:cubicBezTo>
                  <a:cubicBezTo>
                    <a:pt x="312" y="179"/>
                    <a:pt x="313" y="176"/>
                    <a:pt x="313" y="179"/>
                  </a:cubicBezTo>
                  <a:cubicBezTo>
                    <a:pt x="313" y="179"/>
                    <a:pt x="314" y="179"/>
                    <a:pt x="314" y="180"/>
                  </a:cubicBezTo>
                  <a:cubicBezTo>
                    <a:pt x="315" y="180"/>
                    <a:pt x="316" y="180"/>
                    <a:pt x="316" y="181"/>
                  </a:cubicBezTo>
                  <a:cubicBezTo>
                    <a:pt x="316" y="181"/>
                    <a:pt x="318" y="181"/>
                    <a:pt x="318" y="181"/>
                  </a:cubicBezTo>
                  <a:cubicBezTo>
                    <a:pt x="318" y="181"/>
                    <a:pt x="317" y="182"/>
                    <a:pt x="318" y="182"/>
                  </a:cubicBezTo>
                  <a:cubicBezTo>
                    <a:pt x="318" y="183"/>
                    <a:pt x="319" y="182"/>
                    <a:pt x="319" y="182"/>
                  </a:cubicBezTo>
                  <a:cubicBezTo>
                    <a:pt x="319" y="182"/>
                    <a:pt x="319" y="182"/>
                    <a:pt x="318" y="183"/>
                  </a:cubicBezTo>
                  <a:cubicBezTo>
                    <a:pt x="318" y="183"/>
                    <a:pt x="321" y="182"/>
                    <a:pt x="321" y="181"/>
                  </a:cubicBezTo>
                  <a:cubicBezTo>
                    <a:pt x="322" y="182"/>
                    <a:pt x="320" y="183"/>
                    <a:pt x="321" y="185"/>
                  </a:cubicBezTo>
                  <a:cubicBezTo>
                    <a:pt x="321" y="185"/>
                    <a:pt x="323" y="185"/>
                    <a:pt x="323" y="186"/>
                  </a:cubicBezTo>
                  <a:cubicBezTo>
                    <a:pt x="323" y="186"/>
                    <a:pt x="321" y="189"/>
                    <a:pt x="321" y="188"/>
                  </a:cubicBezTo>
                  <a:cubicBezTo>
                    <a:pt x="322" y="190"/>
                    <a:pt x="324" y="185"/>
                    <a:pt x="325" y="185"/>
                  </a:cubicBezTo>
                  <a:cubicBezTo>
                    <a:pt x="324" y="187"/>
                    <a:pt x="328" y="186"/>
                    <a:pt x="329" y="185"/>
                  </a:cubicBezTo>
                  <a:cubicBezTo>
                    <a:pt x="329" y="186"/>
                    <a:pt x="329" y="185"/>
                    <a:pt x="330" y="185"/>
                  </a:cubicBezTo>
                  <a:cubicBezTo>
                    <a:pt x="330" y="185"/>
                    <a:pt x="330" y="186"/>
                    <a:pt x="330" y="186"/>
                  </a:cubicBezTo>
                  <a:cubicBezTo>
                    <a:pt x="331" y="186"/>
                    <a:pt x="331" y="186"/>
                    <a:pt x="331" y="185"/>
                  </a:cubicBezTo>
                  <a:cubicBezTo>
                    <a:pt x="331" y="187"/>
                    <a:pt x="332" y="184"/>
                    <a:pt x="332" y="184"/>
                  </a:cubicBezTo>
                  <a:cubicBezTo>
                    <a:pt x="332" y="185"/>
                    <a:pt x="333" y="184"/>
                    <a:pt x="333" y="183"/>
                  </a:cubicBezTo>
                  <a:cubicBezTo>
                    <a:pt x="333" y="184"/>
                    <a:pt x="334" y="184"/>
                    <a:pt x="335" y="184"/>
                  </a:cubicBezTo>
                  <a:cubicBezTo>
                    <a:pt x="335" y="184"/>
                    <a:pt x="335" y="183"/>
                    <a:pt x="335" y="183"/>
                  </a:cubicBezTo>
                  <a:cubicBezTo>
                    <a:pt x="336" y="184"/>
                    <a:pt x="339" y="182"/>
                    <a:pt x="340" y="182"/>
                  </a:cubicBezTo>
                  <a:cubicBezTo>
                    <a:pt x="340" y="182"/>
                    <a:pt x="340" y="182"/>
                    <a:pt x="341" y="182"/>
                  </a:cubicBezTo>
                  <a:cubicBezTo>
                    <a:pt x="341" y="182"/>
                    <a:pt x="340" y="181"/>
                    <a:pt x="340" y="181"/>
                  </a:cubicBezTo>
                  <a:cubicBezTo>
                    <a:pt x="341" y="181"/>
                    <a:pt x="341" y="181"/>
                    <a:pt x="342" y="182"/>
                  </a:cubicBezTo>
                  <a:cubicBezTo>
                    <a:pt x="342" y="181"/>
                    <a:pt x="341" y="180"/>
                    <a:pt x="341" y="180"/>
                  </a:cubicBezTo>
                  <a:cubicBezTo>
                    <a:pt x="342" y="180"/>
                    <a:pt x="342" y="181"/>
                    <a:pt x="343" y="180"/>
                  </a:cubicBezTo>
                  <a:cubicBezTo>
                    <a:pt x="343" y="180"/>
                    <a:pt x="344" y="181"/>
                    <a:pt x="344" y="181"/>
                  </a:cubicBezTo>
                  <a:cubicBezTo>
                    <a:pt x="345" y="180"/>
                    <a:pt x="344" y="180"/>
                    <a:pt x="345" y="181"/>
                  </a:cubicBezTo>
                  <a:cubicBezTo>
                    <a:pt x="345" y="181"/>
                    <a:pt x="347" y="180"/>
                    <a:pt x="347" y="180"/>
                  </a:cubicBezTo>
                  <a:cubicBezTo>
                    <a:pt x="347" y="180"/>
                    <a:pt x="348" y="180"/>
                    <a:pt x="348" y="180"/>
                  </a:cubicBezTo>
                  <a:cubicBezTo>
                    <a:pt x="348" y="177"/>
                    <a:pt x="351" y="180"/>
                    <a:pt x="353" y="179"/>
                  </a:cubicBezTo>
                  <a:cubicBezTo>
                    <a:pt x="353" y="179"/>
                    <a:pt x="353" y="178"/>
                    <a:pt x="354" y="179"/>
                  </a:cubicBezTo>
                  <a:cubicBezTo>
                    <a:pt x="356" y="174"/>
                    <a:pt x="361" y="171"/>
                    <a:pt x="364" y="167"/>
                  </a:cubicBezTo>
                  <a:cubicBezTo>
                    <a:pt x="367" y="164"/>
                    <a:pt x="369" y="159"/>
                    <a:pt x="373" y="156"/>
                  </a:cubicBezTo>
                  <a:cubicBezTo>
                    <a:pt x="375" y="153"/>
                    <a:pt x="380" y="148"/>
                    <a:pt x="378" y="144"/>
                  </a:cubicBezTo>
                  <a:cubicBezTo>
                    <a:pt x="376" y="140"/>
                    <a:pt x="373" y="138"/>
                    <a:pt x="370" y="135"/>
                  </a:cubicBezTo>
                  <a:cubicBezTo>
                    <a:pt x="370" y="135"/>
                    <a:pt x="369" y="134"/>
                    <a:pt x="369" y="133"/>
                  </a:cubicBezTo>
                  <a:cubicBezTo>
                    <a:pt x="368" y="132"/>
                    <a:pt x="369" y="132"/>
                    <a:pt x="369" y="132"/>
                  </a:cubicBezTo>
                  <a:cubicBezTo>
                    <a:pt x="370" y="130"/>
                    <a:pt x="372" y="129"/>
                    <a:pt x="372" y="127"/>
                  </a:cubicBezTo>
                  <a:cubicBezTo>
                    <a:pt x="372" y="124"/>
                    <a:pt x="368" y="124"/>
                    <a:pt x="368" y="121"/>
                  </a:cubicBezTo>
                  <a:cubicBezTo>
                    <a:pt x="368" y="119"/>
                    <a:pt x="370" y="119"/>
                    <a:pt x="370" y="118"/>
                  </a:cubicBezTo>
                  <a:cubicBezTo>
                    <a:pt x="369" y="116"/>
                    <a:pt x="367" y="116"/>
                    <a:pt x="366" y="114"/>
                  </a:cubicBezTo>
                  <a:cubicBezTo>
                    <a:pt x="365" y="113"/>
                    <a:pt x="366" y="113"/>
                    <a:pt x="366" y="112"/>
                  </a:cubicBezTo>
                  <a:cubicBezTo>
                    <a:pt x="366" y="111"/>
                    <a:pt x="367" y="112"/>
                    <a:pt x="367" y="111"/>
                  </a:cubicBezTo>
                  <a:cubicBezTo>
                    <a:pt x="368" y="109"/>
                    <a:pt x="365" y="109"/>
                    <a:pt x="366" y="108"/>
                  </a:cubicBezTo>
                  <a:cubicBezTo>
                    <a:pt x="367" y="107"/>
                    <a:pt x="367" y="105"/>
                    <a:pt x="367" y="104"/>
                  </a:cubicBezTo>
                  <a:cubicBezTo>
                    <a:pt x="367" y="102"/>
                    <a:pt x="366" y="103"/>
                    <a:pt x="368" y="102"/>
                  </a:cubicBezTo>
                  <a:cubicBezTo>
                    <a:pt x="369" y="101"/>
                    <a:pt x="370" y="103"/>
                    <a:pt x="369" y="100"/>
                  </a:cubicBezTo>
                  <a:cubicBezTo>
                    <a:pt x="369" y="98"/>
                    <a:pt x="368" y="96"/>
                    <a:pt x="368" y="94"/>
                  </a:cubicBezTo>
                  <a:cubicBezTo>
                    <a:pt x="367" y="92"/>
                    <a:pt x="366" y="91"/>
                    <a:pt x="365" y="90"/>
                  </a:cubicBezTo>
                  <a:cubicBezTo>
                    <a:pt x="365" y="88"/>
                    <a:pt x="364" y="86"/>
                    <a:pt x="363" y="85"/>
                  </a:cubicBezTo>
                  <a:cubicBezTo>
                    <a:pt x="362" y="82"/>
                    <a:pt x="362" y="81"/>
                    <a:pt x="363" y="79"/>
                  </a:cubicBezTo>
                  <a:cubicBezTo>
                    <a:pt x="363" y="77"/>
                    <a:pt x="365" y="75"/>
                    <a:pt x="366" y="73"/>
                  </a:cubicBezTo>
                  <a:cubicBezTo>
                    <a:pt x="367" y="72"/>
                    <a:pt x="368" y="71"/>
                    <a:pt x="368" y="69"/>
                  </a:cubicBezTo>
                  <a:cubicBezTo>
                    <a:pt x="368" y="67"/>
                    <a:pt x="367" y="66"/>
                    <a:pt x="366" y="65"/>
                  </a:cubicBezTo>
                  <a:cubicBezTo>
                    <a:pt x="365" y="63"/>
                    <a:pt x="365" y="61"/>
                    <a:pt x="363" y="60"/>
                  </a:cubicBezTo>
                  <a:cubicBezTo>
                    <a:pt x="361" y="59"/>
                    <a:pt x="360" y="59"/>
                    <a:pt x="359" y="58"/>
                  </a:cubicBezTo>
                  <a:cubicBezTo>
                    <a:pt x="358" y="56"/>
                    <a:pt x="358" y="54"/>
                    <a:pt x="358" y="52"/>
                  </a:cubicBezTo>
                  <a:cubicBezTo>
                    <a:pt x="358" y="51"/>
                    <a:pt x="361" y="49"/>
                    <a:pt x="360" y="47"/>
                  </a:cubicBezTo>
                  <a:cubicBezTo>
                    <a:pt x="360" y="46"/>
                    <a:pt x="359" y="47"/>
                    <a:pt x="358" y="46"/>
                  </a:cubicBezTo>
                  <a:cubicBezTo>
                    <a:pt x="358" y="45"/>
                    <a:pt x="360" y="44"/>
                    <a:pt x="361" y="43"/>
                  </a:cubicBezTo>
                  <a:cubicBezTo>
                    <a:pt x="363" y="44"/>
                    <a:pt x="363" y="39"/>
                    <a:pt x="364" y="38"/>
                  </a:cubicBezTo>
                  <a:cubicBezTo>
                    <a:pt x="365" y="38"/>
                    <a:pt x="367" y="38"/>
                    <a:pt x="368" y="37"/>
                  </a:cubicBezTo>
                  <a:cubicBezTo>
                    <a:pt x="370" y="37"/>
                    <a:pt x="370" y="33"/>
                    <a:pt x="369" y="32"/>
                  </a:cubicBezTo>
                  <a:cubicBezTo>
                    <a:pt x="369" y="31"/>
                    <a:pt x="373" y="34"/>
                    <a:pt x="373" y="34"/>
                  </a:cubicBezTo>
                  <a:cubicBezTo>
                    <a:pt x="376" y="34"/>
                    <a:pt x="374" y="30"/>
                    <a:pt x="374" y="28"/>
                  </a:cubicBezTo>
                  <a:cubicBezTo>
                    <a:pt x="374" y="28"/>
                    <a:pt x="373" y="29"/>
                    <a:pt x="373" y="29"/>
                  </a:cubicBezTo>
                  <a:cubicBezTo>
                    <a:pt x="373" y="28"/>
                    <a:pt x="373" y="28"/>
                    <a:pt x="372" y="28"/>
                  </a:cubicBezTo>
                  <a:cubicBezTo>
                    <a:pt x="372" y="28"/>
                    <a:pt x="372" y="31"/>
                    <a:pt x="371" y="31"/>
                  </a:cubicBezTo>
                  <a:cubicBezTo>
                    <a:pt x="371" y="31"/>
                    <a:pt x="371" y="27"/>
                    <a:pt x="370" y="27"/>
                  </a:cubicBezTo>
                  <a:cubicBezTo>
                    <a:pt x="369" y="28"/>
                    <a:pt x="370" y="30"/>
                    <a:pt x="370" y="30"/>
                  </a:cubicBezTo>
                  <a:cubicBezTo>
                    <a:pt x="370" y="30"/>
                    <a:pt x="368" y="30"/>
                    <a:pt x="368" y="30"/>
                  </a:cubicBezTo>
                  <a:cubicBezTo>
                    <a:pt x="368" y="30"/>
                    <a:pt x="368" y="30"/>
                    <a:pt x="368" y="29"/>
                  </a:cubicBezTo>
                  <a:cubicBezTo>
                    <a:pt x="368" y="29"/>
                    <a:pt x="366" y="31"/>
                    <a:pt x="365" y="31"/>
                  </a:cubicBezTo>
                  <a:cubicBezTo>
                    <a:pt x="365" y="29"/>
                    <a:pt x="367" y="28"/>
                    <a:pt x="366" y="26"/>
                  </a:cubicBezTo>
                  <a:cubicBezTo>
                    <a:pt x="366" y="26"/>
                    <a:pt x="366" y="27"/>
                    <a:pt x="366" y="26"/>
                  </a:cubicBezTo>
                  <a:cubicBezTo>
                    <a:pt x="365" y="27"/>
                    <a:pt x="365" y="27"/>
                    <a:pt x="364" y="27"/>
                  </a:cubicBezTo>
                  <a:cubicBezTo>
                    <a:pt x="364" y="27"/>
                    <a:pt x="366" y="25"/>
                    <a:pt x="366" y="25"/>
                  </a:cubicBezTo>
                  <a:cubicBezTo>
                    <a:pt x="366" y="24"/>
                    <a:pt x="363" y="24"/>
                    <a:pt x="363" y="24"/>
                  </a:cubicBezTo>
                  <a:cubicBezTo>
                    <a:pt x="363" y="23"/>
                    <a:pt x="359" y="23"/>
                    <a:pt x="359" y="22"/>
                  </a:cubicBezTo>
                  <a:cubicBezTo>
                    <a:pt x="359" y="22"/>
                    <a:pt x="359" y="22"/>
                    <a:pt x="359" y="21"/>
                  </a:cubicBezTo>
                  <a:cubicBezTo>
                    <a:pt x="359" y="21"/>
                    <a:pt x="363" y="22"/>
                    <a:pt x="363" y="22"/>
                  </a:cubicBezTo>
                  <a:cubicBezTo>
                    <a:pt x="365" y="23"/>
                    <a:pt x="368" y="24"/>
                    <a:pt x="370" y="23"/>
                  </a:cubicBezTo>
                  <a:cubicBezTo>
                    <a:pt x="372" y="21"/>
                    <a:pt x="371" y="19"/>
                    <a:pt x="374" y="19"/>
                  </a:cubicBezTo>
                  <a:cubicBezTo>
                    <a:pt x="376" y="19"/>
                    <a:pt x="376" y="18"/>
                    <a:pt x="375" y="17"/>
                  </a:cubicBezTo>
                  <a:cubicBezTo>
                    <a:pt x="374" y="15"/>
                    <a:pt x="374" y="16"/>
                    <a:pt x="374" y="16"/>
                  </a:cubicBezTo>
                  <a:cubicBezTo>
                    <a:pt x="373" y="16"/>
                    <a:pt x="373" y="14"/>
                    <a:pt x="372" y="14"/>
                  </a:cubicBezTo>
                  <a:cubicBezTo>
                    <a:pt x="371" y="13"/>
                    <a:pt x="370" y="14"/>
                    <a:pt x="369" y="14"/>
                  </a:cubicBezTo>
                  <a:cubicBezTo>
                    <a:pt x="369" y="13"/>
                    <a:pt x="370" y="14"/>
                    <a:pt x="371" y="12"/>
                  </a:cubicBezTo>
                  <a:cubicBezTo>
                    <a:pt x="371" y="12"/>
                    <a:pt x="370" y="12"/>
                    <a:pt x="369" y="12"/>
                  </a:cubicBezTo>
                  <a:cubicBezTo>
                    <a:pt x="369" y="11"/>
                    <a:pt x="371" y="10"/>
                    <a:pt x="369" y="10"/>
                  </a:cubicBezTo>
                  <a:cubicBezTo>
                    <a:pt x="367" y="10"/>
                    <a:pt x="368" y="12"/>
                    <a:pt x="366" y="12"/>
                  </a:cubicBezTo>
                  <a:cubicBezTo>
                    <a:pt x="366" y="11"/>
                    <a:pt x="367" y="10"/>
                    <a:pt x="366" y="10"/>
                  </a:cubicBezTo>
                  <a:cubicBezTo>
                    <a:pt x="366" y="9"/>
                    <a:pt x="364" y="12"/>
                    <a:pt x="364" y="11"/>
                  </a:cubicBezTo>
                  <a:cubicBezTo>
                    <a:pt x="363" y="11"/>
                    <a:pt x="364" y="10"/>
                    <a:pt x="364" y="10"/>
                  </a:cubicBezTo>
                  <a:cubicBezTo>
                    <a:pt x="364" y="10"/>
                    <a:pt x="364" y="8"/>
                    <a:pt x="363" y="7"/>
                  </a:cubicBezTo>
                  <a:cubicBezTo>
                    <a:pt x="362" y="7"/>
                    <a:pt x="361" y="7"/>
                    <a:pt x="360" y="7"/>
                  </a:cubicBezTo>
                  <a:cubicBezTo>
                    <a:pt x="359" y="8"/>
                    <a:pt x="359" y="10"/>
                    <a:pt x="358" y="11"/>
                  </a:cubicBezTo>
                  <a:cubicBezTo>
                    <a:pt x="358" y="12"/>
                    <a:pt x="358" y="13"/>
                    <a:pt x="358" y="14"/>
                  </a:cubicBezTo>
                  <a:cubicBezTo>
                    <a:pt x="358" y="14"/>
                    <a:pt x="359" y="15"/>
                    <a:pt x="358" y="16"/>
                  </a:cubicBezTo>
                  <a:cubicBezTo>
                    <a:pt x="358" y="15"/>
                    <a:pt x="358" y="15"/>
                    <a:pt x="358" y="15"/>
                  </a:cubicBezTo>
                  <a:cubicBezTo>
                    <a:pt x="356" y="16"/>
                    <a:pt x="357" y="23"/>
                    <a:pt x="356" y="23"/>
                  </a:cubicBezTo>
                  <a:cubicBezTo>
                    <a:pt x="355" y="22"/>
                    <a:pt x="356" y="16"/>
                    <a:pt x="357" y="15"/>
                  </a:cubicBezTo>
                  <a:cubicBezTo>
                    <a:pt x="357" y="15"/>
                    <a:pt x="357" y="15"/>
                    <a:pt x="357" y="14"/>
                  </a:cubicBezTo>
                  <a:cubicBezTo>
                    <a:pt x="356" y="15"/>
                    <a:pt x="356" y="16"/>
                    <a:pt x="355" y="15"/>
                  </a:cubicBezTo>
                  <a:cubicBezTo>
                    <a:pt x="355" y="14"/>
                    <a:pt x="354" y="15"/>
                    <a:pt x="354" y="15"/>
                  </a:cubicBezTo>
                  <a:cubicBezTo>
                    <a:pt x="354" y="13"/>
                    <a:pt x="358" y="13"/>
                    <a:pt x="357" y="10"/>
                  </a:cubicBezTo>
                  <a:cubicBezTo>
                    <a:pt x="356" y="10"/>
                    <a:pt x="353" y="13"/>
                    <a:pt x="352" y="12"/>
                  </a:cubicBezTo>
                  <a:cubicBezTo>
                    <a:pt x="353" y="12"/>
                    <a:pt x="357" y="10"/>
                    <a:pt x="355" y="10"/>
                  </a:cubicBezTo>
                  <a:cubicBezTo>
                    <a:pt x="355" y="9"/>
                    <a:pt x="355" y="9"/>
                    <a:pt x="355" y="9"/>
                  </a:cubicBezTo>
                  <a:cubicBezTo>
                    <a:pt x="355" y="9"/>
                    <a:pt x="354" y="10"/>
                    <a:pt x="354" y="9"/>
                  </a:cubicBezTo>
                  <a:cubicBezTo>
                    <a:pt x="354" y="9"/>
                    <a:pt x="353" y="9"/>
                    <a:pt x="353" y="9"/>
                  </a:cubicBezTo>
                  <a:cubicBezTo>
                    <a:pt x="354" y="8"/>
                    <a:pt x="356" y="9"/>
                    <a:pt x="357" y="9"/>
                  </a:cubicBezTo>
                  <a:cubicBezTo>
                    <a:pt x="356" y="9"/>
                    <a:pt x="358" y="7"/>
                    <a:pt x="358" y="7"/>
                  </a:cubicBezTo>
                  <a:cubicBezTo>
                    <a:pt x="358" y="7"/>
                    <a:pt x="358" y="7"/>
                    <a:pt x="357" y="7"/>
                  </a:cubicBezTo>
                  <a:cubicBezTo>
                    <a:pt x="358" y="6"/>
                    <a:pt x="359" y="5"/>
                    <a:pt x="358" y="4"/>
                  </a:cubicBezTo>
                  <a:cubicBezTo>
                    <a:pt x="358" y="4"/>
                    <a:pt x="357" y="5"/>
                    <a:pt x="356" y="4"/>
                  </a:cubicBezTo>
                  <a:cubicBezTo>
                    <a:pt x="356" y="4"/>
                    <a:pt x="357" y="3"/>
                    <a:pt x="356" y="2"/>
                  </a:cubicBezTo>
                  <a:cubicBezTo>
                    <a:pt x="356" y="3"/>
                    <a:pt x="355" y="3"/>
                    <a:pt x="355" y="3"/>
                  </a:cubicBezTo>
                  <a:cubicBezTo>
                    <a:pt x="355" y="5"/>
                    <a:pt x="353" y="2"/>
                    <a:pt x="353" y="2"/>
                  </a:cubicBezTo>
                  <a:cubicBezTo>
                    <a:pt x="353" y="2"/>
                    <a:pt x="352" y="3"/>
                    <a:pt x="352" y="3"/>
                  </a:cubicBezTo>
                  <a:cubicBezTo>
                    <a:pt x="351" y="4"/>
                    <a:pt x="353" y="4"/>
                    <a:pt x="351" y="5"/>
                  </a:cubicBezTo>
                  <a:cubicBezTo>
                    <a:pt x="352" y="5"/>
                    <a:pt x="351" y="4"/>
                    <a:pt x="351" y="4"/>
                  </a:cubicBezTo>
                  <a:cubicBezTo>
                    <a:pt x="349" y="4"/>
                    <a:pt x="351" y="5"/>
                    <a:pt x="350" y="5"/>
                  </a:cubicBezTo>
                  <a:cubicBezTo>
                    <a:pt x="350" y="5"/>
                    <a:pt x="348" y="5"/>
                    <a:pt x="349" y="6"/>
                  </a:cubicBezTo>
                  <a:cubicBezTo>
                    <a:pt x="349" y="7"/>
                    <a:pt x="350" y="6"/>
                    <a:pt x="351" y="6"/>
                  </a:cubicBezTo>
                  <a:cubicBezTo>
                    <a:pt x="352" y="7"/>
                    <a:pt x="352" y="8"/>
                    <a:pt x="352" y="8"/>
                  </a:cubicBezTo>
                  <a:cubicBezTo>
                    <a:pt x="351" y="9"/>
                    <a:pt x="351" y="7"/>
                    <a:pt x="350" y="9"/>
                  </a:cubicBezTo>
                  <a:cubicBezTo>
                    <a:pt x="350" y="10"/>
                    <a:pt x="348" y="9"/>
                    <a:pt x="349" y="10"/>
                  </a:cubicBezTo>
                  <a:cubicBezTo>
                    <a:pt x="349" y="10"/>
                    <a:pt x="349" y="11"/>
                    <a:pt x="349" y="11"/>
                  </a:cubicBezTo>
                  <a:cubicBezTo>
                    <a:pt x="349" y="11"/>
                    <a:pt x="349" y="11"/>
                    <a:pt x="349" y="11"/>
                  </a:cubicBezTo>
                  <a:cubicBezTo>
                    <a:pt x="349" y="11"/>
                    <a:pt x="350" y="13"/>
                    <a:pt x="350" y="13"/>
                  </a:cubicBezTo>
                  <a:cubicBezTo>
                    <a:pt x="350" y="13"/>
                    <a:pt x="349" y="12"/>
                    <a:pt x="348" y="13"/>
                  </a:cubicBezTo>
                  <a:cubicBezTo>
                    <a:pt x="348" y="13"/>
                    <a:pt x="348" y="15"/>
                    <a:pt x="349" y="15"/>
                  </a:cubicBezTo>
                  <a:cubicBezTo>
                    <a:pt x="348" y="16"/>
                    <a:pt x="347" y="14"/>
                    <a:pt x="347" y="15"/>
                  </a:cubicBezTo>
                  <a:cubicBezTo>
                    <a:pt x="347" y="16"/>
                    <a:pt x="347" y="16"/>
                    <a:pt x="347" y="16"/>
                  </a:cubicBezTo>
                  <a:cubicBezTo>
                    <a:pt x="346" y="16"/>
                    <a:pt x="346" y="16"/>
                    <a:pt x="346" y="16"/>
                  </a:cubicBezTo>
                  <a:cubicBezTo>
                    <a:pt x="346" y="16"/>
                    <a:pt x="346" y="17"/>
                    <a:pt x="345" y="18"/>
                  </a:cubicBezTo>
                  <a:cubicBezTo>
                    <a:pt x="345" y="18"/>
                    <a:pt x="346" y="13"/>
                    <a:pt x="346" y="13"/>
                  </a:cubicBezTo>
                  <a:cubicBezTo>
                    <a:pt x="346" y="10"/>
                    <a:pt x="345" y="13"/>
                    <a:pt x="344" y="12"/>
                  </a:cubicBezTo>
                  <a:cubicBezTo>
                    <a:pt x="344" y="12"/>
                    <a:pt x="346" y="10"/>
                    <a:pt x="346" y="10"/>
                  </a:cubicBezTo>
                  <a:cubicBezTo>
                    <a:pt x="346" y="10"/>
                    <a:pt x="346" y="6"/>
                    <a:pt x="346" y="6"/>
                  </a:cubicBezTo>
                  <a:cubicBezTo>
                    <a:pt x="345" y="4"/>
                    <a:pt x="342" y="10"/>
                    <a:pt x="342" y="11"/>
                  </a:cubicBezTo>
                  <a:cubicBezTo>
                    <a:pt x="341" y="13"/>
                    <a:pt x="340" y="14"/>
                    <a:pt x="339" y="16"/>
                  </a:cubicBezTo>
                  <a:cubicBezTo>
                    <a:pt x="338" y="17"/>
                    <a:pt x="338" y="17"/>
                    <a:pt x="338" y="18"/>
                  </a:cubicBezTo>
                  <a:cubicBezTo>
                    <a:pt x="338" y="19"/>
                    <a:pt x="337" y="20"/>
                    <a:pt x="337" y="21"/>
                  </a:cubicBezTo>
                  <a:cubicBezTo>
                    <a:pt x="336" y="22"/>
                    <a:pt x="336" y="23"/>
                    <a:pt x="335" y="22"/>
                  </a:cubicBezTo>
                  <a:cubicBezTo>
                    <a:pt x="334" y="22"/>
                    <a:pt x="335" y="23"/>
                    <a:pt x="335" y="23"/>
                  </a:cubicBezTo>
                  <a:cubicBezTo>
                    <a:pt x="333" y="23"/>
                    <a:pt x="335" y="20"/>
                    <a:pt x="335" y="19"/>
                  </a:cubicBezTo>
                  <a:cubicBezTo>
                    <a:pt x="335" y="19"/>
                    <a:pt x="336" y="17"/>
                    <a:pt x="337" y="17"/>
                  </a:cubicBezTo>
                  <a:cubicBezTo>
                    <a:pt x="337" y="15"/>
                    <a:pt x="336" y="14"/>
                    <a:pt x="335" y="14"/>
                  </a:cubicBezTo>
                  <a:cubicBezTo>
                    <a:pt x="337" y="12"/>
                    <a:pt x="338" y="11"/>
                    <a:pt x="339" y="9"/>
                  </a:cubicBezTo>
                  <a:cubicBezTo>
                    <a:pt x="340" y="9"/>
                    <a:pt x="341" y="8"/>
                    <a:pt x="341" y="8"/>
                  </a:cubicBezTo>
                  <a:cubicBezTo>
                    <a:pt x="341" y="6"/>
                    <a:pt x="340" y="7"/>
                    <a:pt x="340" y="7"/>
                  </a:cubicBezTo>
                  <a:cubicBezTo>
                    <a:pt x="339" y="6"/>
                    <a:pt x="339" y="7"/>
                    <a:pt x="338" y="7"/>
                  </a:cubicBezTo>
                  <a:cubicBezTo>
                    <a:pt x="338" y="7"/>
                    <a:pt x="338" y="5"/>
                    <a:pt x="337" y="5"/>
                  </a:cubicBezTo>
                  <a:cubicBezTo>
                    <a:pt x="337" y="5"/>
                    <a:pt x="337" y="9"/>
                    <a:pt x="337" y="9"/>
                  </a:cubicBezTo>
                  <a:cubicBezTo>
                    <a:pt x="336" y="8"/>
                    <a:pt x="337" y="7"/>
                    <a:pt x="336" y="7"/>
                  </a:cubicBezTo>
                  <a:cubicBezTo>
                    <a:pt x="335" y="6"/>
                    <a:pt x="336" y="7"/>
                    <a:pt x="335" y="7"/>
                  </a:cubicBezTo>
                  <a:cubicBezTo>
                    <a:pt x="334" y="7"/>
                    <a:pt x="335" y="6"/>
                    <a:pt x="335" y="5"/>
                  </a:cubicBezTo>
                  <a:cubicBezTo>
                    <a:pt x="334" y="5"/>
                    <a:pt x="335" y="7"/>
                    <a:pt x="333" y="6"/>
                  </a:cubicBezTo>
                  <a:cubicBezTo>
                    <a:pt x="334" y="5"/>
                    <a:pt x="332" y="4"/>
                    <a:pt x="332" y="5"/>
                  </a:cubicBezTo>
                  <a:cubicBezTo>
                    <a:pt x="331" y="6"/>
                    <a:pt x="333" y="6"/>
                    <a:pt x="333" y="7"/>
                  </a:cubicBezTo>
                  <a:cubicBezTo>
                    <a:pt x="332" y="7"/>
                    <a:pt x="333" y="8"/>
                    <a:pt x="332" y="9"/>
                  </a:cubicBezTo>
                  <a:cubicBezTo>
                    <a:pt x="332" y="9"/>
                    <a:pt x="331" y="7"/>
                    <a:pt x="331" y="7"/>
                  </a:cubicBezTo>
                  <a:cubicBezTo>
                    <a:pt x="329" y="7"/>
                    <a:pt x="330" y="8"/>
                    <a:pt x="331" y="9"/>
                  </a:cubicBezTo>
                  <a:cubicBezTo>
                    <a:pt x="331" y="10"/>
                    <a:pt x="333" y="10"/>
                    <a:pt x="333" y="11"/>
                  </a:cubicBezTo>
                  <a:cubicBezTo>
                    <a:pt x="333" y="13"/>
                    <a:pt x="332" y="11"/>
                    <a:pt x="332" y="11"/>
                  </a:cubicBezTo>
                  <a:cubicBezTo>
                    <a:pt x="331" y="11"/>
                    <a:pt x="332" y="10"/>
                    <a:pt x="330" y="11"/>
                  </a:cubicBezTo>
                  <a:cubicBezTo>
                    <a:pt x="330" y="11"/>
                    <a:pt x="329" y="13"/>
                    <a:pt x="329" y="13"/>
                  </a:cubicBezTo>
                  <a:cubicBezTo>
                    <a:pt x="329" y="14"/>
                    <a:pt x="329" y="13"/>
                    <a:pt x="329" y="14"/>
                  </a:cubicBezTo>
                  <a:cubicBezTo>
                    <a:pt x="329" y="14"/>
                    <a:pt x="331" y="15"/>
                    <a:pt x="330" y="15"/>
                  </a:cubicBezTo>
                  <a:cubicBezTo>
                    <a:pt x="330" y="15"/>
                    <a:pt x="328" y="15"/>
                    <a:pt x="328" y="15"/>
                  </a:cubicBezTo>
                  <a:cubicBezTo>
                    <a:pt x="327" y="15"/>
                    <a:pt x="326" y="15"/>
                    <a:pt x="326" y="16"/>
                  </a:cubicBezTo>
                  <a:cubicBezTo>
                    <a:pt x="326" y="16"/>
                    <a:pt x="325" y="18"/>
                    <a:pt x="325" y="18"/>
                  </a:cubicBezTo>
                  <a:cubicBezTo>
                    <a:pt x="325" y="19"/>
                    <a:pt x="323" y="19"/>
                    <a:pt x="323" y="19"/>
                  </a:cubicBezTo>
                  <a:cubicBezTo>
                    <a:pt x="323" y="19"/>
                    <a:pt x="325" y="19"/>
                    <a:pt x="325" y="20"/>
                  </a:cubicBezTo>
                  <a:cubicBezTo>
                    <a:pt x="325" y="20"/>
                    <a:pt x="323" y="20"/>
                    <a:pt x="323" y="20"/>
                  </a:cubicBezTo>
                  <a:cubicBezTo>
                    <a:pt x="323" y="20"/>
                    <a:pt x="324" y="20"/>
                    <a:pt x="324" y="21"/>
                  </a:cubicBezTo>
                  <a:cubicBezTo>
                    <a:pt x="323" y="21"/>
                    <a:pt x="324" y="21"/>
                    <a:pt x="324" y="22"/>
                  </a:cubicBezTo>
                  <a:cubicBezTo>
                    <a:pt x="323" y="23"/>
                    <a:pt x="322" y="22"/>
                    <a:pt x="323" y="23"/>
                  </a:cubicBezTo>
                  <a:cubicBezTo>
                    <a:pt x="323" y="24"/>
                    <a:pt x="324" y="24"/>
                    <a:pt x="325" y="24"/>
                  </a:cubicBezTo>
                  <a:cubicBezTo>
                    <a:pt x="325" y="25"/>
                    <a:pt x="323" y="25"/>
                    <a:pt x="322" y="25"/>
                  </a:cubicBezTo>
                  <a:cubicBezTo>
                    <a:pt x="322" y="25"/>
                    <a:pt x="321" y="22"/>
                    <a:pt x="321" y="22"/>
                  </a:cubicBezTo>
                  <a:cubicBezTo>
                    <a:pt x="320" y="23"/>
                    <a:pt x="318" y="23"/>
                    <a:pt x="317" y="24"/>
                  </a:cubicBezTo>
                  <a:cubicBezTo>
                    <a:pt x="316" y="22"/>
                    <a:pt x="322" y="23"/>
                    <a:pt x="320" y="20"/>
                  </a:cubicBezTo>
                  <a:cubicBezTo>
                    <a:pt x="320" y="21"/>
                    <a:pt x="317" y="20"/>
                    <a:pt x="318" y="20"/>
                  </a:cubicBezTo>
                  <a:cubicBezTo>
                    <a:pt x="316" y="20"/>
                    <a:pt x="318" y="22"/>
                    <a:pt x="318" y="22"/>
                  </a:cubicBezTo>
                  <a:cubicBezTo>
                    <a:pt x="315" y="22"/>
                    <a:pt x="317" y="21"/>
                    <a:pt x="316" y="19"/>
                  </a:cubicBezTo>
                  <a:cubicBezTo>
                    <a:pt x="316" y="18"/>
                    <a:pt x="316" y="20"/>
                    <a:pt x="315" y="20"/>
                  </a:cubicBezTo>
                  <a:cubicBezTo>
                    <a:pt x="315" y="20"/>
                    <a:pt x="315" y="19"/>
                    <a:pt x="315" y="18"/>
                  </a:cubicBezTo>
                  <a:cubicBezTo>
                    <a:pt x="315" y="19"/>
                    <a:pt x="315" y="19"/>
                    <a:pt x="314" y="19"/>
                  </a:cubicBezTo>
                  <a:cubicBezTo>
                    <a:pt x="312" y="18"/>
                    <a:pt x="315" y="21"/>
                    <a:pt x="314" y="22"/>
                  </a:cubicBezTo>
                  <a:cubicBezTo>
                    <a:pt x="313" y="21"/>
                    <a:pt x="313" y="17"/>
                    <a:pt x="312" y="17"/>
                  </a:cubicBezTo>
                  <a:cubicBezTo>
                    <a:pt x="312" y="18"/>
                    <a:pt x="313" y="19"/>
                    <a:pt x="312" y="19"/>
                  </a:cubicBezTo>
                  <a:cubicBezTo>
                    <a:pt x="312" y="19"/>
                    <a:pt x="312" y="18"/>
                    <a:pt x="311" y="18"/>
                  </a:cubicBezTo>
                  <a:cubicBezTo>
                    <a:pt x="311" y="19"/>
                    <a:pt x="312" y="20"/>
                    <a:pt x="311" y="20"/>
                  </a:cubicBezTo>
                  <a:cubicBezTo>
                    <a:pt x="311" y="19"/>
                    <a:pt x="309" y="20"/>
                    <a:pt x="309" y="20"/>
                  </a:cubicBezTo>
                  <a:cubicBezTo>
                    <a:pt x="310" y="21"/>
                    <a:pt x="310" y="21"/>
                    <a:pt x="311" y="21"/>
                  </a:cubicBezTo>
                  <a:cubicBezTo>
                    <a:pt x="312" y="22"/>
                    <a:pt x="311" y="22"/>
                    <a:pt x="312" y="23"/>
                  </a:cubicBezTo>
                  <a:cubicBezTo>
                    <a:pt x="313" y="23"/>
                    <a:pt x="312" y="23"/>
                    <a:pt x="313" y="23"/>
                  </a:cubicBezTo>
                  <a:cubicBezTo>
                    <a:pt x="314" y="23"/>
                    <a:pt x="314" y="22"/>
                    <a:pt x="315" y="22"/>
                  </a:cubicBezTo>
                  <a:cubicBezTo>
                    <a:pt x="315" y="22"/>
                    <a:pt x="313" y="24"/>
                    <a:pt x="313" y="24"/>
                  </a:cubicBezTo>
                  <a:cubicBezTo>
                    <a:pt x="313" y="23"/>
                    <a:pt x="317" y="25"/>
                    <a:pt x="315" y="26"/>
                  </a:cubicBezTo>
                  <a:cubicBezTo>
                    <a:pt x="315" y="25"/>
                    <a:pt x="315" y="25"/>
                    <a:pt x="314" y="25"/>
                  </a:cubicBezTo>
                  <a:cubicBezTo>
                    <a:pt x="313" y="26"/>
                    <a:pt x="316" y="30"/>
                    <a:pt x="315" y="30"/>
                  </a:cubicBezTo>
                  <a:cubicBezTo>
                    <a:pt x="315" y="30"/>
                    <a:pt x="312" y="25"/>
                    <a:pt x="311" y="24"/>
                  </a:cubicBezTo>
                  <a:cubicBezTo>
                    <a:pt x="309" y="23"/>
                    <a:pt x="309" y="27"/>
                    <a:pt x="309" y="28"/>
                  </a:cubicBezTo>
                  <a:cubicBezTo>
                    <a:pt x="309" y="28"/>
                    <a:pt x="309" y="27"/>
                    <a:pt x="309" y="27"/>
                  </a:cubicBezTo>
                  <a:cubicBezTo>
                    <a:pt x="308" y="27"/>
                    <a:pt x="308" y="29"/>
                    <a:pt x="307" y="28"/>
                  </a:cubicBezTo>
                  <a:cubicBezTo>
                    <a:pt x="307" y="27"/>
                    <a:pt x="308" y="27"/>
                    <a:pt x="308" y="26"/>
                  </a:cubicBezTo>
                  <a:cubicBezTo>
                    <a:pt x="307" y="27"/>
                    <a:pt x="307" y="28"/>
                    <a:pt x="306" y="28"/>
                  </a:cubicBezTo>
                  <a:cubicBezTo>
                    <a:pt x="305" y="29"/>
                    <a:pt x="305" y="29"/>
                    <a:pt x="304" y="30"/>
                  </a:cubicBezTo>
                  <a:cubicBezTo>
                    <a:pt x="304" y="31"/>
                    <a:pt x="307" y="34"/>
                    <a:pt x="307" y="34"/>
                  </a:cubicBezTo>
                  <a:cubicBezTo>
                    <a:pt x="307" y="34"/>
                    <a:pt x="304" y="33"/>
                    <a:pt x="304" y="33"/>
                  </a:cubicBezTo>
                  <a:cubicBezTo>
                    <a:pt x="303" y="33"/>
                    <a:pt x="303" y="38"/>
                    <a:pt x="301" y="39"/>
                  </a:cubicBezTo>
                  <a:cubicBezTo>
                    <a:pt x="300" y="39"/>
                    <a:pt x="302" y="36"/>
                    <a:pt x="302" y="36"/>
                  </a:cubicBezTo>
                  <a:cubicBezTo>
                    <a:pt x="303" y="35"/>
                    <a:pt x="303" y="34"/>
                    <a:pt x="303" y="33"/>
                  </a:cubicBezTo>
                  <a:cubicBezTo>
                    <a:pt x="304" y="31"/>
                    <a:pt x="304" y="27"/>
                    <a:pt x="303" y="25"/>
                  </a:cubicBezTo>
                  <a:cubicBezTo>
                    <a:pt x="301" y="26"/>
                    <a:pt x="302" y="28"/>
                    <a:pt x="301" y="29"/>
                  </a:cubicBezTo>
                  <a:cubicBezTo>
                    <a:pt x="301" y="29"/>
                    <a:pt x="301" y="28"/>
                    <a:pt x="301" y="28"/>
                  </a:cubicBezTo>
                  <a:cubicBezTo>
                    <a:pt x="300" y="28"/>
                    <a:pt x="300" y="31"/>
                    <a:pt x="300" y="31"/>
                  </a:cubicBezTo>
                  <a:cubicBezTo>
                    <a:pt x="300" y="32"/>
                    <a:pt x="302" y="32"/>
                    <a:pt x="302" y="33"/>
                  </a:cubicBezTo>
                  <a:cubicBezTo>
                    <a:pt x="301" y="34"/>
                    <a:pt x="300" y="31"/>
                    <a:pt x="299" y="33"/>
                  </a:cubicBezTo>
                  <a:cubicBezTo>
                    <a:pt x="299" y="34"/>
                    <a:pt x="300" y="36"/>
                    <a:pt x="298" y="36"/>
                  </a:cubicBezTo>
                  <a:cubicBezTo>
                    <a:pt x="298" y="34"/>
                    <a:pt x="301" y="29"/>
                    <a:pt x="298" y="28"/>
                  </a:cubicBezTo>
                  <a:cubicBezTo>
                    <a:pt x="297" y="28"/>
                    <a:pt x="296" y="29"/>
                    <a:pt x="295" y="30"/>
                  </a:cubicBezTo>
                  <a:cubicBezTo>
                    <a:pt x="293" y="32"/>
                    <a:pt x="294" y="33"/>
                    <a:pt x="296" y="33"/>
                  </a:cubicBezTo>
                  <a:cubicBezTo>
                    <a:pt x="295" y="35"/>
                    <a:pt x="294" y="35"/>
                    <a:pt x="295" y="36"/>
                  </a:cubicBezTo>
                  <a:cubicBezTo>
                    <a:pt x="296" y="36"/>
                    <a:pt x="299" y="37"/>
                    <a:pt x="298" y="39"/>
                  </a:cubicBezTo>
                  <a:cubicBezTo>
                    <a:pt x="297" y="39"/>
                    <a:pt x="296" y="40"/>
                    <a:pt x="296" y="39"/>
                  </a:cubicBezTo>
                  <a:cubicBezTo>
                    <a:pt x="295" y="38"/>
                    <a:pt x="298" y="39"/>
                    <a:pt x="296" y="37"/>
                  </a:cubicBezTo>
                  <a:cubicBezTo>
                    <a:pt x="296" y="37"/>
                    <a:pt x="295" y="37"/>
                    <a:pt x="294" y="36"/>
                  </a:cubicBezTo>
                  <a:cubicBezTo>
                    <a:pt x="294" y="36"/>
                    <a:pt x="294" y="34"/>
                    <a:pt x="293" y="34"/>
                  </a:cubicBezTo>
                  <a:cubicBezTo>
                    <a:pt x="293" y="33"/>
                    <a:pt x="291" y="33"/>
                    <a:pt x="291" y="35"/>
                  </a:cubicBezTo>
                  <a:cubicBezTo>
                    <a:pt x="291" y="36"/>
                    <a:pt x="295" y="38"/>
                    <a:pt x="294" y="38"/>
                  </a:cubicBezTo>
                  <a:cubicBezTo>
                    <a:pt x="293" y="38"/>
                    <a:pt x="293" y="37"/>
                    <a:pt x="292" y="39"/>
                  </a:cubicBezTo>
                  <a:cubicBezTo>
                    <a:pt x="292" y="39"/>
                    <a:pt x="291" y="38"/>
                    <a:pt x="291" y="38"/>
                  </a:cubicBezTo>
                  <a:cubicBezTo>
                    <a:pt x="291" y="38"/>
                    <a:pt x="291" y="39"/>
                    <a:pt x="291" y="39"/>
                  </a:cubicBezTo>
                  <a:cubicBezTo>
                    <a:pt x="291" y="40"/>
                    <a:pt x="291" y="37"/>
                    <a:pt x="291" y="36"/>
                  </a:cubicBezTo>
                  <a:cubicBezTo>
                    <a:pt x="290" y="36"/>
                    <a:pt x="290" y="35"/>
                    <a:pt x="290" y="35"/>
                  </a:cubicBezTo>
                  <a:cubicBezTo>
                    <a:pt x="289" y="36"/>
                    <a:pt x="289" y="36"/>
                    <a:pt x="288" y="37"/>
                  </a:cubicBezTo>
                  <a:cubicBezTo>
                    <a:pt x="288" y="38"/>
                    <a:pt x="288" y="38"/>
                    <a:pt x="288" y="39"/>
                  </a:cubicBezTo>
                  <a:cubicBezTo>
                    <a:pt x="288" y="39"/>
                    <a:pt x="288" y="40"/>
                    <a:pt x="288" y="41"/>
                  </a:cubicBezTo>
                  <a:cubicBezTo>
                    <a:pt x="289" y="41"/>
                    <a:pt x="286" y="41"/>
                    <a:pt x="286" y="41"/>
                  </a:cubicBezTo>
                  <a:cubicBezTo>
                    <a:pt x="285" y="42"/>
                    <a:pt x="285" y="43"/>
                    <a:pt x="285" y="43"/>
                  </a:cubicBezTo>
                  <a:cubicBezTo>
                    <a:pt x="284" y="45"/>
                    <a:pt x="284" y="44"/>
                    <a:pt x="285" y="45"/>
                  </a:cubicBezTo>
                  <a:cubicBezTo>
                    <a:pt x="284" y="45"/>
                    <a:pt x="287" y="46"/>
                    <a:pt x="286" y="46"/>
                  </a:cubicBezTo>
                  <a:cubicBezTo>
                    <a:pt x="286" y="47"/>
                    <a:pt x="285" y="46"/>
                    <a:pt x="285" y="47"/>
                  </a:cubicBezTo>
                  <a:cubicBezTo>
                    <a:pt x="284" y="47"/>
                    <a:pt x="286" y="48"/>
                    <a:pt x="286" y="48"/>
                  </a:cubicBezTo>
                  <a:cubicBezTo>
                    <a:pt x="285" y="49"/>
                    <a:pt x="282" y="46"/>
                    <a:pt x="283" y="49"/>
                  </a:cubicBezTo>
                  <a:cubicBezTo>
                    <a:pt x="283" y="49"/>
                    <a:pt x="285" y="49"/>
                    <a:pt x="285" y="50"/>
                  </a:cubicBezTo>
                  <a:cubicBezTo>
                    <a:pt x="284" y="50"/>
                    <a:pt x="283" y="49"/>
                    <a:pt x="282" y="49"/>
                  </a:cubicBezTo>
                  <a:cubicBezTo>
                    <a:pt x="281" y="50"/>
                    <a:pt x="282" y="50"/>
                    <a:pt x="282" y="50"/>
                  </a:cubicBezTo>
                  <a:cubicBezTo>
                    <a:pt x="282" y="51"/>
                    <a:pt x="281" y="50"/>
                    <a:pt x="281" y="50"/>
                  </a:cubicBezTo>
                  <a:cubicBezTo>
                    <a:pt x="281" y="50"/>
                    <a:pt x="280" y="50"/>
                    <a:pt x="280" y="50"/>
                  </a:cubicBezTo>
                  <a:cubicBezTo>
                    <a:pt x="278" y="51"/>
                    <a:pt x="279" y="51"/>
                    <a:pt x="278" y="52"/>
                  </a:cubicBezTo>
                  <a:cubicBezTo>
                    <a:pt x="278" y="53"/>
                    <a:pt x="277" y="52"/>
                    <a:pt x="278" y="54"/>
                  </a:cubicBezTo>
                  <a:cubicBezTo>
                    <a:pt x="279" y="55"/>
                    <a:pt x="279" y="53"/>
                    <a:pt x="280" y="53"/>
                  </a:cubicBezTo>
                  <a:cubicBezTo>
                    <a:pt x="281" y="53"/>
                    <a:pt x="281" y="53"/>
                    <a:pt x="281" y="53"/>
                  </a:cubicBezTo>
                  <a:cubicBezTo>
                    <a:pt x="281" y="53"/>
                    <a:pt x="281" y="54"/>
                    <a:pt x="282" y="54"/>
                  </a:cubicBezTo>
                  <a:cubicBezTo>
                    <a:pt x="282" y="54"/>
                    <a:pt x="284" y="52"/>
                    <a:pt x="284" y="52"/>
                  </a:cubicBezTo>
                  <a:cubicBezTo>
                    <a:pt x="285" y="53"/>
                    <a:pt x="284" y="54"/>
                    <a:pt x="285" y="54"/>
                  </a:cubicBezTo>
                  <a:cubicBezTo>
                    <a:pt x="285" y="54"/>
                    <a:pt x="287" y="54"/>
                    <a:pt x="286" y="55"/>
                  </a:cubicBezTo>
                  <a:cubicBezTo>
                    <a:pt x="285" y="55"/>
                    <a:pt x="284" y="53"/>
                    <a:pt x="284" y="55"/>
                  </a:cubicBezTo>
                  <a:cubicBezTo>
                    <a:pt x="284" y="56"/>
                    <a:pt x="283" y="54"/>
                    <a:pt x="283" y="55"/>
                  </a:cubicBezTo>
                  <a:cubicBezTo>
                    <a:pt x="280" y="55"/>
                    <a:pt x="285" y="58"/>
                    <a:pt x="283" y="59"/>
                  </a:cubicBezTo>
                  <a:cubicBezTo>
                    <a:pt x="283" y="59"/>
                    <a:pt x="282" y="56"/>
                    <a:pt x="282" y="56"/>
                  </a:cubicBezTo>
                  <a:cubicBezTo>
                    <a:pt x="281" y="55"/>
                    <a:pt x="280" y="56"/>
                    <a:pt x="280" y="56"/>
                  </a:cubicBezTo>
                  <a:cubicBezTo>
                    <a:pt x="280" y="54"/>
                    <a:pt x="276" y="55"/>
                    <a:pt x="276" y="56"/>
                  </a:cubicBezTo>
                  <a:cubicBezTo>
                    <a:pt x="276" y="56"/>
                    <a:pt x="277" y="56"/>
                    <a:pt x="277" y="57"/>
                  </a:cubicBezTo>
                  <a:cubicBezTo>
                    <a:pt x="277" y="57"/>
                    <a:pt x="279" y="59"/>
                    <a:pt x="279" y="60"/>
                  </a:cubicBezTo>
                  <a:cubicBezTo>
                    <a:pt x="279" y="60"/>
                    <a:pt x="276" y="59"/>
                    <a:pt x="276" y="60"/>
                  </a:cubicBezTo>
                  <a:cubicBezTo>
                    <a:pt x="276" y="60"/>
                    <a:pt x="278" y="60"/>
                    <a:pt x="279" y="61"/>
                  </a:cubicBezTo>
                  <a:cubicBezTo>
                    <a:pt x="278" y="61"/>
                    <a:pt x="277" y="60"/>
                    <a:pt x="277" y="62"/>
                  </a:cubicBezTo>
                  <a:cubicBezTo>
                    <a:pt x="277" y="62"/>
                    <a:pt x="278" y="63"/>
                    <a:pt x="277" y="64"/>
                  </a:cubicBezTo>
                  <a:cubicBezTo>
                    <a:pt x="277" y="63"/>
                    <a:pt x="277" y="63"/>
                    <a:pt x="276" y="63"/>
                  </a:cubicBezTo>
                  <a:cubicBezTo>
                    <a:pt x="276" y="64"/>
                    <a:pt x="277" y="64"/>
                    <a:pt x="277" y="66"/>
                  </a:cubicBezTo>
                  <a:cubicBezTo>
                    <a:pt x="276" y="65"/>
                    <a:pt x="275" y="63"/>
                    <a:pt x="275" y="62"/>
                  </a:cubicBezTo>
                  <a:cubicBezTo>
                    <a:pt x="274" y="62"/>
                    <a:pt x="273" y="64"/>
                    <a:pt x="273" y="64"/>
                  </a:cubicBezTo>
                  <a:cubicBezTo>
                    <a:pt x="272" y="63"/>
                    <a:pt x="273" y="63"/>
                    <a:pt x="272" y="63"/>
                  </a:cubicBezTo>
                  <a:cubicBezTo>
                    <a:pt x="271" y="63"/>
                    <a:pt x="271" y="65"/>
                    <a:pt x="271" y="65"/>
                  </a:cubicBezTo>
                  <a:cubicBezTo>
                    <a:pt x="270" y="64"/>
                    <a:pt x="271" y="64"/>
                    <a:pt x="271" y="64"/>
                  </a:cubicBezTo>
                  <a:cubicBezTo>
                    <a:pt x="270" y="64"/>
                    <a:pt x="269" y="65"/>
                    <a:pt x="269" y="65"/>
                  </a:cubicBezTo>
                  <a:cubicBezTo>
                    <a:pt x="268" y="65"/>
                    <a:pt x="268" y="65"/>
                    <a:pt x="268" y="64"/>
                  </a:cubicBezTo>
                  <a:cubicBezTo>
                    <a:pt x="268" y="64"/>
                    <a:pt x="266" y="66"/>
                    <a:pt x="266" y="66"/>
                  </a:cubicBezTo>
                  <a:cubicBezTo>
                    <a:pt x="266" y="66"/>
                    <a:pt x="267" y="66"/>
                    <a:pt x="268" y="66"/>
                  </a:cubicBezTo>
                  <a:cubicBezTo>
                    <a:pt x="267" y="66"/>
                    <a:pt x="268" y="66"/>
                    <a:pt x="268" y="67"/>
                  </a:cubicBezTo>
                  <a:cubicBezTo>
                    <a:pt x="267" y="67"/>
                    <a:pt x="266" y="66"/>
                    <a:pt x="266" y="67"/>
                  </a:cubicBezTo>
                  <a:cubicBezTo>
                    <a:pt x="266" y="67"/>
                    <a:pt x="266" y="67"/>
                    <a:pt x="266" y="68"/>
                  </a:cubicBezTo>
                  <a:cubicBezTo>
                    <a:pt x="266" y="68"/>
                    <a:pt x="266" y="68"/>
                    <a:pt x="266" y="68"/>
                  </a:cubicBezTo>
                  <a:cubicBezTo>
                    <a:pt x="266" y="69"/>
                    <a:pt x="269" y="66"/>
                    <a:pt x="269" y="66"/>
                  </a:cubicBezTo>
                  <a:cubicBezTo>
                    <a:pt x="270" y="66"/>
                    <a:pt x="273" y="66"/>
                    <a:pt x="273" y="68"/>
                  </a:cubicBezTo>
                  <a:cubicBezTo>
                    <a:pt x="273" y="68"/>
                    <a:pt x="271" y="66"/>
                    <a:pt x="271" y="67"/>
                  </a:cubicBezTo>
                  <a:cubicBezTo>
                    <a:pt x="270" y="67"/>
                    <a:pt x="271" y="68"/>
                    <a:pt x="271" y="67"/>
                  </a:cubicBezTo>
                  <a:cubicBezTo>
                    <a:pt x="272" y="68"/>
                    <a:pt x="269" y="67"/>
                    <a:pt x="269" y="67"/>
                  </a:cubicBezTo>
                  <a:cubicBezTo>
                    <a:pt x="269" y="68"/>
                    <a:pt x="268" y="68"/>
                    <a:pt x="268" y="69"/>
                  </a:cubicBezTo>
                  <a:cubicBezTo>
                    <a:pt x="269" y="69"/>
                    <a:pt x="271" y="69"/>
                    <a:pt x="270" y="70"/>
                  </a:cubicBezTo>
                  <a:cubicBezTo>
                    <a:pt x="270" y="70"/>
                    <a:pt x="269" y="69"/>
                    <a:pt x="269" y="69"/>
                  </a:cubicBezTo>
                  <a:cubicBezTo>
                    <a:pt x="268" y="70"/>
                    <a:pt x="273" y="70"/>
                    <a:pt x="273" y="70"/>
                  </a:cubicBezTo>
                  <a:cubicBezTo>
                    <a:pt x="273" y="70"/>
                    <a:pt x="271" y="71"/>
                    <a:pt x="271" y="72"/>
                  </a:cubicBezTo>
                  <a:cubicBezTo>
                    <a:pt x="271" y="72"/>
                    <a:pt x="272" y="75"/>
                    <a:pt x="272" y="75"/>
                  </a:cubicBezTo>
                  <a:cubicBezTo>
                    <a:pt x="271" y="75"/>
                    <a:pt x="271" y="73"/>
                    <a:pt x="271" y="72"/>
                  </a:cubicBezTo>
                  <a:cubicBezTo>
                    <a:pt x="270" y="72"/>
                    <a:pt x="270" y="72"/>
                    <a:pt x="270" y="71"/>
                  </a:cubicBezTo>
                  <a:cubicBezTo>
                    <a:pt x="269" y="71"/>
                    <a:pt x="269" y="72"/>
                    <a:pt x="268" y="72"/>
                  </a:cubicBezTo>
                  <a:cubicBezTo>
                    <a:pt x="268" y="72"/>
                    <a:pt x="268" y="72"/>
                    <a:pt x="268" y="71"/>
                  </a:cubicBezTo>
                  <a:cubicBezTo>
                    <a:pt x="268" y="71"/>
                    <a:pt x="267" y="72"/>
                    <a:pt x="268" y="72"/>
                  </a:cubicBezTo>
                  <a:cubicBezTo>
                    <a:pt x="267" y="73"/>
                    <a:pt x="267" y="73"/>
                    <a:pt x="266" y="73"/>
                  </a:cubicBezTo>
                  <a:cubicBezTo>
                    <a:pt x="266" y="73"/>
                    <a:pt x="265" y="72"/>
                    <a:pt x="266" y="72"/>
                  </a:cubicBezTo>
                  <a:cubicBezTo>
                    <a:pt x="265" y="73"/>
                    <a:pt x="264" y="74"/>
                    <a:pt x="263" y="75"/>
                  </a:cubicBezTo>
                  <a:cubicBezTo>
                    <a:pt x="264" y="76"/>
                    <a:pt x="265" y="75"/>
                    <a:pt x="265" y="75"/>
                  </a:cubicBezTo>
                  <a:cubicBezTo>
                    <a:pt x="265" y="75"/>
                    <a:pt x="265" y="76"/>
                    <a:pt x="265" y="76"/>
                  </a:cubicBezTo>
                  <a:cubicBezTo>
                    <a:pt x="266" y="76"/>
                    <a:pt x="267" y="74"/>
                    <a:pt x="269" y="74"/>
                  </a:cubicBezTo>
                  <a:cubicBezTo>
                    <a:pt x="268" y="75"/>
                    <a:pt x="268" y="75"/>
                    <a:pt x="268" y="75"/>
                  </a:cubicBezTo>
                  <a:cubicBezTo>
                    <a:pt x="269" y="75"/>
                    <a:pt x="272" y="76"/>
                    <a:pt x="272" y="77"/>
                  </a:cubicBezTo>
                  <a:cubicBezTo>
                    <a:pt x="272" y="77"/>
                    <a:pt x="270" y="76"/>
                    <a:pt x="270" y="76"/>
                  </a:cubicBezTo>
                  <a:cubicBezTo>
                    <a:pt x="270" y="76"/>
                    <a:pt x="271" y="79"/>
                    <a:pt x="270" y="78"/>
                  </a:cubicBezTo>
                  <a:cubicBezTo>
                    <a:pt x="269" y="78"/>
                    <a:pt x="270" y="77"/>
                    <a:pt x="270" y="77"/>
                  </a:cubicBezTo>
                  <a:cubicBezTo>
                    <a:pt x="270" y="77"/>
                    <a:pt x="269" y="77"/>
                    <a:pt x="269" y="76"/>
                  </a:cubicBezTo>
                  <a:cubicBezTo>
                    <a:pt x="267" y="76"/>
                    <a:pt x="267" y="78"/>
                    <a:pt x="267" y="78"/>
                  </a:cubicBezTo>
                  <a:cubicBezTo>
                    <a:pt x="266" y="78"/>
                    <a:pt x="267" y="76"/>
                    <a:pt x="266" y="76"/>
                  </a:cubicBezTo>
                  <a:cubicBezTo>
                    <a:pt x="265" y="77"/>
                    <a:pt x="265" y="77"/>
                    <a:pt x="265" y="77"/>
                  </a:cubicBezTo>
                  <a:cubicBezTo>
                    <a:pt x="266" y="77"/>
                    <a:pt x="263" y="77"/>
                    <a:pt x="264" y="77"/>
                  </a:cubicBezTo>
                  <a:cubicBezTo>
                    <a:pt x="264" y="77"/>
                    <a:pt x="264" y="77"/>
                    <a:pt x="264" y="77"/>
                  </a:cubicBezTo>
                  <a:cubicBezTo>
                    <a:pt x="261" y="77"/>
                    <a:pt x="264" y="79"/>
                    <a:pt x="264" y="79"/>
                  </a:cubicBezTo>
                  <a:cubicBezTo>
                    <a:pt x="264" y="79"/>
                    <a:pt x="263" y="79"/>
                    <a:pt x="262" y="79"/>
                  </a:cubicBezTo>
                  <a:cubicBezTo>
                    <a:pt x="262" y="79"/>
                    <a:pt x="262" y="80"/>
                    <a:pt x="261" y="80"/>
                  </a:cubicBezTo>
                  <a:cubicBezTo>
                    <a:pt x="261" y="80"/>
                    <a:pt x="261" y="79"/>
                    <a:pt x="261" y="79"/>
                  </a:cubicBezTo>
                  <a:cubicBezTo>
                    <a:pt x="261" y="79"/>
                    <a:pt x="260" y="81"/>
                    <a:pt x="260" y="80"/>
                  </a:cubicBezTo>
                  <a:cubicBezTo>
                    <a:pt x="260" y="80"/>
                    <a:pt x="260" y="80"/>
                    <a:pt x="260" y="80"/>
                  </a:cubicBezTo>
                  <a:cubicBezTo>
                    <a:pt x="260" y="80"/>
                    <a:pt x="260" y="80"/>
                    <a:pt x="260" y="80"/>
                  </a:cubicBezTo>
                  <a:cubicBezTo>
                    <a:pt x="260" y="80"/>
                    <a:pt x="259" y="80"/>
                    <a:pt x="259" y="80"/>
                  </a:cubicBezTo>
                  <a:cubicBezTo>
                    <a:pt x="259" y="81"/>
                    <a:pt x="258" y="80"/>
                    <a:pt x="257" y="81"/>
                  </a:cubicBezTo>
                  <a:cubicBezTo>
                    <a:pt x="258" y="81"/>
                    <a:pt x="259" y="83"/>
                    <a:pt x="259" y="83"/>
                  </a:cubicBezTo>
                  <a:cubicBezTo>
                    <a:pt x="259" y="83"/>
                    <a:pt x="258" y="82"/>
                    <a:pt x="257" y="83"/>
                  </a:cubicBezTo>
                  <a:cubicBezTo>
                    <a:pt x="258" y="83"/>
                    <a:pt x="258" y="83"/>
                    <a:pt x="259" y="83"/>
                  </a:cubicBezTo>
                  <a:cubicBezTo>
                    <a:pt x="258" y="84"/>
                    <a:pt x="260" y="84"/>
                    <a:pt x="260" y="84"/>
                  </a:cubicBezTo>
                  <a:cubicBezTo>
                    <a:pt x="259" y="85"/>
                    <a:pt x="258" y="85"/>
                    <a:pt x="257" y="85"/>
                  </a:cubicBezTo>
                  <a:cubicBezTo>
                    <a:pt x="257" y="85"/>
                    <a:pt x="256" y="84"/>
                    <a:pt x="256" y="85"/>
                  </a:cubicBezTo>
                  <a:cubicBezTo>
                    <a:pt x="259" y="85"/>
                    <a:pt x="255" y="86"/>
                    <a:pt x="255" y="87"/>
                  </a:cubicBezTo>
                  <a:cubicBezTo>
                    <a:pt x="256" y="87"/>
                    <a:pt x="258" y="86"/>
                    <a:pt x="259" y="87"/>
                  </a:cubicBezTo>
                  <a:cubicBezTo>
                    <a:pt x="258" y="87"/>
                    <a:pt x="258" y="87"/>
                    <a:pt x="257" y="87"/>
                  </a:cubicBezTo>
                  <a:cubicBezTo>
                    <a:pt x="258" y="87"/>
                    <a:pt x="258" y="88"/>
                    <a:pt x="258" y="88"/>
                  </a:cubicBezTo>
                  <a:cubicBezTo>
                    <a:pt x="256" y="87"/>
                    <a:pt x="256" y="87"/>
                    <a:pt x="256" y="89"/>
                  </a:cubicBezTo>
                  <a:cubicBezTo>
                    <a:pt x="255" y="89"/>
                    <a:pt x="255" y="86"/>
                    <a:pt x="254" y="88"/>
                  </a:cubicBezTo>
                  <a:cubicBezTo>
                    <a:pt x="256" y="90"/>
                    <a:pt x="254" y="89"/>
                    <a:pt x="254" y="91"/>
                  </a:cubicBezTo>
                  <a:cubicBezTo>
                    <a:pt x="254" y="92"/>
                    <a:pt x="255" y="91"/>
                    <a:pt x="255" y="92"/>
                  </a:cubicBezTo>
                  <a:cubicBezTo>
                    <a:pt x="256" y="92"/>
                    <a:pt x="256" y="89"/>
                    <a:pt x="258" y="92"/>
                  </a:cubicBezTo>
                  <a:cubicBezTo>
                    <a:pt x="258" y="92"/>
                    <a:pt x="259" y="91"/>
                    <a:pt x="259" y="92"/>
                  </a:cubicBezTo>
                  <a:cubicBezTo>
                    <a:pt x="260" y="92"/>
                    <a:pt x="261" y="91"/>
                    <a:pt x="262" y="91"/>
                  </a:cubicBezTo>
                  <a:cubicBezTo>
                    <a:pt x="262" y="92"/>
                    <a:pt x="260" y="93"/>
                    <a:pt x="259" y="93"/>
                  </a:cubicBezTo>
                  <a:cubicBezTo>
                    <a:pt x="258" y="93"/>
                    <a:pt x="259" y="92"/>
                    <a:pt x="259" y="94"/>
                  </a:cubicBezTo>
                  <a:cubicBezTo>
                    <a:pt x="258" y="94"/>
                    <a:pt x="258" y="95"/>
                    <a:pt x="257" y="95"/>
                  </a:cubicBezTo>
                  <a:cubicBezTo>
                    <a:pt x="257" y="95"/>
                    <a:pt x="257" y="93"/>
                    <a:pt x="257" y="93"/>
                  </a:cubicBezTo>
                  <a:cubicBezTo>
                    <a:pt x="256" y="93"/>
                    <a:pt x="257" y="93"/>
                    <a:pt x="256" y="94"/>
                  </a:cubicBezTo>
                  <a:cubicBezTo>
                    <a:pt x="255" y="94"/>
                    <a:pt x="253" y="94"/>
                    <a:pt x="252" y="95"/>
                  </a:cubicBezTo>
                  <a:cubicBezTo>
                    <a:pt x="251" y="96"/>
                    <a:pt x="253" y="95"/>
                    <a:pt x="254" y="96"/>
                  </a:cubicBezTo>
                  <a:cubicBezTo>
                    <a:pt x="253" y="97"/>
                    <a:pt x="255" y="98"/>
                    <a:pt x="255" y="99"/>
                  </a:cubicBezTo>
                  <a:cubicBezTo>
                    <a:pt x="255" y="99"/>
                    <a:pt x="254" y="99"/>
                    <a:pt x="254" y="98"/>
                  </a:cubicBezTo>
                  <a:cubicBezTo>
                    <a:pt x="253" y="98"/>
                    <a:pt x="252" y="97"/>
                    <a:pt x="251" y="99"/>
                  </a:cubicBezTo>
                  <a:cubicBezTo>
                    <a:pt x="252" y="100"/>
                    <a:pt x="251" y="100"/>
                    <a:pt x="251" y="101"/>
                  </a:cubicBezTo>
                  <a:cubicBezTo>
                    <a:pt x="251" y="101"/>
                    <a:pt x="253" y="102"/>
                    <a:pt x="252" y="103"/>
                  </a:cubicBezTo>
                  <a:cubicBezTo>
                    <a:pt x="251" y="103"/>
                    <a:pt x="251" y="101"/>
                    <a:pt x="251" y="101"/>
                  </a:cubicBezTo>
                  <a:cubicBezTo>
                    <a:pt x="249" y="101"/>
                    <a:pt x="250" y="104"/>
                    <a:pt x="250" y="104"/>
                  </a:cubicBezTo>
                  <a:cubicBezTo>
                    <a:pt x="251" y="103"/>
                    <a:pt x="251" y="105"/>
                    <a:pt x="251" y="106"/>
                  </a:cubicBezTo>
                  <a:cubicBezTo>
                    <a:pt x="251" y="106"/>
                    <a:pt x="249" y="108"/>
                    <a:pt x="249" y="109"/>
                  </a:cubicBezTo>
                  <a:cubicBezTo>
                    <a:pt x="249" y="109"/>
                    <a:pt x="250" y="109"/>
                    <a:pt x="250" y="110"/>
                  </a:cubicBezTo>
                  <a:cubicBezTo>
                    <a:pt x="250" y="110"/>
                    <a:pt x="250" y="110"/>
                    <a:pt x="249" y="110"/>
                  </a:cubicBezTo>
                  <a:cubicBezTo>
                    <a:pt x="251" y="111"/>
                    <a:pt x="252" y="107"/>
                    <a:pt x="253" y="108"/>
                  </a:cubicBezTo>
                  <a:cubicBezTo>
                    <a:pt x="253" y="109"/>
                    <a:pt x="252" y="110"/>
                    <a:pt x="251" y="111"/>
                  </a:cubicBezTo>
                  <a:cubicBezTo>
                    <a:pt x="251" y="111"/>
                    <a:pt x="249" y="111"/>
                    <a:pt x="249" y="112"/>
                  </a:cubicBezTo>
                  <a:cubicBezTo>
                    <a:pt x="248" y="112"/>
                    <a:pt x="247" y="112"/>
                    <a:pt x="247" y="112"/>
                  </a:cubicBezTo>
                  <a:cubicBezTo>
                    <a:pt x="247" y="112"/>
                    <a:pt x="244" y="114"/>
                    <a:pt x="244" y="114"/>
                  </a:cubicBezTo>
                  <a:cubicBezTo>
                    <a:pt x="245" y="114"/>
                    <a:pt x="245" y="115"/>
                    <a:pt x="246" y="115"/>
                  </a:cubicBezTo>
                  <a:cubicBezTo>
                    <a:pt x="245" y="116"/>
                    <a:pt x="247" y="115"/>
                    <a:pt x="246" y="116"/>
                  </a:cubicBezTo>
                  <a:cubicBezTo>
                    <a:pt x="246" y="116"/>
                    <a:pt x="245" y="116"/>
                    <a:pt x="244" y="116"/>
                  </a:cubicBezTo>
                  <a:cubicBezTo>
                    <a:pt x="244" y="116"/>
                    <a:pt x="245" y="117"/>
                    <a:pt x="245" y="117"/>
                  </a:cubicBezTo>
                  <a:cubicBezTo>
                    <a:pt x="243" y="117"/>
                    <a:pt x="243" y="118"/>
                    <a:pt x="243" y="119"/>
                  </a:cubicBezTo>
                  <a:cubicBezTo>
                    <a:pt x="243" y="119"/>
                    <a:pt x="244" y="119"/>
                    <a:pt x="244" y="119"/>
                  </a:cubicBezTo>
                  <a:cubicBezTo>
                    <a:pt x="244" y="119"/>
                    <a:pt x="244" y="119"/>
                    <a:pt x="244" y="119"/>
                  </a:cubicBezTo>
                  <a:cubicBezTo>
                    <a:pt x="244" y="119"/>
                    <a:pt x="244" y="119"/>
                    <a:pt x="244" y="119"/>
                  </a:cubicBezTo>
                  <a:cubicBezTo>
                    <a:pt x="244" y="119"/>
                    <a:pt x="245" y="119"/>
                    <a:pt x="245" y="119"/>
                  </a:cubicBezTo>
                  <a:cubicBezTo>
                    <a:pt x="246" y="120"/>
                    <a:pt x="244" y="120"/>
                    <a:pt x="244" y="121"/>
                  </a:cubicBezTo>
                  <a:cubicBezTo>
                    <a:pt x="244" y="121"/>
                    <a:pt x="244" y="121"/>
                    <a:pt x="244" y="121"/>
                  </a:cubicBezTo>
                  <a:cubicBezTo>
                    <a:pt x="244" y="121"/>
                    <a:pt x="242" y="123"/>
                    <a:pt x="243" y="123"/>
                  </a:cubicBezTo>
                  <a:cubicBezTo>
                    <a:pt x="242" y="124"/>
                    <a:pt x="243" y="122"/>
                    <a:pt x="243" y="122"/>
                  </a:cubicBezTo>
                  <a:cubicBezTo>
                    <a:pt x="242" y="121"/>
                    <a:pt x="242" y="121"/>
                    <a:pt x="241" y="121"/>
                  </a:cubicBezTo>
                  <a:cubicBezTo>
                    <a:pt x="241" y="120"/>
                    <a:pt x="241" y="119"/>
                    <a:pt x="240" y="119"/>
                  </a:cubicBezTo>
                  <a:cubicBezTo>
                    <a:pt x="240" y="120"/>
                    <a:pt x="240" y="120"/>
                    <a:pt x="240" y="120"/>
                  </a:cubicBezTo>
                  <a:cubicBezTo>
                    <a:pt x="240" y="121"/>
                    <a:pt x="240" y="121"/>
                    <a:pt x="239" y="121"/>
                  </a:cubicBezTo>
                  <a:cubicBezTo>
                    <a:pt x="239" y="121"/>
                    <a:pt x="238" y="121"/>
                    <a:pt x="238" y="122"/>
                  </a:cubicBezTo>
                  <a:cubicBezTo>
                    <a:pt x="239" y="122"/>
                    <a:pt x="240" y="122"/>
                    <a:pt x="239" y="122"/>
                  </a:cubicBezTo>
                  <a:cubicBezTo>
                    <a:pt x="239" y="123"/>
                    <a:pt x="239" y="122"/>
                    <a:pt x="239" y="122"/>
                  </a:cubicBezTo>
                  <a:cubicBezTo>
                    <a:pt x="238" y="122"/>
                    <a:pt x="237" y="122"/>
                    <a:pt x="237" y="122"/>
                  </a:cubicBezTo>
                  <a:cubicBezTo>
                    <a:pt x="237" y="122"/>
                    <a:pt x="237" y="122"/>
                    <a:pt x="238" y="122"/>
                  </a:cubicBezTo>
                  <a:cubicBezTo>
                    <a:pt x="238" y="123"/>
                    <a:pt x="238" y="123"/>
                    <a:pt x="238" y="123"/>
                  </a:cubicBezTo>
                  <a:cubicBezTo>
                    <a:pt x="237" y="123"/>
                    <a:pt x="237" y="124"/>
                    <a:pt x="236" y="124"/>
                  </a:cubicBezTo>
                  <a:cubicBezTo>
                    <a:pt x="236" y="124"/>
                    <a:pt x="235" y="125"/>
                    <a:pt x="235" y="125"/>
                  </a:cubicBezTo>
                  <a:cubicBezTo>
                    <a:pt x="235" y="126"/>
                    <a:pt x="234" y="127"/>
                    <a:pt x="234" y="127"/>
                  </a:cubicBezTo>
                  <a:cubicBezTo>
                    <a:pt x="234" y="127"/>
                    <a:pt x="234" y="127"/>
                    <a:pt x="234" y="128"/>
                  </a:cubicBezTo>
                  <a:cubicBezTo>
                    <a:pt x="234" y="129"/>
                    <a:pt x="234" y="129"/>
                    <a:pt x="235" y="129"/>
                  </a:cubicBezTo>
                  <a:cubicBezTo>
                    <a:pt x="234" y="131"/>
                    <a:pt x="231" y="131"/>
                    <a:pt x="230" y="132"/>
                  </a:cubicBezTo>
                  <a:cubicBezTo>
                    <a:pt x="231" y="132"/>
                    <a:pt x="231" y="132"/>
                    <a:pt x="232" y="132"/>
                  </a:cubicBezTo>
                  <a:cubicBezTo>
                    <a:pt x="232" y="132"/>
                    <a:pt x="230" y="133"/>
                    <a:pt x="231" y="133"/>
                  </a:cubicBezTo>
                  <a:cubicBezTo>
                    <a:pt x="231" y="134"/>
                    <a:pt x="235" y="131"/>
                    <a:pt x="234" y="133"/>
                  </a:cubicBezTo>
                  <a:cubicBezTo>
                    <a:pt x="234" y="134"/>
                    <a:pt x="231" y="133"/>
                    <a:pt x="233" y="135"/>
                  </a:cubicBezTo>
                  <a:cubicBezTo>
                    <a:pt x="235" y="137"/>
                    <a:pt x="237" y="135"/>
                    <a:pt x="238" y="134"/>
                  </a:cubicBezTo>
                  <a:cubicBezTo>
                    <a:pt x="239" y="133"/>
                    <a:pt x="241" y="132"/>
                    <a:pt x="240" y="131"/>
                  </a:cubicBezTo>
                  <a:cubicBezTo>
                    <a:pt x="240" y="129"/>
                    <a:pt x="238" y="131"/>
                    <a:pt x="237" y="131"/>
                  </a:cubicBezTo>
                  <a:cubicBezTo>
                    <a:pt x="238" y="130"/>
                    <a:pt x="239" y="130"/>
                    <a:pt x="240" y="129"/>
                  </a:cubicBezTo>
                  <a:cubicBezTo>
                    <a:pt x="241" y="129"/>
                    <a:pt x="242" y="128"/>
                    <a:pt x="242" y="127"/>
                  </a:cubicBezTo>
                  <a:cubicBezTo>
                    <a:pt x="242" y="127"/>
                    <a:pt x="243" y="129"/>
                    <a:pt x="243" y="129"/>
                  </a:cubicBezTo>
                  <a:cubicBezTo>
                    <a:pt x="243" y="129"/>
                    <a:pt x="241" y="130"/>
                    <a:pt x="241" y="131"/>
                  </a:cubicBezTo>
                  <a:cubicBezTo>
                    <a:pt x="241" y="131"/>
                    <a:pt x="243" y="131"/>
                    <a:pt x="244" y="131"/>
                  </a:cubicBezTo>
                  <a:cubicBezTo>
                    <a:pt x="243" y="132"/>
                    <a:pt x="242" y="132"/>
                    <a:pt x="242" y="132"/>
                  </a:cubicBezTo>
                  <a:cubicBezTo>
                    <a:pt x="242" y="132"/>
                    <a:pt x="240" y="133"/>
                    <a:pt x="241" y="133"/>
                  </a:cubicBezTo>
                  <a:cubicBezTo>
                    <a:pt x="240" y="133"/>
                    <a:pt x="238" y="135"/>
                    <a:pt x="239" y="135"/>
                  </a:cubicBezTo>
                  <a:cubicBezTo>
                    <a:pt x="239" y="135"/>
                    <a:pt x="239" y="135"/>
                    <a:pt x="239" y="135"/>
                  </a:cubicBezTo>
                  <a:cubicBezTo>
                    <a:pt x="239" y="135"/>
                    <a:pt x="239" y="136"/>
                    <a:pt x="239" y="136"/>
                  </a:cubicBezTo>
                  <a:cubicBezTo>
                    <a:pt x="240" y="136"/>
                    <a:pt x="240" y="136"/>
                    <a:pt x="240" y="137"/>
                  </a:cubicBezTo>
                  <a:cubicBezTo>
                    <a:pt x="240" y="137"/>
                    <a:pt x="239" y="137"/>
                    <a:pt x="239" y="137"/>
                  </a:cubicBezTo>
                  <a:cubicBezTo>
                    <a:pt x="239" y="137"/>
                    <a:pt x="239" y="137"/>
                    <a:pt x="239" y="137"/>
                  </a:cubicBezTo>
                  <a:cubicBezTo>
                    <a:pt x="238" y="137"/>
                    <a:pt x="238" y="137"/>
                    <a:pt x="237" y="137"/>
                  </a:cubicBezTo>
                  <a:cubicBezTo>
                    <a:pt x="237" y="137"/>
                    <a:pt x="236" y="137"/>
                    <a:pt x="236" y="137"/>
                  </a:cubicBezTo>
                  <a:cubicBezTo>
                    <a:pt x="235" y="137"/>
                    <a:pt x="235" y="137"/>
                    <a:pt x="234" y="138"/>
                  </a:cubicBezTo>
                  <a:cubicBezTo>
                    <a:pt x="234" y="138"/>
                    <a:pt x="236" y="140"/>
                    <a:pt x="235" y="140"/>
                  </a:cubicBezTo>
                  <a:cubicBezTo>
                    <a:pt x="235" y="140"/>
                    <a:pt x="234" y="139"/>
                    <a:pt x="234" y="138"/>
                  </a:cubicBezTo>
                  <a:cubicBezTo>
                    <a:pt x="233" y="138"/>
                    <a:pt x="233" y="139"/>
                    <a:pt x="233" y="139"/>
                  </a:cubicBezTo>
                  <a:cubicBezTo>
                    <a:pt x="235" y="139"/>
                    <a:pt x="231" y="132"/>
                    <a:pt x="231" y="135"/>
                  </a:cubicBezTo>
                  <a:cubicBezTo>
                    <a:pt x="231" y="135"/>
                    <a:pt x="231" y="136"/>
                    <a:pt x="230" y="135"/>
                  </a:cubicBezTo>
                  <a:cubicBezTo>
                    <a:pt x="230" y="135"/>
                    <a:pt x="230" y="136"/>
                    <a:pt x="230" y="136"/>
                  </a:cubicBezTo>
                  <a:cubicBezTo>
                    <a:pt x="230" y="136"/>
                    <a:pt x="228" y="136"/>
                    <a:pt x="230" y="136"/>
                  </a:cubicBezTo>
                  <a:cubicBezTo>
                    <a:pt x="230" y="137"/>
                    <a:pt x="230" y="137"/>
                    <a:pt x="230" y="137"/>
                  </a:cubicBezTo>
                  <a:cubicBezTo>
                    <a:pt x="228" y="138"/>
                    <a:pt x="228" y="137"/>
                    <a:pt x="230" y="138"/>
                  </a:cubicBezTo>
                  <a:cubicBezTo>
                    <a:pt x="230" y="138"/>
                    <a:pt x="228" y="139"/>
                    <a:pt x="228" y="139"/>
                  </a:cubicBezTo>
                  <a:cubicBezTo>
                    <a:pt x="228" y="139"/>
                    <a:pt x="227" y="137"/>
                    <a:pt x="227" y="137"/>
                  </a:cubicBezTo>
                  <a:cubicBezTo>
                    <a:pt x="227" y="137"/>
                    <a:pt x="227" y="137"/>
                    <a:pt x="226" y="138"/>
                  </a:cubicBezTo>
                  <a:cubicBezTo>
                    <a:pt x="226" y="138"/>
                    <a:pt x="226" y="137"/>
                    <a:pt x="226" y="137"/>
                  </a:cubicBezTo>
                  <a:cubicBezTo>
                    <a:pt x="225" y="138"/>
                    <a:pt x="224" y="138"/>
                    <a:pt x="225" y="139"/>
                  </a:cubicBezTo>
                  <a:cubicBezTo>
                    <a:pt x="222" y="140"/>
                    <a:pt x="225" y="140"/>
                    <a:pt x="226" y="141"/>
                  </a:cubicBezTo>
                  <a:cubicBezTo>
                    <a:pt x="225" y="141"/>
                    <a:pt x="225" y="141"/>
                    <a:pt x="224" y="141"/>
                  </a:cubicBezTo>
                  <a:cubicBezTo>
                    <a:pt x="224" y="141"/>
                    <a:pt x="225" y="142"/>
                    <a:pt x="224" y="142"/>
                  </a:cubicBezTo>
                  <a:cubicBezTo>
                    <a:pt x="224" y="142"/>
                    <a:pt x="222" y="142"/>
                    <a:pt x="222" y="142"/>
                  </a:cubicBezTo>
                  <a:cubicBezTo>
                    <a:pt x="222" y="142"/>
                    <a:pt x="222" y="142"/>
                    <a:pt x="222" y="142"/>
                  </a:cubicBezTo>
                  <a:cubicBezTo>
                    <a:pt x="221" y="142"/>
                    <a:pt x="224" y="144"/>
                    <a:pt x="224" y="144"/>
                  </a:cubicBezTo>
                  <a:cubicBezTo>
                    <a:pt x="222" y="145"/>
                    <a:pt x="225" y="144"/>
                    <a:pt x="225" y="146"/>
                  </a:cubicBezTo>
                  <a:cubicBezTo>
                    <a:pt x="223" y="147"/>
                    <a:pt x="222" y="142"/>
                    <a:pt x="221" y="142"/>
                  </a:cubicBezTo>
                  <a:cubicBezTo>
                    <a:pt x="219" y="142"/>
                    <a:pt x="224" y="149"/>
                    <a:pt x="224" y="149"/>
                  </a:cubicBezTo>
                  <a:cubicBezTo>
                    <a:pt x="223" y="148"/>
                    <a:pt x="222" y="146"/>
                    <a:pt x="221" y="145"/>
                  </a:cubicBezTo>
                  <a:cubicBezTo>
                    <a:pt x="221" y="145"/>
                    <a:pt x="221" y="144"/>
                    <a:pt x="221" y="144"/>
                  </a:cubicBezTo>
                  <a:cubicBezTo>
                    <a:pt x="220" y="144"/>
                    <a:pt x="219" y="145"/>
                    <a:pt x="218" y="145"/>
                  </a:cubicBezTo>
                  <a:cubicBezTo>
                    <a:pt x="218" y="144"/>
                    <a:pt x="219" y="144"/>
                    <a:pt x="218" y="144"/>
                  </a:cubicBezTo>
                  <a:cubicBezTo>
                    <a:pt x="218" y="144"/>
                    <a:pt x="217" y="145"/>
                    <a:pt x="217" y="145"/>
                  </a:cubicBezTo>
                  <a:cubicBezTo>
                    <a:pt x="217" y="145"/>
                    <a:pt x="216" y="144"/>
                    <a:pt x="216" y="144"/>
                  </a:cubicBezTo>
                  <a:cubicBezTo>
                    <a:pt x="216" y="144"/>
                    <a:pt x="216" y="144"/>
                    <a:pt x="215" y="143"/>
                  </a:cubicBezTo>
                  <a:cubicBezTo>
                    <a:pt x="214" y="143"/>
                    <a:pt x="214" y="144"/>
                    <a:pt x="213" y="145"/>
                  </a:cubicBezTo>
                  <a:cubicBezTo>
                    <a:pt x="212" y="146"/>
                    <a:pt x="215" y="146"/>
                    <a:pt x="215" y="146"/>
                  </a:cubicBezTo>
                  <a:cubicBezTo>
                    <a:pt x="215" y="147"/>
                    <a:pt x="213" y="146"/>
                    <a:pt x="213" y="147"/>
                  </a:cubicBezTo>
                  <a:cubicBezTo>
                    <a:pt x="214" y="148"/>
                    <a:pt x="216" y="147"/>
                    <a:pt x="216" y="147"/>
                  </a:cubicBezTo>
                  <a:cubicBezTo>
                    <a:pt x="217" y="147"/>
                    <a:pt x="216" y="148"/>
                    <a:pt x="216" y="148"/>
                  </a:cubicBezTo>
                  <a:cubicBezTo>
                    <a:pt x="217" y="148"/>
                    <a:pt x="221" y="146"/>
                    <a:pt x="221" y="148"/>
                  </a:cubicBezTo>
                  <a:cubicBezTo>
                    <a:pt x="221" y="148"/>
                    <a:pt x="217" y="149"/>
                    <a:pt x="217" y="149"/>
                  </a:cubicBezTo>
                  <a:cubicBezTo>
                    <a:pt x="217" y="150"/>
                    <a:pt x="218" y="150"/>
                    <a:pt x="218" y="150"/>
                  </a:cubicBezTo>
                  <a:cubicBezTo>
                    <a:pt x="218" y="150"/>
                    <a:pt x="217" y="150"/>
                    <a:pt x="217" y="151"/>
                  </a:cubicBezTo>
                  <a:cubicBezTo>
                    <a:pt x="217" y="150"/>
                    <a:pt x="216" y="149"/>
                    <a:pt x="215" y="149"/>
                  </a:cubicBezTo>
                  <a:cubicBezTo>
                    <a:pt x="214" y="149"/>
                    <a:pt x="215" y="149"/>
                    <a:pt x="214" y="150"/>
                  </a:cubicBezTo>
                  <a:cubicBezTo>
                    <a:pt x="214" y="150"/>
                    <a:pt x="214" y="149"/>
                    <a:pt x="214" y="149"/>
                  </a:cubicBezTo>
                  <a:cubicBezTo>
                    <a:pt x="213" y="149"/>
                    <a:pt x="213" y="149"/>
                    <a:pt x="213" y="150"/>
                  </a:cubicBezTo>
                  <a:cubicBezTo>
                    <a:pt x="212" y="150"/>
                    <a:pt x="212" y="149"/>
                    <a:pt x="212" y="149"/>
                  </a:cubicBezTo>
                  <a:cubicBezTo>
                    <a:pt x="212" y="149"/>
                    <a:pt x="211" y="150"/>
                    <a:pt x="211" y="150"/>
                  </a:cubicBezTo>
                  <a:cubicBezTo>
                    <a:pt x="210" y="150"/>
                    <a:pt x="210" y="149"/>
                    <a:pt x="209" y="149"/>
                  </a:cubicBezTo>
                  <a:cubicBezTo>
                    <a:pt x="207" y="150"/>
                    <a:pt x="211" y="151"/>
                    <a:pt x="211" y="151"/>
                  </a:cubicBezTo>
                  <a:cubicBezTo>
                    <a:pt x="212" y="151"/>
                    <a:pt x="212" y="152"/>
                    <a:pt x="213" y="153"/>
                  </a:cubicBezTo>
                  <a:cubicBezTo>
                    <a:pt x="214" y="153"/>
                    <a:pt x="216" y="154"/>
                    <a:pt x="216" y="155"/>
                  </a:cubicBezTo>
                  <a:cubicBezTo>
                    <a:pt x="216" y="155"/>
                    <a:pt x="214" y="154"/>
                    <a:pt x="214" y="154"/>
                  </a:cubicBezTo>
                  <a:cubicBezTo>
                    <a:pt x="214" y="155"/>
                    <a:pt x="214" y="156"/>
                    <a:pt x="214" y="156"/>
                  </a:cubicBezTo>
                  <a:cubicBezTo>
                    <a:pt x="214" y="156"/>
                    <a:pt x="215" y="156"/>
                    <a:pt x="215" y="157"/>
                  </a:cubicBezTo>
                  <a:cubicBezTo>
                    <a:pt x="215" y="157"/>
                    <a:pt x="213" y="157"/>
                    <a:pt x="213" y="157"/>
                  </a:cubicBezTo>
                  <a:cubicBezTo>
                    <a:pt x="213" y="156"/>
                    <a:pt x="213" y="155"/>
                    <a:pt x="213" y="154"/>
                  </a:cubicBezTo>
                  <a:cubicBezTo>
                    <a:pt x="212" y="153"/>
                    <a:pt x="212" y="152"/>
                    <a:pt x="211" y="152"/>
                  </a:cubicBezTo>
                  <a:cubicBezTo>
                    <a:pt x="211" y="152"/>
                    <a:pt x="211" y="153"/>
                    <a:pt x="210" y="153"/>
                  </a:cubicBezTo>
                  <a:cubicBezTo>
                    <a:pt x="210" y="153"/>
                    <a:pt x="210" y="152"/>
                    <a:pt x="210" y="153"/>
                  </a:cubicBezTo>
                  <a:cubicBezTo>
                    <a:pt x="209" y="153"/>
                    <a:pt x="212" y="156"/>
                    <a:pt x="210" y="157"/>
                  </a:cubicBezTo>
                  <a:cubicBezTo>
                    <a:pt x="210" y="155"/>
                    <a:pt x="208" y="151"/>
                    <a:pt x="207" y="154"/>
                  </a:cubicBezTo>
                  <a:cubicBezTo>
                    <a:pt x="206" y="156"/>
                    <a:pt x="209" y="157"/>
                    <a:pt x="209" y="157"/>
                  </a:cubicBezTo>
                  <a:cubicBezTo>
                    <a:pt x="208" y="158"/>
                    <a:pt x="207" y="157"/>
                    <a:pt x="207" y="157"/>
                  </a:cubicBezTo>
                  <a:cubicBezTo>
                    <a:pt x="206" y="157"/>
                    <a:pt x="207" y="157"/>
                    <a:pt x="205" y="158"/>
                  </a:cubicBezTo>
                  <a:cubicBezTo>
                    <a:pt x="206" y="157"/>
                    <a:pt x="206" y="157"/>
                    <a:pt x="206" y="156"/>
                  </a:cubicBezTo>
                  <a:cubicBezTo>
                    <a:pt x="206" y="156"/>
                    <a:pt x="205" y="156"/>
                    <a:pt x="205" y="156"/>
                  </a:cubicBezTo>
                  <a:cubicBezTo>
                    <a:pt x="205" y="156"/>
                    <a:pt x="205" y="157"/>
                    <a:pt x="205" y="157"/>
                  </a:cubicBezTo>
                  <a:cubicBezTo>
                    <a:pt x="204" y="157"/>
                    <a:pt x="204" y="155"/>
                    <a:pt x="203" y="156"/>
                  </a:cubicBezTo>
                  <a:cubicBezTo>
                    <a:pt x="203" y="156"/>
                    <a:pt x="203" y="157"/>
                    <a:pt x="203" y="157"/>
                  </a:cubicBezTo>
                  <a:cubicBezTo>
                    <a:pt x="203" y="158"/>
                    <a:pt x="204" y="158"/>
                    <a:pt x="202" y="157"/>
                  </a:cubicBezTo>
                  <a:cubicBezTo>
                    <a:pt x="202" y="157"/>
                    <a:pt x="202" y="156"/>
                    <a:pt x="202" y="156"/>
                  </a:cubicBezTo>
                  <a:cubicBezTo>
                    <a:pt x="199" y="154"/>
                    <a:pt x="202" y="157"/>
                    <a:pt x="202" y="157"/>
                  </a:cubicBezTo>
                  <a:cubicBezTo>
                    <a:pt x="202" y="160"/>
                    <a:pt x="200" y="158"/>
                    <a:pt x="200" y="158"/>
                  </a:cubicBezTo>
                  <a:cubicBezTo>
                    <a:pt x="200" y="160"/>
                    <a:pt x="205" y="159"/>
                    <a:pt x="206" y="160"/>
                  </a:cubicBezTo>
                  <a:cubicBezTo>
                    <a:pt x="207" y="160"/>
                    <a:pt x="208" y="160"/>
                    <a:pt x="209" y="160"/>
                  </a:cubicBezTo>
                  <a:cubicBezTo>
                    <a:pt x="210" y="160"/>
                    <a:pt x="211" y="160"/>
                    <a:pt x="212" y="160"/>
                  </a:cubicBezTo>
                  <a:cubicBezTo>
                    <a:pt x="212" y="160"/>
                    <a:pt x="208" y="161"/>
                    <a:pt x="208" y="161"/>
                  </a:cubicBezTo>
                  <a:cubicBezTo>
                    <a:pt x="207" y="161"/>
                    <a:pt x="207" y="161"/>
                    <a:pt x="207" y="161"/>
                  </a:cubicBezTo>
                  <a:cubicBezTo>
                    <a:pt x="207" y="161"/>
                    <a:pt x="206" y="161"/>
                    <a:pt x="206" y="162"/>
                  </a:cubicBezTo>
                  <a:cubicBezTo>
                    <a:pt x="206" y="160"/>
                    <a:pt x="206" y="160"/>
                    <a:pt x="204" y="161"/>
                  </a:cubicBezTo>
                  <a:cubicBezTo>
                    <a:pt x="204" y="160"/>
                    <a:pt x="205" y="160"/>
                    <a:pt x="205" y="160"/>
                  </a:cubicBezTo>
                  <a:cubicBezTo>
                    <a:pt x="205" y="159"/>
                    <a:pt x="203" y="160"/>
                    <a:pt x="203" y="160"/>
                  </a:cubicBezTo>
                  <a:cubicBezTo>
                    <a:pt x="202" y="159"/>
                    <a:pt x="200" y="162"/>
                    <a:pt x="200" y="162"/>
                  </a:cubicBezTo>
                  <a:cubicBezTo>
                    <a:pt x="198" y="163"/>
                    <a:pt x="200" y="163"/>
                    <a:pt x="201" y="164"/>
                  </a:cubicBezTo>
                  <a:cubicBezTo>
                    <a:pt x="202" y="164"/>
                    <a:pt x="201" y="164"/>
                    <a:pt x="201" y="164"/>
                  </a:cubicBezTo>
                  <a:close/>
                  <a:moveTo>
                    <a:pt x="202" y="178"/>
                  </a:moveTo>
                  <a:cubicBezTo>
                    <a:pt x="203" y="177"/>
                    <a:pt x="201" y="175"/>
                    <a:pt x="200" y="175"/>
                  </a:cubicBezTo>
                  <a:cubicBezTo>
                    <a:pt x="200" y="175"/>
                    <a:pt x="200" y="175"/>
                    <a:pt x="200" y="175"/>
                  </a:cubicBezTo>
                  <a:cubicBezTo>
                    <a:pt x="200" y="176"/>
                    <a:pt x="201" y="179"/>
                    <a:pt x="202" y="178"/>
                  </a:cubicBezTo>
                  <a:close/>
                  <a:moveTo>
                    <a:pt x="368" y="27"/>
                  </a:moveTo>
                  <a:cubicBezTo>
                    <a:pt x="368" y="27"/>
                    <a:pt x="366" y="29"/>
                    <a:pt x="367" y="29"/>
                  </a:cubicBezTo>
                  <a:cubicBezTo>
                    <a:pt x="367" y="29"/>
                    <a:pt x="369" y="28"/>
                    <a:pt x="369" y="28"/>
                  </a:cubicBezTo>
                  <a:cubicBezTo>
                    <a:pt x="369" y="28"/>
                    <a:pt x="368" y="28"/>
                    <a:pt x="368" y="27"/>
                  </a:cubicBezTo>
                  <a:cubicBezTo>
                    <a:pt x="368" y="27"/>
                    <a:pt x="368" y="27"/>
                    <a:pt x="368" y="27"/>
                  </a:cubicBezTo>
                  <a:close/>
                  <a:moveTo>
                    <a:pt x="30" y="138"/>
                  </a:moveTo>
                  <a:cubicBezTo>
                    <a:pt x="30" y="138"/>
                    <a:pt x="30" y="138"/>
                    <a:pt x="30" y="138"/>
                  </a:cubicBezTo>
                  <a:cubicBezTo>
                    <a:pt x="31" y="138"/>
                    <a:pt x="30" y="137"/>
                    <a:pt x="30" y="137"/>
                  </a:cubicBezTo>
                  <a:lnTo>
                    <a:pt x="30" y="138"/>
                  </a:lnTo>
                  <a:close/>
                  <a:moveTo>
                    <a:pt x="48" y="133"/>
                  </a:moveTo>
                  <a:cubicBezTo>
                    <a:pt x="48" y="133"/>
                    <a:pt x="48" y="133"/>
                    <a:pt x="48" y="133"/>
                  </a:cubicBezTo>
                  <a:cubicBezTo>
                    <a:pt x="49" y="133"/>
                    <a:pt x="49" y="133"/>
                    <a:pt x="49" y="133"/>
                  </a:cubicBezTo>
                  <a:cubicBezTo>
                    <a:pt x="48" y="133"/>
                    <a:pt x="48" y="133"/>
                    <a:pt x="48" y="133"/>
                  </a:cubicBezTo>
                  <a:close/>
                  <a:moveTo>
                    <a:pt x="77" y="107"/>
                  </a:moveTo>
                  <a:cubicBezTo>
                    <a:pt x="77" y="107"/>
                    <a:pt x="76" y="108"/>
                    <a:pt x="76" y="108"/>
                  </a:cubicBezTo>
                  <a:cubicBezTo>
                    <a:pt x="76" y="108"/>
                    <a:pt x="76" y="108"/>
                    <a:pt x="76" y="108"/>
                  </a:cubicBezTo>
                  <a:cubicBezTo>
                    <a:pt x="76" y="108"/>
                    <a:pt x="76" y="108"/>
                    <a:pt x="76" y="108"/>
                  </a:cubicBezTo>
                  <a:cubicBezTo>
                    <a:pt x="75" y="108"/>
                    <a:pt x="75" y="108"/>
                    <a:pt x="75" y="108"/>
                  </a:cubicBezTo>
                  <a:cubicBezTo>
                    <a:pt x="76" y="107"/>
                    <a:pt x="76" y="107"/>
                    <a:pt x="76" y="107"/>
                  </a:cubicBezTo>
                  <a:cubicBezTo>
                    <a:pt x="76" y="107"/>
                    <a:pt x="76" y="107"/>
                    <a:pt x="76" y="107"/>
                  </a:cubicBezTo>
                  <a:cubicBezTo>
                    <a:pt x="75" y="107"/>
                    <a:pt x="74" y="107"/>
                    <a:pt x="74" y="107"/>
                  </a:cubicBezTo>
                  <a:cubicBezTo>
                    <a:pt x="73" y="107"/>
                    <a:pt x="73" y="107"/>
                    <a:pt x="73" y="107"/>
                  </a:cubicBezTo>
                  <a:cubicBezTo>
                    <a:pt x="74" y="107"/>
                    <a:pt x="76" y="107"/>
                    <a:pt x="76" y="106"/>
                  </a:cubicBezTo>
                  <a:cubicBezTo>
                    <a:pt x="76" y="105"/>
                    <a:pt x="76" y="105"/>
                    <a:pt x="76" y="105"/>
                  </a:cubicBezTo>
                  <a:cubicBezTo>
                    <a:pt x="75" y="105"/>
                    <a:pt x="74" y="105"/>
                    <a:pt x="73" y="106"/>
                  </a:cubicBezTo>
                  <a:cubicBezTo>
                    <a:pt x="74" y="105"/>
                    <a:pt x="74" y="105"/>
                    <a:pt x="75" y="105"/>
                  </a:cubicBezTo>
                  <a:cubicBezTo>
                    <a:pt x="75" y="105"/>
                    <a:pt x="75" y="105"/>
                    <a:pt x="75" y="105"/>
                  </a:cubicBezTo>
                  <a:cubicBezTo>
                    <a:pt x="75" y="105"/>
                    <a:pt x="75" y="105"/>
                    <a:pt x="75" y="105"/>
                  </a:cubicBezTo>
                  <a:cubicBezTo>
                    <a:pt x="74" y="104"/>
                    <a:pt x="74" y="104"/>
                    <a:pt x="74" y="104"/>
                  </a:cubicBezTo>
                  <a:cubicBezTo>
                    <a:pt x="75" y="104"/>
                    <a:pt x="75" y="104"/>
                    <a:pt x="75" y="104"/>
                  </a:cubicBezTo>
                  <a:cubicBezTo>
                    <a:pt x="75" y="104"/>
                    <a:pt x="75" y="104"/>
                    <a:pt x="75" y="104"/>
                  </a:cubicBezTo>
                  <a:cubicBezTo>
                    <a:pt x="75" y="104"/>
                    <a:pt x="75" y="104"/>
                    <a:pt x="75" y="104"/>
                  </a:cubicBezTo>
                  <a:cubicBezTo>
                    <a:pt x="75" y="103"/>
                    <a:pt x="75" y="103"/>
                    <a:pt x="75" y="103"/>
                  </a:cubicBezTo>
                  <a:cubicBezTo>
                    <a:pt x="76" y="103"/>
                    <a:pt x="76" y="103"/>
                    <a:pt x="76" y="103"/>
                  </a:cubicBezTo>
                  <a:cubicBezTo>
                    <a:pt x="75" y="103"/>
                    <a:pt x="76" y="102"/>
                    <a:pt x="76" y="102"/>
                  </a:cubicBezTo>
                  <a:cubicBezTo>
                    <a:pt x="75" y="101"/>
                    <a:pt x="75" y="101"/>
                    <a:pt x="75" y="101"/>
                  </a:cubicBezTo>
                  <a:cubicBezTo>
                    <a:pt x="75" y="101"/>
                    <a:pt x="75" y="101"/>
                    <a:pt x="75" y="101"/>
                  </a:cubicBezTo>
                  <a:cubicBezTo>
                    <a:pt x="75" y="101"/>
                    <a:pt x="74" y="102"/>
                    <a:pt x="74" y="102"/>
                  </a:cubicBezTo>
                  <a:cubicBezTo>
                    <a:pt x="74" y="102"/>
                    <a:pt x="74" y="101"/>
                    <a:pt x="74" y="101"/>
                  </a:cubicBezTo>
                  <a:cubicBezTo>
                    <a:pt x="74" y="101"/>
                    <a:pt x="74" y="101"/>
                    <a:pt x="74" y="101"/>
                  </a:cubicBezTo>
                  <a:cubicBezTo>
                    <a:pt x="74" y="100"/>
                    <a:pt x="74" y="100"/>
                    <a:pt x="74" y="100"/>
                  </a:cubicBezTo>
                  <a:cubicBezTo>
                    <a:pt x="73" y="100"/>
                    <a:pt x="73" y="100"/>
                    <a:pt x="73" y="100"/>
                  </a:cubicBezTo>
                  <a:cubicBezTo>
                    <a:pt x="73" y="100"/>
                    <a:pt x="73" y="100"/>
                    <a:pt x="73" y="100"/>
                  </a:cubicBezTo>
                  <a:cubicBezTo>
                    <a:pt x="71" y="100"/>
                    <a:pt x="71" y="100"/>
                    <a:pt x="71" y="100"/>
                  </a:cubicBezTo>
                  <a:cubicBezTo>
                    <a:pt x="71" y="100"/>
                    <a:pt x="71" y="100"/>
                    <a:pt x="71" y="100"/>
                  </a:cubicBezTo>
                  <a:cubicBezTo>
                    <a:pt x="71" y="100"/>
                    <a:pt x="71" y="100"/>
                    <a:pt x="71" y="100"/>
                  </a:cubicBezTo>
                  <a:cubicBezTo>
                    <a:pt x="70" y="100"/>
                    <a:pt x="70" y="100"/>
                    <a:pt x="70" y="100"/>
                  </a:cubicBezTo>
                  <a:cubicBezTo>
                    <a:pt x="70" y="101"/>
                    <a:pt x="70" y="102"/>
                    <a:pt x="69" y="102"/>
                  </a:cubicBezTo>
                  <a:cubicBezTo>
                    <a:pt x="69" y="102"/>
                    <a:pt x="69" y="102"/>
                    <a:pt x="69" y="102"/>
                  </a:cubicBezTo>
                  <a:cubicBezTo>
                    <a:pt x="70" y="101"/>
                    <a:pt x="70" y="101"/>
                    <a:pt x="70" y="100"/>
                  </a:cubicBezTo>
                  <a:cubicBezTo>
                    <a:pt x="71" y="100"/>
                    <a:pt x="71" y="100"/>
                    <a:pt x="71" y="100"/>
                  </a:cubicBezTo>
                  <a:cubicBezTo>
                    <a:pt x="70" y="99"/>
                    <a:pt x="70" y="99"/>
                    <a:pt x="70" y="99"/>
                  </a:cubicBezTo>
                  <a:cubicBezTo>
                    <a:pt x="70" y="98"/>
                    <a:pt x="70" y="98"/>
                    <a:pt x="70" y="98"/>
                  </a:cubicBezTo>
                  <a:cubicBezTo>
                    <a:pt x="70" y="98"/>
                    <a:pt x="70" y="98"/>
                    <a:pt x="70" y="98"/>
                  </a:cubicBezTo>
                  <a:cubicBezTo>
                    <a:pt x="69" y="98"/>
                    <a:pt x="68" y="99"/>
                    <a:pt x="67" y="99"/>
                  </a:cubicBezTo>
                  <a:cubicBezTo>
                    <a:pt x="67" y="99"/>
                    <a:pt x="67" y="99"/>
                    <a:pt x="67" y="99"/>
                  </a:cubicBezTo>
                  <a:cubicBezTo>
                    <a:pt x="67" y="98"/>
                    <a:pt x="67" y="98"/>
                    <a:pt x="67" y="98"/>
                  </a:cubicBezTo>
                  <a:cubicBezTo>
                    <a:pt x="67" y="98"/>
                    <a:pt x="67" y="99"/>
                    <a:pt x="66" y="99"/>
                  </a:cubicBezTo>
                  <a:cubicBezTo>
                    <a:pt x="67" y="98"/>
                    <a:pt x="67" y="98"/>
                    <a:pt x="67" y="98"/>
                  </a:cubicBezTo>
                  <a:cubicBezTo>
                    <a:pt x="67" y="98"/>
                    <a:pt x="67" y="98"/>
                    <a:pt x="67" y="98"/>
                  </a:cubicBezTo>
                  <a:cubicBezTo>
                    <a:pt x="67" y="97"/>
                    <a:pt x="68" y="96"/>
                    <a:pt x="68" y="95"/>
                  </a:cubicBezTo>
                  <a:cubicBezTo>
                    <a:pt x="68" y="95"/>
                    <a:pt x="67" y="94"/>
                    <a:pt x="67" y="94"/>
                  </a:cubicBezTo>
                  <a:cubicBezTo>
                    <a:pt x="67" y="94"/>
                    <a:pt x="67" y="94"/>
                    <a:pt x="67" y="94"/>
                  </a:cubicBezTo>
                  <a:cubicBezTo>
                    <a:pt x="67" y="94"/>
                    <a:pt x="67" y="94"/>
                    <a:pt x="67" y="94"/>
                  </a:cubicBezTo>
                  <a:cubicBezTo>
                    <a:pt x="66" y="94"/>
                    <a:pt x="66" y="94"/>
                    <a:pt x="66" y="94"/>
                  </a:cubicBezTo>
                  <a:cubicBezTo>
                    <a:pt x="66" y="94"/>
                    <a:pt x="65" y="94"/>
                    <a:pt x="65" y="94"/>
                  </a:cubicBezTo>
                  <a:cubicBezTo>
                    <a:pt x="65" y="94"/>
                    <a:pt x="65" y="94"/>
                    <a:pt x="65" y="94"/>
                  </a:cubicBezTo>
                  <a:cubicBezTo>
                    <a:pt x="65" y="93"/>
                    <a:pt x="65" y="93"/>
                    <a:pt x="65" y="93"/>
                  </a:cubicBezTo>
                  <a:cubicBezTo>
                    <a:pt x="64" y="93"/>
                    <a:pt x="64" y="93"/>
                    <a:pt x="64" y="93"/>
                  </a:cubicBezTo>
                  <a:cubicBezTo>
                    <a:pt x="64" y="93"/>
                    <a:pt x="64" y="93"/>
                    <a:pt x="64" y="93"/>
                  </a:cubicBezTo>
                  <a:cubicBezTo>
                    <a:pt x="65" y="93"/>
                    <a:pt x="65" y="93"/>
                    <a:pt x="65" y="93"/>
                  </a:cubicBezTo>
                  <a:cubicBezTo>
                    <a:pt x="65" y="92"/>
                    <a:pt x="65" y="92"/>
                    <a:pt x="65" y="91"/>
                  </a:cubicBezTo>
                  <a:cubicBezTo>
                    <a:pt x="65" y="91"/>
                    <a:pt x="65" y="91"/>
                    <a:pt x="65" y="91"/>
                  </a:cubicBezTo>
                  <a:cubicBezTo>
                    <a:pt x="65" y="91"/>
                    <a:pt x="65" y="91"/>
                    <a:pt x="65" y="91"/>
                  </a:cubicBezTo>
                  <a:cubicBezTo>
                    <a:pt x="65" y="90"/>
                    <a:pt x="65" y="90"/>
                    <a:pt x="65" y="90"/>
                  </a:cubicBezTo>
                  <a:cubicBezTo>
                    <a:pt x="66" y="90"/>
                    <a:pt x="67" y="89"/>
                    <a:pt x="68" y="88"/>
                  </a:cubicBezTo>
                  <a:cubicBezTo>
                    <a:pt x="66" y="89"/>
                    <a:pt x="66" y="89"/>
                    <a:pt x="66" y="89"/>
                  </a:cubicBezTo>
                  <a:cubicBezTo>
                    <a:pt x="66" y="89"/>
                    <a:pt x="66" y="89"/>
                    <a:pt x="66" y="89"/>
                  </a:cubicBezTo>
                  <a:cubicBezTo>
                    <a:pt x="65" y="89"/>
                    <a:pt x="65" y="89"/>
                    <a:pt x="65" y="90"/>
                  </a:cubicBezTo>
                  <a:cubicBezTo>
                    <a:pt x="64" y="90"/>
                    <a:pt x="64" y="90"/>
                    <a:pt x="64" y="90"/>
                  </a:cubicBezTo>
                  <a:cubicBezTo>
                    <a:pt x="64" y="91"/>
                    <a:pt x="64" y="91"/>
                    <a:pt x="64" y="91"/>
                  </a:cubicBezTo>
                  <a:cubicBezTo>
                    <a:pt x="64" y="91"/>
                    <a:pt x="63" y="91"/>
                    <a:pt x="63" y="91"/>
                  </a:cubicBezTo>
                  <a:cubicBezTo>
                    <a:pt x="63" y="91"/>
                    <a:pt x="63" y="91"/>
                    <a:pt x="63" y="91"/>
                  </a:cubicBezTo>
                  <a:cubicBezTo>
                    <a:pt x="63" y="92"/>
                    <a:pt x="63" y="92"/>
                    <a:pt x="62" y="93"/>
                  </a:cubicBezTo>
                  <a:cubicBezTo>
                    <a:pt x="62" y="92"/>
                    <a:pt x="62" y="92"/>
                    <a:pt x="61" y="92"/>
                  </a:cubicBezTo>
                  <a:cubicBezTo>
                    <a:pt x="61" y="92"/>
                    <a:pt x="61" y="92"/>
                    <a:pt x="61" y="92"/>
                  </a:cubicBezTo>
                  <a:cubicBezTo>
                    <a:pt x="60" y="92"/>
                    <a:pt x="60" y="92"/>
                    <a:pt x="60" y="92"/>
                  </a:cubicBezTo>
                  <a:cubicBezTo>
                    <a:pt x="60" y="91"/>
                    <a:pt x="60" y="91"/>
                    <a:pt x="60" y="91"/>
                  </a:cubicBezTo>
                  <a:cubicBezTo>
                    <a:pt x="60" y="91"/>
                    <a:pt x="60" y="91"/>
                    <a:pt x="60" y="91"/>
                  </a:cubicBezTo>
                  <a:cubicBezTo>
                    <a:pt x="60" y="90"/>
                    <a:pt x="60" y="90"/>
                    <a:pt x="60" y="90"/>
                  </a:cubicBezTo>
                  <a:cubicBezTo>
                    <a:pt x="60" y="89"/>
                    <a:pt x="60" y="89"/>
                    <a:pt x="60" y="89"/>
                  </a:cubicBezTo>
                  <a:cubicBezTo>
                    <a:pt x="60" y="89"/>
                    <a:pt x="60" y="89"/>
                    <a:pt x="60" y="89"/>
                  </a:cubicBezTo>
                  <a:cubicBezTo>
                    <a:pt x="59" y="89"/>
                    <a:pt x="59" y="89"/>
                    <a:pt x="59" y="89"/>
                  </a:cubicBezTo>
                  <a:cubicBezTo>
                    <a:pt x="59" y="89"/>
                    <a:pt x="59" y="89"/>
                    <a:pt x="59" y="89"/>
                  </a:cubicBezTo>
                  <a:cubicBezTo>
                    <a:pt x="58" y="89"/>
                    <a:pt x="58" y="89"/>
                    <a:pt x="58" y="89"/>
                  </a:cubicBezTo>
                  <a:cubicBezTo>
                    <a:pt x="58" y="88"/>
                    <a:pt x="58" y="88"/>
                    <a:pt x="58" y="88"/>
                  </a:cubicBezTo>
                  <a:cubicBezTo>
                    <a:pt x="58" y="88"/>
                    <a:pt x="58" y="88"/>
                    <a:pt x="59" y="87"/>
                  </a:cubicBezTo>
                  <a:cubicBezTo>
                    <a:pt x="58" y="87"/>
                    <a:pt x="58" y="87"/>
                    <a:pt x="58" y="87"/>
                  </a:cubicBezTo>
                  <a:cubicBezTo>
                    <a:pt x="57" y="87"/>
                    <a:pt x="57" y="87"/>
                    <a:pt x="57" y="87"/>
                  </a:cubicBezTo>
                  <a:cubicBezTo>
                    <a:pt x="57" y="87"/>
                    <a:pt x="57" y="87"/>
                    <a:pt x="57" y="87"/>
                  </a:cubicBezTo>
                  <a:cubicBezTo>
                    <a:pt x="56" y="87"/>
                    <a:pt x="56" y="87"/>
                    <a:pt x="56" y="87"/>
                  </a:cubicBezTo>
                  <a:cubicBezTo>
                    <a:pt x="56" y="87"/>
                    <a:pt x="56" y="87"/>
                    <a:pt x="56" y="87"/>
                  </a:cubicBezTo>
                  <a:cubicBezTo>
                    <a:pt x="56" y="87"/>
                    <a:pt x="56" y="87"/>
                    <a:pt x="56" y="87"/>
                  </a:cubicBezTo>
                  <a:cubicBezTo>
                    <a:pt x="56" y="88"/>
                    <a:pt x="56" y="88"/>
                    <a:pt x="56" y="88"/>
                  </a:cubicBezTo>
                  <a:cubicBezTo>
                    <a:pt x="56" y="88"/>
                    <a:pt x="56" y="88"/>
                    <a:pt x="56" y="88"/>
                  </a:cubicBezTo>
                  <a:cubicBezTo>
                    <a:pt x="55" y="87"/>
                    <a:pt x="55" y="87"/>
                    <a:pt x="55" y="87"/>
                  </a:cubicBezTo>
                  <a:cubicBezTo>
                    <a:pt x="55" y="88"/>
                    <a:pt x="55" y="88"/>
                    <a:pt x="55" y="88"/>
                  </a:cubicBezTo>
                  <a:cubicBezTo>
                    <a:pt x="55" y="87"/>
                    <a:pt x="55" y="87"/>
                    <a:pt x="55" y="87"/>
                  </a:cubicBezTo>
                  <a:cubicBezTo>
                    <a:pt x="55" y="88"/>
                    <a:pt x="55" y="88"/>
                    <a:pt x="55" y="88"/>
                  </a:cubicBezTo>
                  <a:cubicBezTo>
                    <a:pt x="54" y="88"/>
                    <a:pt x="54" y="88"/>
                    <a:pt x="54" y="88"/>
                  </a:cubicBezTo>
                  <a:cubicBezTo>
                    <a:pt x="54" y="88"/>
                    <a:pt x="54" y="88"/>
                    <a:pt x="54" y="88"/>
                  </a:cubicBezTo>
                  <a:cubicBezTo>
                    <a:pt x="54" y="88"/>
                    <a:pt x="54" y="89"/>
                    <a:pt x="55" y="90"/>
                  </a:cubicBezTo>
                  <a:cubicBezTo>
                    <a:pt x="55" y="91"/>
                    <a:pt x="55" y="91"/>
                    <a:pt x="55" y="93"/>
                  </a:cubicBezTo>
                  <a:cubicBezTo>
                    <a:pt x="55" y="93"/>
                    <a:pt x="55" y="93"/>
                    <a:pt x="55" y="93"/>
                  </a:cubicBezTo>
                  <a:cubicBezTo>
                    <a:pt x="55" y="93"/>
                    <a:pt x="55" y="93"/>
                    <a:pt x="55" y="93"/>
                  </a:cubicBezTo>
                  <a:cubicBezTo>
                    <a:pt x="54" y="93"/>
                    <a:pt x="54" y="93"/>
                    <a:pt x="54" y="93"/>
                  </a:cubicBezTo>
                  <a:cubicBezTo>
                    <a:pt x="54" y="93"/>
                    <a:pt x="55" y="93"/>
                    <a:pt x="55" y="93"/>
                  </a:cubicBezTo>
                  <a:cubicBezTo>
                    <a:pt x="54" y="93"/>
                    <a:pt x="53" y="93"/>
                    <a:pt x="54" y="94"/>
                  </a:cubicBezTo>
                  <a:cubicBezTo>
                    <a:pt x="54" y="94"/>
                    <a:pt x="54" y="94"/>
                    <a:pt x="54" y="94"/>
                  </a:cubicBezTo>
                  <a:cubicBezTo>
                    <a:pt x="54" y="94"/>
                    <a:pt x="54" y="94"/>
                    <a:pt x="54" y="94"/>
                  </a:cubicBezTo>
                  <a:cubicBezTo>
                    <a:pt x="53" y="94"/>
                    <a:pt x="53" y="94"/>
                    <a:pt x="53" y="94"/>
                  </a:cubicBezTo>
                  <a:cubicBezTo>
                    <a:pt x="53" y="94"/>
                    <a:pt x="53" y="94"/>
                    <a:pt x="53" y="94"/>
                  </a:cubicBezTo>
                  <a:cubicBezTo>
                    <a:pt x="53" y="94"/>
                    <a:pt x="53" y="94"/>
                    <a:pt x="53" y="93"/>
                  </a:cubicBezTo>
                  <a:cubicBezTo>
                    <a:pt x="53" y="94"/>
                    <a:pt x="52" y="94"/>
                    <a:pt x="52" y="94"/>
                  </a:cubicBezTo>
                  <a:cubicBezTo>
                    <a:pt x="52" y="94"/>
                    <a:pt x="52" y="94"/>
                    <a:pt x="52" y="94"/>
                  </a:cubicBezTo>
                  <a:cubicBezTo>
                    <a:pt x="52" y="92"/>
                    <a:pt x="50" y="92"/>
                    <a:pt x="50" y="93"/>
                  </a:cubicBezTo>
                  <a:cubicBezTo>
                    <a:pt x="50" y="94"/>
                    <a:pt x="49" y="95"/>
                    <a:pt x="49" y="97"/>
                  </a:cubicBezTo>
                  <a:cubicBezTo>
                    <a:pt x="49" y="96"/>
                    <a:pt x="49" y="96"/>
                    <a:pt x="49" y="96"/>
                  </a:cubicBezTo>
                  <a:cubicBezTo>
                    <a:pt x="47" y="96"/>
                    <a:pt x="47" y="96"/>
                    <a:pt x="47" y="96"/>
                  </a:cubicBezTo>
                  <a:cubicBezTo>
                    <a:pt x="48" y="96"/>
                    <a:pt x="48" y="96"/>
                    <a:pt x="48" y="96"/>
                  </a:cubicBezTo>
                  <a:cubicBezTo>
                    <a:pt x="48" y="96"/>
                    <a:pt x="48" y="96"/>
                    <a:pt x="48" y="96"/>
                  </a:cubicBezTo>
                  <a:cubicBezTo>
                    <a:pt x="47" y="96"/>
                    <a:pt x="48" y="97"/>
                    <a:pt x="48" y="98"/>
                  </a:cubicBezTo>
                  <a:cubicBezTo>
                    <a:pt x="47" y="96"/>
                    <a:pt x="47" y="95"/>
                    <a:pt x="46" y="94"/>
                  </a:cubicBezTo>
                  <a:cubicBezTo>
                    <a:pt x="46" y="94"/>
                    <a:pt x="46" y="94"/>
                    <a:pt x="46" y="94"/>
                  </a:cubicBezTo>
                  <a:cubicBezTo>
                    <a:pt x="45" y="94"/>
                    <a:pt x="45" y="94"/>
                    <a:pt x="45" y="94"/>
                  </a:cubicBezTo>
                  <a:cubicBezTo>
                    <a:pt x="45" y="94"/>
                    <a:pt x="45" y="94"/>
                    <a:pt x="45" y="94"/>
                  </a:cubicBezTo>
                  <a:cubicBezTo>
                    <a:pt x="44" y="94"/>
                    <a:pt x="44" y="94"/>
                    <a:pt x="44" y="94"/>
                  </a:cubicBezTo>
                  <a:cubicBezTo>
                    <a:pt x="44" y="94"/>
                    <a:pt x="44" y="94"/>
                    <a:pt x="44" y="94"/>
                  </a:cubicBezTo>
                  <a:cubicBezTo>
                    <a:pt x="44" y="94"/>
                    <a:pt x="43" y="93"/>
                    <a:pt x="43" y="94"/>
                  </a:cubicBezTo>
                  <a:cubicBezTo>
                    <a:pt x="42" y="95"/>
                    <a:pt x="43" y="96"/>
                    <a:pt x="43" y="97"/>
                  </a:cubicBezTo>
                  <a:cubicBezTo>
                    <a:pt x="44" y="98"/>
                    <a:pt x="44" y="98"/>
                    <a:pt x="44" y="98"/>
                  </a:cubicBezTo>
                  <a:cubicBezTo>
                    <a:pt x="44" y="98"/>
                    <a:pt x="44" y="98"/>
                    <a:pt x="44" y="98"/>
                  </a:cubicBezTo>
                  <a:cubicBezTo>
                    <a:pt x="44" y="98"/>
                    <a:pt x="45" y="99"/>
                    <a:pt x="45" y="100"/>
                  </a:cubicBezTo>
                  <a:cubicBezTo>
                    <a:pt x="44" y="100"/>
                    <a:pt x="44" y="100"/>
                    <a:pt x="44" y="100"/>
                  </a:cubicBezTo>
                  <a:cubicBezTo>
                    <a:pt x="44" y="101"/>
                    <a:pt x="44" y="101"/>
                    <a:pt x="44" y="101"/>
                  </a:cubicBezTo>
                  <a:cubicBezTo>
                    <a:pt x="45" y="101"/>
                    <a:pt x="45" y="101"/>
                    <a:pt x="45" y="102"/>
                  </a:cubicBezTo>
                  <a:cubicBezTo>
                    <a:pt x="45" y="102"/>
                    <a:pt x="45" y="102"/>
                    <a:pt x="45" y="102"/>
                  </a:cubicBezTo>
                  <a:cubicBezTo>
                    <a:pt x="44" y="101"/>
                    <a:pt x="44" y="101"/>
                    <a:pt x="44" y="101"/>
                  </a:cubicBezTo>
                  <a:cubicBezTo>
                    <a:pt x="44" y="100"/>
                    <a:pt x="44" y="99"/>
                    <a:pt x="44" y="99"/>
                  </a:cubicBezTo>
                  <a:cubicBezTo>
                    <a:pt x="43" y="98"/>
                    <a:pt x="43" y="98"/>
                    <a:pt x="43" y="98"/>
                  </a:cubicBezTo>
                  <a:cubicBezTo>
                    <a:pt x="43" y="98"/>
                    <a:pt x="43" y="98"/>
                    <a:pt x="43" y="97"/>
                  </a:cubicBezTo>
                  <a:cubicBezTo>
                    <a:pt x="42" y="97"/>
                    <a:pt x="42" y="97"/>
                    <a:pt x="41" y="97"/>
                  </a:cubicBezTo>
                  <a:cubicBezTo>
                    <a:pt x="41" y="96"/>
                    <a:pt x="41" y="95"/>
                    <a:pt x="41" y="95"/>
                  </a:cubicBezTo>
                  <a:cubicBezTo>
                    <a:pt x="40" y="95"/>
                    <a:pt x="40" y="95"/>
                    <a:pt x="40" y="95"/>
                  </a:cubicBezTo>
                  <a:cubicBezTo>
                    <a:pt x="41" y="94"/>
                    <a:pt x="41" y="94"/>
                    <a:pt x="41" y="94"/>
                  </a:cubicBezTo>
                  <a:cubicBezTo>
                    <a:pt x="40" y="94"/>
                    <a:pt x="40" y="94"/>
                    <a:pt x="40" y="94"/>
                  </a:cubicBezTo>
                  <a:cubicBezTo>
                    <a:pt x="40" y="94"/>
                    <a:pt x="40" y="94"/>
                    <a:pt x="40" y="94"/>
                  </a:cubicBezTo>
                  <a:cubicBezTo>
                    <a:pt x="39" y="94"/>
                    <a:pt x="39" y="94"/>
                    <a:pt x="39" y="94"/>
                  </a:cubicBezTo>
                  <a:cubicBezTo>
                    <a:pt x="39" y="94"/>
                    <a:pt x="39" y="94"/>
                    <a:pt x="39" y="93"/>
                  </a:cubicBezTo>
                  <a:cubicBezTo>
                    <a:pt x="39" y="93"/>
                    <a:pt x="39" y="93"/>
                    <a:pt x="39" y="93"/>
                  </a:cubicBezTo>
                  <a:cubicBezTo>
                    <a:pt x="39" y="94"/>
                    <a:pt x="39" y="94"/>
                    <a:pt x="39" y="94"/>
                  </a:cubicBezTo>
                  <a:cubicBezTo>
                    <a:pt x="39" y="94"/>
                    <a:pt x="39" y="94"/>
                    <a:pt x="39" y="94"/>
                  </a:cubicBezTo>
                  <a:cubicBezTo>
                    <a:pt x="38" y="94"/>
                    <a:pt x="38" y="94"/>
                    <a:pt x="38" y="94"/>
                  </a:cubicBezTo>
                  <a:cubicBezTo>
                    <a:pt x="38" y="94"/>
                    <a:pt x="38" y="94"/>
                    <a:pt x="37" y="94"/>
                  </a:cubicBezTo>
                  <a:cubicBezTo>
                    <a:pt x="37" y="95"/>
                    <a:pt x="37" y="95"/>
                    <a:pt x="37" y="95"/>
                  </a:cubicBezTo>
                  <a:cubicBezTo>
                    <a:pt x="37" y="95"/>
                    <a:pt x="37" y="95"/>
                    <a:pt x="37" y="95"/>
                  </a:cubicBezTo>
                  <a:cubicBezTo>
                    <a:pt x="37" y="95"/>
                    <a:pt x="37" y="95"/>
                    <a:pt x="37" y="95"/>
                  </a:cubicBezTo>
                  <a:cubicBezTo>
                    <a:pt x="36" y="95"/>
                    <a:pt x="36" y="95"/>
                    <a:pt x="36" y="95"/>
                  </a:cubicBezTo>
                  <a:cubicBezTo>
                    <a:pt x="36" y="95"/>
                    <a:pt x="35" y="95"/>
                    <a:pt x="35" y="96"/>
                  </a:cubicBezTo>
                  <a:cubicBezTo>
                    <a:pt x="35" y="97"/>
                    <a:pt x="35" y="97"/>
                    <a:pt x="35" y="97"/>
                  </a:cubicBezTo>
                  <a:cubicBezTo>
                    <a:pt x="35" y="97"/>
                    <a:pt x="35" y="97"/>
                    <a:pt x="35" y="97"/>
                  </a:cubicBezTo>
                  <a:cubicBezTo>
                    <a:pt x="35" y="97"/>
                    <a:pt x="35" y="97"/>
                    <a:pt x="35" y="97"/>
                  </a:cubicBezTo>
                  <a:cubicBezTo>
                    <a:pt x="35" y="98"/>
                    <a:pt x="36" y="100"/>
                    <a:pt x="35" y="101"/>
                  </a:cubicBezTo>
                  <a:cubicBezTo>
                    <a:pt x="35" y="101"/>
                    <a:pt x="35" y="101"/>
                    <a:pt x="34" y="100"/>
                  </a:cubicBezTo>
                  <a:cubicBezTo>
                    <a:pt x="34" y="101"/>
                    <a:pt x="34" y="101"/>
                    <a:pt x="34" y="101"/>
                  </a:cubicBezTo>
                  <a:cubicBezTo>
                    <a:pt x="34" y="100"/>
                    <a:pt x="34" y="100"/>
                    <a:pt x="34" y="100"/>
                  </a:cubicBezTo>
                  <a:cubicBezTo>
                    <a:pt x="34" y="100"/>
                    <a:pt x="33" y="99"/>
                    <a:pt x="33" y="99"/>
                  </a:cubicBezTo>
                  <a:cubicBezTo>
                    <a:pt x="33" y="99"/>
                    <a:pt x="32" y="98"/>
                    <a:pt x="32" y="98"/>
                  </a:cubicBezTo>
                  <a:cubicBezTo>
                    <a:pt x="32" y="98"/>
                    <a:pt x="32" y="98"/>
                    <a:pt x="32" y="98"/>
                  </a:cubicBezTo>
                  <a:cubicBezTo>
                    <a:pt x="32" y="97"/>
                    <a:pt x="32" y="97"/>
                    <a:pt x="32" y="97"/>
                  </a:cubicBezTo>
                  <a:cubicBezTo>
                    <a:pt x="32" y="97"/>
                    <a:pt x="32" y="97"/>
                    <a:pt x="32" y="97"/>
                  </a:cubicBezTo>
                  <a:cubicBezTo>
                    <a:pt x="31" y="97"/>
                    <a:pt x="31" y="96"/>
                    <a:pt x="31" y="95"/>
                  </a:cubicBezTo>
                  <a:cubicBezTo>
                    <a:pt x="31" y="95"/>
                    <a:pt x="31" y="95"/>
                    <a:pt x="31" y="95"/>
                  </a:cubicBezTo>
                  <a:cubicBezTo>
                    <a:pt x="31" y="95"/>
                    <a:pt x="31" y="95"/>
                    <a:pt x="31" y="95"/>
                  </a:cubicBezTo>
                  <a:cubicBezTo>
                    <a:pt x="30" y="95"/>
                    <a:pt x="30" y="95"/>
                    <a:pt x="30" y="95"/>
                  </a:cubicBezTo>
                  <a:cubicBezTo>
                    <a:pt x="29" y="95"/>
                    <a:pt x="29" y="95"/>
                    <a:pt x="29" y="95"/>
                  </a:cubicBezTo>
                  <a:cubicBezTo>
                    <a:pt x="29" y="95"/>
                    <a:pt x="29" y="95"/>
                    <a:pt x="29" y="95"/>
                  </a:cubicBezTo>
                  <a:cubicBezTo>
                    <a:pt x="29" y="95"/>
                    <a:pt x="29" y="95"/>
                    <a:pt x="28" y="95"/>
                  </a:cubicBezTo>
                  <a:cubicBezTo>
                    <a:pt x="28" y="96"/>
                    <a:pt x="28" y="96"/>
                    <a:pt x="28" y="96"/>
                  </a:cubicBezTo>
                  <a:cubicBezTo>
                    <a:pt x="28" y="96"/>
                    <a:pt x="28" y="96"/>
                    <a:pt x="28" y="96"/>
                  </a:cubicBezTo>
                  <a:cubicBezTo>
                    <a:pt x="29" y="97"/>
                    <a:pt x="29" y="99"/>
                    <a:pt x="29" y="99"/>
                  </a:cubicBezTo>
                  <a:cubicBezTo>
                    <a:pt x="29" y="100"/>
                    <a:pt x="29" y="100"/>
                    <a:pt x="29" y="100"/>
                  </a:cubicBezTo>
                  <a:cubicBezTo>
                    <a:pt x="29" y="100"/>
                    <a:pt x="30" y="101"/>
                    <a:pt x="29" y="102"/>
                  </a:cubicBezTo>
                  <a:cubicBezTo>
                    <a:pt x="29" y="102"/>
                    <a:pt x="29" y="102"/>
                    <a:pt x="29" y="102"/>
                  </a:cubicBezTo>
                  <a:cubicBezTo>
                    <a:pt x="29" y="102"/>
                    <a:pt x="29" y="102"/>
                    <a:pt x="29" y="102"/>
                  </a:cubicBezTo>
                  <a:cubicBezTo>
                    <a:pt x="29" y="103"/>
                    <a:pt x="29" y="103"/>
                    <a:pt x="29" y="103"/>
                  </a:cubicBezTo>
                  <a:cubicBezTo>
                    <a:pt x="29" y="104"/>
                    <a:pt x="29" y="104"/>
                    <a:pt x="29" y="104"/>
                  </a:cubicBezTo>
                  <a:cubicBezTo>
                    <a:pt x="29" y="104"/>
                    <a:pt x="29" y="104"/>
                    <a:pt x="29" y="104"/>
                  </a:cubicBezTo>
                  <a:cubicBezTo>
                    <a:pt x="29" y="103"/>
                    <a:pt x="29" y="103"/>
                    <a:pt x="29" y="103"/>
                  </a:cubicBezTo>
                  <a:cubicBezTo>
                    <a:pt x="28" y="104"/>
                    <a:pt x="28" y="104"/>
                    <a:pt x="28" y="104"/>
                  </a:cubicBezTo>
                  <a:cubicBezTo>
                    <a:pt x="28" y="104"/>
                    <a:pt x="28" y="104"/>
                    <a:pt x="28" y="104"/>
                  </a:cubicBezTo>
                  <a:cubicBezTo>
                    <a:pt x="28" y="104"/>
                    <a:pt x="28" y="104"/>
                    <a:pt x="28" y="104"/>
                  </a:cubicBezTo>
                  <a:cubicBezTo>
                    <a:pt x="28" y="105"/>
                    <a:pt x="28" y="105"/>
                    <a:pt x="28" y="105"/>
                  </a:cubicBezTo>
                  <a:cubicBezTo>
                    <a:pt x="28" y="105"/>
                    <a:pt x="28" y="105"/>
                    <a:pt x="28" y="105"/>
                  </a:cubicBezTo>
                  <a:cubicBezTo>
                    <a:pt x="27" y="104"/>
                    <a:pt x="27" y="104"/>
                    <a:pt x="27" y="104"/>
                  </a:cubicBezTo>
                  <a:cubicBezTo>
                    <a:pt x="27" y="104"/>
                    <a:pt x="27" y="104"/>
                    <a:pt x="27" y="104"/>
                  </a:cubicBezTo>
                  <a:cubicBezTo>
                    <a:pt x="27" y="103"/>
                    <a:pt x="27" y="103"/>
                    <a:pt x="27" y="103"/>
                  </a:cubicBezTo>
                  <a:cubicBezTo>
                    <a:pt x="27" y="104"/>
                    <a:pt x="27" y="104"/>
                    <a:pt x="27" y="104"/>
                  </a:cubicBezTo>
                  <a:cubicBezTo>
                    <a:pt x="27" y="103"/>
                    <a:pt x="27" y="103"/>
                    <a:pt x="27" y="102"/>
                  </a:cubicBezTo>
                  <a:cubicBezTo>
                    <a:pt x="27" y="102"/>
                    <a:pt x="27" y="102"/>
                    <a:pt x="27" y="102"/>
                  </a:cubicBezTo>
                  <a:cubicBezTo>
                    <a:pt x="25" y="103"/>
                    <a:pt x="24" y="105"/>
                    <a:pt x="25" y="107"/>
                  </a:cubicBezTo>
                  <a:cubicBezTo>
                    <a:pt x="25" y="107"/>
                    <a:pt x="25" y="107"/>
                    <a:pt x="25" y="107"/>
                  </a:cubicBezTo>
                  <a:cubicBezTo>
                    <a:pt x="24" y="106"/>
                    <a:pt x="24" y="106"/>
                    <a:pt x="24" y="106"/>
                  </a:cubicBezTo>
                  <a:cubicBezTo>
                    <a:pt x="24" y="106"/>
                    <a:pt x="24" y="106"/>
                    <a:pt x="24" y="106"/>
                  </a:cubicBezTo>
                  <a:cubicBezTo>
                    <a:pt x="24" y="107"/>
                    <a:pt x="24" y="108"/>
                    <a:pt x="24" y="109"/>
                  </a:cubicBezTo>
                  <a:cubicBezTo>
                    <a:pt x="24" y="109"/>
                    <a:pt x="24" y="109"/>
                    <a:pt x="24" y="110"/>
                  </a:cubicBezTo>
                  <a:cubicBezTo>
                    <a:pt x="24" y="110"/>
                    <a:pt x="24" y="110"/>
                    <a:pt x="24" y="110"/>
                  </a:cubicBezTo>
                  <a:cubicBezTo>
                    <a:pt x="24" y="109"/>
                    <a:pt x="23" y="106"/>
                    <a:pt x="22" y="105"/>
                  </a:cubicBezTo>
                  <a:cubicBezTo>
                    <a:pt x="22" y="105"/>
                    <a:pt x="21" y="106"/>
                    <a:pt x="21" y="106"/>
                  </a:cubicBezTo>
                  <a:cubicBezTo>
                    <a:pt x="22" y="105"/>
                    <a:pt x="22" y="104"/>
                    <a:pt x="22" y="103"/>
                  </a:cubicBezTo>
                  <a:cubicBezTo>
                    <a:pt x="22" y="103"/>
                    <a:pt x="21" y="104"/>
                    <a:pt x="21" y="104"/>
                  </a:cubicBezTo>
                  <a:cubicBezTo>
                    <a:pt x="22" y="102"/>
                    <a:pt x="20" y="103"/>
                    <a:pt x="20" y="102"/>
                  </a:cubicBezTo>
                  <a:cubicBezTo>
                    <a:pt x="20" y="101"/>
                    <a:pt x="20" y="101"/>
                    <a:pt x="19" y="100"/>
                  </a:cubicBezTo>
                  <a:cubicBezTo>
                    <a:pt x="20" y="100"/>
                    <a:pt x="20" y="101"/>
                    <a:pt x="20" y="102"/>
                  </a:cubicBezTo>
                  <a:cubicBezTo>
                    <a:pt x="21" y="102"/>
                    <a:pt x="21" y="102"/>
                    <a:pt x="21" y="102"/>
                  </a:cubicBezTo>
                  <a:cubicBezTo>
                    <a:pt x="22" y="101"/>
                    <a:pt x="22" y="101"/>
                    <a:pt x="22" y="101"/>
                  </a:cubicBezTo>
                  <a:cubicBezTo>
                    <a:pt x="22" y="101"/>
                    <a:pt x="21" y="101"/>
                    <a:pt x="21" y="100"/>
                  </a:cubicBezTo>
                  <a:cubicBezTo>
                    <a:pt x="22" y="100"/>
                    <a:pt x="22" y="100"/>
                    <a:pt x="23" y="99"/>
                  </a:cubicBezTo>
                  <a:cubicBezTo>
                    <a:pt x="22" y="99"/>
                    <a:pt x="22" y="99"/>
                    <a:pt x="22" y="99"/>
                  </a:cubicBezTo>
                  <a:cubicBezTo>
                    <a:pt x="22" y="98"/>
                    <a:pt x="22" y="98"/>
                    <a:pt x="22" y="98"/>
                  </a:cubicBezTo>
                  <a:cubicBezTo>
                    <a:pt x="22" y="98"/>
                    <a:pt x="22" y="98"/>
                    <a:pt x="22" y="98"/>
                  </a:cubicBezTo>
                  <a:cubicBezTo>
                    <a:pt x="22" y="98"/>
                    <a:pt x="22" y="98"/>
                    <a:pt x="22" y="98"/>
                  </a:cubicBezTo>
                  <a:cubicBezTo>
                    <a:pt x="21" y="98"/>
                    <a:pt x="21" y="98"/>
                    <a:pt x="21" y="98"/>
                  </a:cubicBezTo>
                  <a:cubicBezTo>
                    <a:pt x="22" y="97"/>
                    <a:pt x="22" y="97"/>
                    <a:pt x="22" y="97"/>
                  </a:cubicBezTo>
                  <a:cubicBezTo>
                    <a:pt x="21" y="97"/>
                    <a:pt x="21" y="97"/>
                    <a:pt x="20" y="98"/>
                  </a:cubicBezTo>
                  <a:cubicBezTo>
                    <a:pt x="20" y="98"/>
                    <a:pt x="20" y="97"/>
                    <a:pt x="20" y="97"/>
                  </a:cubicBezTo>
                  <a:cubicBezTo>
                    <a:pt x="21" y="97"/>
                    <a:pt x="22" y="97"/>
                    <a:pt x="22" y="97"/>
                  </a:cubicBezTo>
                  <a:cubicBezTo>
                    <a:pt x="22" y="96"/>
                    <a:pt x="22" y="96"/>
                    <a:pt x="22" y="96"/>
                  </a:cubicBezTo>
                  <a:cubicBezTo>
                    <a:pt x="22" y="96"/>
                    <a:pt x="22" y="96"/>
                    <a:pt x="22" y="96"/>
                  </a:cubicBezTo>
                  <a:cubicBezTo>
                    <a:pt x="21" y="97"/>
                    <a:pt x="21" y="97"/>
                    <a:pt x="21" y="97"/>
                  </a:cubicBezTo>
                  <a:cubicBezTo>
                    <a:pt x="21" y="96"/>
                    <a:pt x="21" y="96"/>
                    <a:pt x="21" y="96"/>
                  </a:cubicBezTo>
                  <a:cubicBezTo>
                    <a:pt x="21" y="96"/>
                    <a:pt x="21" y="96"/>
                    <a:pt x="21" y="96"/>
                  </a:cubicBezTo>
                  <a:cubicBezTo>
                    <a:pt x="21" y="95"/>
                    <a:pt x="21" y="95"/>
                    <a:pt x="21" y="95"/>
                  </a:cubicBezTo>
                  <a:cubicBezTo>
                    <a:pt x="20" y="96"/>
                    <a:pt x="20" y="95"/>
                    <a:pt x="20" y="96"/>
                  </a:cubicBezTo>
                  <a:cubicBezTo>
                    <a:pt x="20" y="96"/>
                    <a:pt x="20" y="96"/>
                    <a:pt x="20" y="96"/>
                  </a:cubicBezTo>
                  <a:cubicBezTo>
                    <a:pt x="20" y="96"/>
                    <a:pt x="20" y="96"/>
                    <a:pt x="20" y="96"/>
                  </a:cubicBezTo>
                  <a:cubicBezTo>
                    <a:pt x="20" y="96"/>
                    <a:pt x="20" y="96"/>
                    <a:pt x="20" y="96"/>
                  </a:cubicBezTo>
                  <a:cubicBezTo>
                    <a:pt x="19" y="96"/>
                    <a:pt x="19" y="94"/>
                    <a:pt x="19" y="94"/>
                  </a:cubicBezTo>
                  <a:cubicBezTo>
                    <a:pt x="19" y="94"/>
                    <a:pt x="19" y="94"/>
                    <a:pt x="19" y="94"/>
                  </a:cubicBezTo>
                  <a:cubicBezTo>
                    <a:pt x="19" y="94"/>
                    <a:pt x="19" y="94"/>
                    <a:pt x="19" y="94"/>
                  </a:cubicBezTo>
                  <a:cubicBezTo>
                    <a:pt x="18" y="93"/>
                    <a:pt x="18" y="93"/>
                    <a:pt x="18" y="93"/>
                  </a:cubicBezTo>
                  <a:cubicBezTo>
                    <a:pt x="18" y="93"/>
                    <a:pt x="18" y="93"/>
                    <a:pt x="18" y="93"/>
                  </a:cubicBezTo>
                  <a:cubicBezTo>
                    <a:pt x="18" y="93"/>
                    <a:pt x="18" y="93"/>
                    <a:pt x="18" y="93"/>
                  </a:cubicBezTo>
                  <a:cubicBezTo>
                    <a:pt x="18" y="92"/>
                    <a:pt x="18" y="92"/>
                    <a:pt x="18" y="92"/>
                  </a:cubicBezTo>
                  <a:cubicBezTo>
                    <a:pt x="17" y="92"/>
                    <a:pt x="17" y="92"/>
                    <a:pt x="17" y="92"/>
                  </a:cubicBezTo>
                  <a:cubicBezTo>
                    <a:pt x="17" y="92"/>
                    <a:pt x="17" y="92"/>
                    <a:pt x="17" y="92"/>
                  </a:cubicBezTo>
                  <a:cubicBezTo>
                    <a:pt x="17" y="92"/>
                    <a:pt x="17" y="92"/>
                    <a:pt x="17" y="92"/>
                  </a:cubicBezTo>
                  <a:cubicBezTo>
                    <a:pt x="17" y="92"/>
                    <a:pt x="17" y="92"/>
                    <a:pt x="17" y="92"/>
                  </a:cubicBezTo>
                  <a:cubicBezTo>
                    <a:pt x="16" y="92"/>
                    <a:pt x="16" y="92"/>
                    <a:pt x="16" y="92"/>
                  </a:cubicBezTo>
                  <a:cubicBezTo>
                    <a:pt x="16" y="91"/>
                    <a:pt x="16" y="91"/>
                    <a:pt x="16" y="91"/>
                  </a:cubicBezTo>
                  <a:cubicBezTo>
                    <a:pt x="16" y="91"/>
                    <a:pt x="16" y="91"/>
                    <a:pt x="16" y="91"/>
                  </a:cubicBezTo>
                  <a:cubicBezTo>
                    <a:pt x="16" y="91"/>
                    <a:pt x="16" y="91"/>
                    <a:pt x="16" y="91"/>
                  </a:cubicBezTo>
                  <a:cubicBezTo>
                    <a:pt x="16" y="91"/>
                    <a:pt x="16" y="91"/>
                    <a:pt x="16" y="91"/>
                  </a:cubicBezTo>
                  <a:cubicBezTo>
                    <a:pt x="15" y="90"/>
                    <a:pt x="15" y="90"/>
                    <a:pt x="15" y="89"/>
                  </a:cubicBezTo>
                  <a:cubicBezTo>
                    <a:pt x="15" y="89"/>
                    <a:pt x="15" y="90"/>
                    <a:pt x="15" y="90"/>
                  </a:cubicBezTo>
                  <a:cubicBezTo>
                    <a:pt x="14" y="90"/>
                    <a:pt x="14" y="89"/>
                    <a:pt x="14" y="89"/>
                  </a:cubicBezTo>
                  <a:cubicBezTo>
                    <a:pt x="13" y="90"/>
                    <a:pt x="12" y="89"/>
                    <a:pt x="11" y="89"/>
                  </a:cubicBezTo>
                  <a:cubicBezTo>
                    <a:pt x="12" y="90"/>
                    <a:pt x="12" y="90"/>
                    <a:pt x="12" y="90"/>
                  </a:cubicBezTo>
                  <a:cubicBezTo>
                    <a:pt x="12" y="90"/>
                    <a:pt x="12" y="90"/>
                    <a:pt x="12" y="90"/>
                  </a:cubicBezTo>
                  <a:cubicBezTo>
                    <a:pt x="12" y="89"/>
                    <a:pt x="12" y="89"/>
                    <a:pt x="12" y="89"/>
                  </a:cubicBezTo>
                  <a:cubicBezTo>
                    <a:pt x="11" y="89"/>
                    <a:pt x="11" y="89"/>
                    <a:pt x="11" y="89"/>
                  </a:cubicBezTo>
                  <a:cubicBezTo>
                    <a:pt x="11" y="90"/>
                    <a:pt x="11" y="90"/>
                    <a:pt x="11" y="90"/>
                  </a:cubicBezTo>
                  <a:cubicBezTo>
                    <a:pt x="10" y="89"/>
                    <a:pt x="10" y="89"/>
                    <a:pt x="10" y="89"/>
                  </a:cubicBezTo>
                  <a:cubicBezTo>
                    <a:pt x="10" y="90"/>
                    <a:pt x="11" y="90"/>
                    <a:pt x="11" y="90"/>
                  </a:cubicBezTo>
                  <a:cubicBezTo>
                    <a:pt x="11" y="91"/>
                    <a:pt x="11" y="91"/>
                    <a:pt x="11" y="91"/>
                  </a:cubicBezTo>
                  <a:cubicBezTo>
                    <a:pt x="10" y="91"/>
                    <a:pt x="10" y="91"/>
                    <a:pt x="10" y="91"/>
                  </a:cubicBezTo>
                  <a:cubicBezTo>
                    <a:pt x="10" y="91"/>
                    <a:pt x="10" y="91"/>
                    <a:pt x="10" y="91"/>
                  </a:cubicBezTo>
                  <a:cubicBezTo>
                    <a:pt x="11" y="93"/>
                    <a:pt x="11" y="91"/>
                    <a:pt x="12" y="91"/>
                  </a:cubicBezTo>
                  <a:cubicBezTo>
                    <a:pt x="12" y="91"/>
                    <a:pt x="12" y="91"/>
                    <a:pt x="12" y="92"/>
                  </a:cubicBezTo>
                  <a:cubicBezTo>
                    <a:pt x="13" y="92"/>
                    <a:pt x="13" y="91"/>
                    <a:pt x="13" y="91"/>
                  </a:cubicBezTo>
                  <a:cubicBezTo>
                    <a:pt x="13" y="91"/>
                    <a:pt x="13" y="92"/>
                    <a:pt x="13" y="92"/>
                  </a:cubicBezTo>
                  <a:cubicBezTo>
                    <a:pt x="14" y="92"/>
                    <a:pt x="14" y="92"/>
                    <a:pt x="14" y="92"/>
                  </a:cubicBezTo>
                  <a:cubicBezTo>
                    <a:pt x="14" y="92"/>
                    <a:pt x="14" y="92"/>
                    <a:pt x="14" y="92"/>
                  </a:cubicBezTo>
                  <a:cubicBezTo>
                    <a:pt x="15" y="92"/>
                    <a:pt x="15" y="92"/>
                    <a:pt x="15" y="92"/>
                  </a:cubicBezTo>
                  <a:cubicBezTo>
                    <a:pt x="14" y="92"/>
                    <a:pt x="14" y="92"/>
                    <a:pt x="14" y="92"/>
                  </a:cubicBezTo>
                  <a:cubicBezTo>
                    <a:pt x="14" y="92"/>
                    <a:pt x="14" y="92"/>
                    <a:pt x="14" y="92"/>
                  </a:cubicBezTo>
                  <a:cubicBezTo>
                    <a:pt x="15" y="92"/>
                    <a:pt x="15" y="92"/>
                    <a:pt x="15" y="92"/>
                  </a:cubicBezTo>
                  <a:cubicBezTo>
                    <a:pt x="15" y="92"/>
                    <a:pt x="14" y="93"/>
                    <a:pt x="14" y="93"/>
                  </a:cubicBezTo>
                  <a:cubicBezTo>
                    <a:pt x="14" y="93"/>
                    <a:pt x="14" y="93"/>
                    <a:pt x="14" y="93"/>
                  </a:cubicBezTo>
                  <a:cubicBezTo>
                    <a:pt x="14" y="93"/>
                    <a:pt x="14" y="93"/>
                    <a:pt x="14" y="93"/>
                  </a:cubicBezTo>
                  <a:cubicBezTo>
                    <a:pt x="14" y="92"/>
                    <a:pt x="12" y="92"/>
                    <a:pt x="11" y="93"/>
                  </a:cubicBezTo>
                  <a:cubicBezTo>
                    <a:pt x="11" y="94"/>
                    <a:pt x="14" y="95"/>
                    <a:pt x="14" y="95"/>
                  </a:cubicBezTo>
                  <a:cubicBezTo>
                    <a:pt x="15" y="95"/>
                    <a:pt x="15" y="95"/>
                    <a:pt x="15" y="95"/>
                  </a:cubicBezTo>
                  <a:cubicBezTo>
                    <a:pt x="15" y="95"/>
                    <a:pt x="15" y="95"/>
                    <a:pt x="15" y="95"/>
                  </a:cubicBezTo>
                  <a:cubicBezTo>
                    <a:pt x="15" y="95"/>
                    <a:pt x="15" y="95"/>
                    <a:pt x="15" y="95"/>
                  </a:cubicBezTo>
                  <a:cubicBezTo>
                    <a:pt x="14" y="96"/>
                    <a:pt x="15" y="97"/>
                    <a:pt x="15" y="98"/>
                  </a:cubicBezTo>
                  <a:cubicBezTo>
                    <a:pt x="15" y="98"/>
                    <a:pt x="15" y="98"/>
                    <a:pt x="15" y="98"/>
                  </a:cubicBezTo>
                  <a:cubicBezTo>
                    <a:pt x="15" y="99"/>
                    <a:pt x="15" y="99"/>
                    <a:pt x="15" y="99"/>
                  </a:cubicBezTo>
                  <a:cubicBezTo>
                    <a:pt x="15" y="99"/>
                    <a:pt x="14" y="99"/>
                    <a:pt x="14" y="99"/>
                  </a:cubicBezTo>
                  <a:cubicBezTo>
                    <a:pt x="15" y="99"/>
                    <a:pt x="15" y="98"/>
                    <a:pt x="15" y="98"/>
                  </a:cubicBezTo>
                  <a:cubicBezTo>
                    <a:pt x="15" y="98"/>
                    <a:pt x="15" y="98"/>
                    <a:pt x="15" y="98"/>
                  </a:cubicBezTo>
                  <a:cubicBezTo>
                    <a:pt x="15" y="98"/>
                    <a:pt x="15" y="98"/>
                    <a:pt x="15" y="98"/>
                  </a:cubicBezTo>
                  <a:cubicBezTo>
                    <a:pt x="14" y="98"/>
                    <a:pt x="14" y="98"/>
                    <a:pt x="14" y="98"/>
                  </a:cubicBezTo>
                  <a:cubicBezTo>
                    <a:pt x="14" y="97"/>
                    <a:pt x="14" y="97"/>
                    <a:pt x="14" y="97"/>
                  </a:cubicBezTo>
                  <a:cubicBezTo>
                    <a:pt x="14" y="98"/>
                    <a:pt x="13" y="99"/>
                    <a:pt x="13" y="99"/>
                  </a:cubicBezTo>
                  <a:cubicBezTo>
                    <a:pt x="13" y="100"/>
                    <a:pt x="13" y="96"/>
                    <a:pt x="13" y="96"/>
                  </a:cubicBezTo>
                  <a:cubicBezTo>
                    <a:pt x="12" y="95"/>
                    <a:pt x="12" y="97"/>
                    <a:pt x="12" y="98"/>
                  </a:cubicBezTo>
                  <a:cubicBezTo>
                    <a:pt x="12" y="98"/>
                    <a:pt x="12" y="97"/>
                    <a:pt x="12" y="97"/>
                  </a:cubicBezTo>
                  <a:cubicBezTo>
                    <a:pt x="12" y="97"/>
                    <a:pt x="12" y="97"/>
                    <a:pt x="11" y="97"/>
                  </a:cubicBezTo>
                  <a:cubicBezTo>
                    <a:pt x="12" y="96"/>
                    <a:pt x="12" y="96"/>
                    <a:pt x="12" y="96"/>
                  </a:cubicBezTo>
                  <a:cubicBezTo>
                    <a:pt x="12" y="96"/>
                    <a:pt x="12" y="96"/>
                    <a:pt x="12" y="96"/>
                  </a:cubicBezTo>
                  <a:cubicBezTo>
                    <a:pt x="11" y="96"/>
                    <a:pt x="11" y="96"/>
                    <a:pt x="11" y="96"/>
                  </a:cubicBezTo>
                  <a:cubicBezTo>
                    <a:pt x="11" y="96"/>
                    <a:pt x="11" y="96"/>
                    <a:pt x="11" y="96"/>
                  </a:cubicBezTo>
                  <a:cubicBezTo>
                    <a:pt x="11" y="96"/>
                    <a:pt x="11" y="97"/>
                    <a:pt x="10" y="97"/>
                  </a:cubicBezTo>
                  <a:cubicBezTo>
                    <a:pt x="11" y="96"/>
                    <a:pt x="11" y="96"/>
                    <a:pt x="11" y="95"/>
                  </a:cubicBezTo>
                  <a:cubicBezTo>
                    <a:pt x="10" y="95"/>
                    <a:pt x="10" y="95"/>
                    <a:pt x="10" y="95"/>
                  </a:cubicBezTo>
                  <a:cubicBezTo>
                    <a:pt x="10" y="95"/>
                    <a:pt x="10" y="95"/>
                    <a:pt x="10" y="95"/>
                  </a:cubicBezTo>
                  <a:cubicBezTo>
                    <a:pt x="10" y="94"/>
                    <a:pt x="9" y="93"/>
                    <a:pt x="8" y="93"/>
                  </a:cubicBezTo>
                  <a:cubicBezTo>
                    <a:pt x="7" y="94"/>
                    <a:pt x="7" y="94"/>
                    <a:pt x="7" y="94"/>
                  </a:cubicBezTo>
                  <a:cubicBezTo>
                    <a:pt x="7" y="94"/>
                    <a:pt x="7" y="94"/>
                    <a:pt x="7" y="94"/>
                  </a:cubicBezTo>
                  <a:cubicBezTo>
                    <a:pt x="7" y="94"/>
                    <a:pt x="7" y="94"/>
                    <a:pt x="7" y="94"/>
                  </a:cubicBezTo>
                  <a:cubicBezTo>
                    <a:pt x="7" y="94"/>
                    <a:pt x="7" y="94"/>
                    <a:pt x="7" y="94"/>
                  </a:cubicBezTo>
                  <a:cubicBezTo>
                    <a:pt x="8" y="94"/>
                    <a:pt x="8" y="94"/>
                    <a:pt x="8" y="94"/>
                  </a:cubicBezTo>
                  <a:cubicBezTo>
                    <a:pt x="8" y="94"/>
                    <a:pt x="8" y="95"/>
                    <a:pt x="8" y="95"/>
                  </a:cubicBezTo>
                  <a:cubicBezTo>
                    <a:pt x="8" y="94"/>
                    <a:pt x="7" y="94"/>
                    <a:pt x="6" y="95"/>
                  </a:cubicBezTo>
                  <a:cubicBezTo>
                    <a:pt x="7" y="95"/>
                    <a:pt x="7" y="96"/>
                    <a:pt x="8" y="96"/>
                  </a:cubicBezTo>
                  <a:cubicBezTo>
                    <a:pt x="8" y="97"/>
                    <a:pt x="8" y="97"/>
                    <a:pt x="8" y="97"/>
                  </a:cubicBezTo>
                  <a:cubicBezTo>
                    <a:pt x="8" y="97"/>
                    <a:pt x="8" y="96"/>
                    <a:pt x="8" y="96"/>
                  </a:cubicBezTo>
                  <a:cubicBezTo>
                    <a:pt x="7" y="97"/>
                    <a:pt x="5" y="94"/>
                    <a:pt x="5" y="96"/>
                  </a:cubicBezTo>
                  <a:cubicBezTo>
                    <a:pt x="5" y="97"/>
                    <a:pt x="8" y="99"/>
                    <a:pt x="9" y="99"/>
                  </a:cubicBezTo>
                  <a:cubicBezTo>
                    <a:pt x="9" y="99"/>
                    <a:pt x="9" y="99"/>
                    <a:pt x="9" y="99"/>
                  </a:cubicBezTo>
                  <a:cubicBezTo>
                    <a:pt x="9" y="99"/>
                    <a:pt x="9" y="99"/>
                    <a:pt x="9" y="99"/>
                  </a:cubicBezTo>
                  <a:cubicBezTo>
                    <a:pt x="9" y="99"/>
                    <a:pt x="8" y="98"/>
                    <a:pt x="7" y="98"/>
                  </a:cubicBezTo>
                  <a:cubicBezTo>
                    <a:pt x="7" y="99"/>
                    <a:pt x="6" y="98"/>
                    <a:pt x="5" y="98"/>
                  </a:cubicBezTo>
                  <a:cubicBezTo>
                    <a:pt x="4" y="98"/>
                    <a:pt x="5" y="99"/>
                    <a:pt x="6" y="100"/>
                  </a:cubicBezTo>
                  <a:cubicBezTo>
                    <a:pt x="6" y="100"/>
                    <a:pt x="9" y="100"/>
                    <a:pt x="9" y="100"/>
                  </a:cubicBezTo>
                  <a:cubicBezTo>
                    <a:pt x="9" y="100"/>
                    <a:pt x="9" y="100"/>
                    <a:pt x="9" y="100"/>
                  </a:cubicBezTo>
                  <a:cubicBezTo>
                    <a:pt x="9" y="101"/>
                    <a:pt x="9" y="101"/>
                    <a:pt x="9" y="101"/>
                  </a:cubicBezTo>
                  <a:cubicBezTo>
                    <a:pt x="9" y="100"/>
                    <a:pt x="8" y="101"/>
                    <a:pt x="8" y="101"/>
                  </a:cubicBezTo>
                  <a:cubicBezTo>
                    <a:pt x="7" y="101"/>
                    <a:pt x="7" y="101"/>
                    <a:pt x="7" y="101"/>
                  </a:cubicBezTo>
                  <a:cubicBezTo>
                    <a:pt x="7" y="101"/>
                    <a:pt x="7" y="101"/>
                    <a:pt x="7" y="101"/>
                  </a:cubicBezTo>
                  <a:cubicBezTo>
                    <a:pt x="7" y="102"/>
                    <a:pt x="8" y="102"/>
                    <a:pt x="9" y="102"/>
                  </a:cubicBezTo>
                  <a:cubicBezTo>
                    <a:pt x="8" y="102"/>
                    <a:pt x="8" y="102"/>
                    <a:pt x="8" y="102"/>
                  </a:cubicBezTo>
                  <a:cubicBezTo>
                    <a:pt x="8" y="102"/>
                    <a:pt x="8" y="102"/>
                    <a:pt x="8" y="102"/>
                  </a:cubicBezTo>
                  <a:cubicBezTo>
                    <a:pt x="7" y="102"/>
                    <a:pt x="7" y="102"/>
                    <a:pt x="7" y="102"/>
                  </a:cubicBezTo>
                  <a:cubicBezTo>
                    <a:pt x="7" y="103"/>
                    <a:pt x="7" y="103"/>
                    <a:pt x="7" y="103"/>
                  </a:cubicBezTo>
                  <a:cubicBezTo>
                    <a:pt x="7" y="103"/>
                    <a:pt x="7" y="103"/>
                    <a:pt x="7" y="103"/>
                  </a:cubicBezTo>
                  <a:cubicBezTo>
                    <a:pt x="7" y="101"/>
                    <a:pt x="4" y="99"/>
                    <a:pt x="3" y="99"/>
                  </a:cubicBezTo>
                  <a:cubicBezTo>
                    <a:pt x="2" y="100"/>
                    <a:pt x="5" y="102"/>
                    <a:pt x="5" y="103"/>
                  </a:cubicBezTo>
                  <a:cubicBezTo>
                    <a:pt x="4" y="102"/>
                    <a:pt x="4" y="102"/>
                    <a:pt x="3" y="102"/>
                  </a:cubicBezTo>
                  <a:cubicBezTo>
                    <a:pt x="3" y="103"/>
                    <a:pt x="4" y="103"/>
                    <a:pt x="4" y="104"/>
                  </a:cubicBezTo>
                  <a:cubicBezTo>
                    <a:pt x="5" y="104"/>
                    <a:pt x="5" y="104"/>
                    <a:pt x="5" y="104"/>
                  </a:cubicBezTo>
                  <a:cubicBezTo>
                    <a:pt x="5" y="104"/>
                    <a:pt x="5" y="104"/>
                    <a:pt x="5" y="104"/>
                  </a:cubicBezTo>
                  <a:cubicBezTo>
                    <a:pt x="3" y="104"/>
                    <a:pt x="3" y="102"/>
                    <a:pt x="2" y="102"/>
                  </a:cubicBezTo>
                  <a:cubicBezTo>
                    <a:pt x="1" y="102"/>
                    <a:pt x="1" y="102"/>
                    <a:pt x="1" y="102"/>
                  </a:cubicBezTo>
                  <a:cubicBezTo>
                    <a:pt x="1" y="103"/>
                    <a:pt x="1" y="104"/>
                    <a:pt x="0" y="104"/>
                  </a:cubicBezTo>
                  <a:cubicBezTo>
                    <a:pt x="0" y="105"/>
                    <a:pt x="3" y="105"/>
                    <a:pt x="4" y="105"/>
                  </a:cubicBezTo>
                  <a:cubicBezTo>
                    <a:pt x="4" y="106"/>
                    <a:pt x="4" y="106"/>
                    <a:pt x="4" y="106"/>
                  </a:cubicBezTo>
                  <a:cubicBezTo>
                    <a:pt x="4" y="106"/>
                    <a:pt x="4" y="106"/>
                    <a:pt x="4" y="106"/>
                  </a:cubicBezTo>
                  <a:cubicBezTo>
                    <a:pt x="6" y="106"/>
                    <a:pt x="6" y="106"/>
                    <a:pt x="6" y="106"/>
                  </a:cubicBezTo>
                  <a:cubicBezTo>
                    <a:pt x="6" y="105"/>
                    <a:pt x="7" y="105"/>
                    <a:pt x="8" y="105"/>
                  </a:cubicBezTo>
                  <a:cubicBezTo>
                    <a:pt x="9" y="105"/>
                    <a:pt x="9" y="105"/>
                    <a:pt x="9" y="105"/>
                  </a:cubicBezTo>
                  <a:cubicBezTo>
                    <a:pt x="9" y="104"/>
                    <a:pt x="9" y="104"/>
                    <a:pt x="9" y="103"/>
                  </a:cubicBezTo>
                  <a:cubicBezTo>
                    <a:pt x="10" y="104"/>
                    <a:pt x="10" y="104"/>
                    <a:pt x="11" y="104"/>
                  </a:cubicBezTo>
                  <a:cubicBezTo>
                    <a:pt x="11" y="103"/>
                    <a:pt x="11" y="103"/>
                    <a:pt x="11" y="103"/>
                  </a:cubicBezTo>
                  <a:cubicBezTo>
                    <a:pt x="11" y="103"/>
                    <a:pt x="11" y="103"/>
                    <a:pt x="11" y="104"/>
                  </a:cubicBezTo>
                  <a:cubicBezTo>
                    <a:pt x="11" y="103"/>
                    <a:pt x="12" y="103"/>
                    <a:pt x="12" y="103"/>
                  </a:cubicBezTo>
                  <a:cubicBezTo>
                    <a:pt x="12" y="103"/>
                    <a:pt x="12" y="103"/>
                    <a:pt x="12" y="103"/>
                  </a:cubicBezTo>
                  <a:cubicBezTo>
                    <a:pt x="11" y="104"/>
                    <a:pt x="11" y="104"/>
                    <a:pt x="11" y="104"/>
                  </a:cubicBezTo>
                  <a:cubicBezTo>
                    <a:pt x="12" y="104"/>
                    <a:pt x="12" y="104"/>
                    <a:pt x="12" y="104"/>
                  </a:cubicBezTo>
                  <a:cubicBezTo>
                    <a:pt x="12" y="104"/>
                    <a:pt x="12" y="104"/>
                    <a:pt x="12" y="104"/>
                  </a:cubicBezTo>
                  <a:cubicBezTo>
                    <a:pt x="12" y="105"/>
                    <a:pt x="12" y="105"/>
                    <a:pt x="12" y="105"/>
                  </a:cubicBezTo>
                  <a:cubicBezTo>
                    <a:pt x="12" y="105"/>
                    <a:pt x="12" y="105"/>
                    <a:pt x="12" y="105"/>
                  </a:cubicBezTo>
                  <a:cubicBezTo>
                    <a:pt x="12" y="103"/>
                    <a:pt x="12" y="103"/>
                    <a:pt x="12" y="103"/>
                  </a:cubicBezTo>
                  <a:cubicBezTo>
                    <a:pt x="12" y="103"/>
                    <a:pt x="13" y="103"/>
                    <a:pt x="13" y="103"/>
                  </a:cubicBezTo>
                  <a:cubicBezTo>
                    <a:pt x="12" y="103"/>
                    <a:pt x="13" y="104"/>
                    <a:pt x="13" y="104"/>
                  </a:cubicBezTo>
                  <a:cubicBezTo>
                    <a:pt x="13" y="104"/>
                    <a:pt x="13" y="104"/>
                    <a:pt x="13" y="104"/>
                  </a:cubicBezTo>
                  <a:cubicBezTo>
                    <a:pt x="13" y="104"/>
                    <a:pt x="13" y="104"/>
                    <a:pt x="13" y="104"/>
                  </a:cubicBezTo>
                  <a:cubicBezTo>
                    <a:pt x="14" y="104"/>
                    <a:pt x="14" y="103"/>
                    <a:pt x="14" y="103"/>
                  </a:cubicBezTo>
                  <a:cubicBezTo>
                    <a:pt x="14" y="103"/>
                    <a:pt x="14" y="104"/>
                    <a:pt x="14" y="105"/>
                  </a:cubicBezTo>
                  <a:cubicBezTo>
                    <a:pt x="15" y="104"/>
                    <a:pt x="15" y="104"/>
                    <a:pt x="15" y="104"/>
                  </a:cubicBezTo>
                  <a:cubicBezTo>
                    <a:pt x="15" y="104"/>
                    <a:pt x="15" y="104"/>
                    <a:pt x="15" y="104"/>
                  </a:cubicBezTo>
                  <a:cubicBezTo>
                    <a:pt x="15" y="104"/>
                    <a:pt x="15" y="104"/>
                    <a:pt x="15" y="104"/>
                  </a:cubicBezTo>
                  <a:cubicBezTo>
                    <a:pt x="15" y="104"/>
                    <a:pt x="15" y="104"/>
                    <a:pt x="15" y="104"/>
                  </a:cubicBezTo>
                  <a:cubicBezTo>
                    <a:pt x="15" y="104"/>
                    <a:pt x="15" y="104"/>
                    <a:pt x="15" y="104"/>
                  </a:cubicBezTo>
                  <a:cubicBezTo>
                    <a:pt x="15" y="104"/>
                    <a:pt x="15" y="104"/>
                    <a:pt x="15" y="104"/>
                  </a:cubicBezTo>
                  <a:cubicBezTo>
                    <a:pt x="16" y="104"/>
                    <a:pt x="16" y="104"/>
                    <a:pt x="17" y="103"/>
                  </a:cubicBezTo>
                  <a:cubicBezTo>
                    <a:pt x="16" y="104"/>
                    <a:pt x="16" y="104"/>
                    <a:pt x="15" y="104"/>
                  </a:cubicBezTo>
                  <a:cubicBezTo>
                    <a:pt x="14" y="105"/>
                    <a:pt x="15" y="105"/>
                    <a:pt x="16" y="106"/>
                  </a:cubicBezTo>
                  <a:cubicBezTo>
                    <a:pt x="16" y="106"/>
                    <a:pt x="17" y="105"/>
                    <a:pt x="17" y="104"/>
                  </a:cubicBezTo>
                  <a:cubicBezTo>
                    <a:pt x="17" y="105"/>
                    <a:pt x="17" y="105"/>
                    <a:pt x="17" y="105"/>
                  </a:cubicBezTo>
                  <a:cubicBezTo>
                    <a:pt x="17" y="105"/>
                    <a:pt x="17" y="105"/>
                    <a:pt x="18" y="105"/>
                  </a:cubicBezTo>
                  <a:cubicBezTo>
                    <a:pt x="18" y="105"/>
                    <a:pt x="18" y="105"/>
                    <a:pt x="18" y="105"/>
                  </a:cubicBezTo>
                  <a:cubicBezTo>
                    <a:pt x="18" y="105"/>
                    <a:pt x="18" y="106"/>
                    <a:pt x="18" y="106"/>
                  </a:cubicBezTo>
                  <a:cubicBezTo>
                    <a:pt x="18" y="106"/>
                    <a:pt x="19" y="106"/>
                    <a:pt x="19" y="106"/>
                  </a:cubicBezTo>
                  <a:cubicBezTo>
                    <a:pt x="19" y="106"/>
                    <a:pt x="18" y="106"/>
                    <a:pt x="18" y="106"/>
                  </a:cubicBezTo>
                  <a:cubicBezTo>
                    <a:pt x="18" y="107"/>
                    <a:pt x="18" y="107"/>
                    <a:pt x="18" y="107"/>
                  </a:cubicBezTo>
                  <a:cubicBezTo>
                    <a:pt x="18" y="106"/>
                    <a:pt x="16" y="108"/>
                    <a:pt x="15" y="108"/>
                  </a:cubicBezTo>
                  <a:cubicBezTo>
                    <a:pt x="15" y="108"/>
                    <a:pt x="15" y="108"/>
                    <a:pt x="15" y="108"/>
                  </a:cubicBezTo>
                  <a:cubicBezTo>
                    <a:pt x="14" y="108"/>
                    <a:pt x="14" y="108"/>
                    <a:pt x="14" y="108"/>
                  </a:cubicBezTo>
                  <a:cubicBezTo>
                    <a:pt x="14" y="109"/>
                    <a:pt x="14" y="109"/>
                    <a:pt x="14" y="110"/>
                  </a:cubicBezTo>
                  <a:cubicBezTo>
                    <a:pt x="14" y="110"/>
                    <a:pt x="14" y="110"/>
                    <a:pt x="14" y="110"/>
                  </a:cubicBezTo>
                  <a:cubicBezTo>
                    <a:pt x="13" y="110"/>
                    <a:pt x="13" y="110"/>
                    <a:pt x="13" y="110"/>
                  </a:cubicBezTo>
                  <a:cubicBezTo>
                    <a:pt x="14" y="110"/>
                    <a:pt x="14" y="110"/>
                    <a:pt x="14" y="110"/>
                  </a:cubicBezTo>
                  <a:cubicBezTo>
                    <a:pt x="16" y="110"/>
                    <a:pt x="17" y="112"/>
                    <a:pt x="19" y="110"/>
                  </a:cubicBezTo>
                  <a:cubicBezTo>
                    <a:pt x="19" y="110"/>
                    <a:pt x="19" y="110"/>
                    <a:pt x="19" y="110"/>
                  </a:cubicBezTo>
                  <a:cubicBezTo>
                    <a:pt x="19" y="109"/>
                    <a:pt x="19" y="109"/>
                    <a:pt x="19" y="109"/>
                  </a:cubicBezTo>
                  <a:cubicBezTo>
                    <a:pt x="20" y="110"/>
                    <a:pt x="19" y="111"/>
                    <a:pt x="19" y="111"/>
                  </a:cubicBezTo>
                  <a:cubicBezTo>
                    <a:pt x="19" y="113"/>
                    <a:pt x="17" y="112"/>
                    <a:pt x="16" y="112"/>
                  </a:cubicBezTo>
                  <a:cubicBezTo>
                    <a:pt x="16" y="113"/>
                    <a:pt x="15" y="112"/>
                    <a:pt x="14" y="112"/>
                  </a:cubicBezTo>
                  <a:cubicBezTo>
                    <a:pt x="14" y="112"/>
                    <a:pt x="14" y="112"/>
                    <a:pt x="13" y="112"/>
                  </a:cubicBezTo>
                  <a:cubicBezTo>
                    <a:pt x="13" y="113"/>
                    <a:pt x="13" y="113"/>
                    <a:pt x="13" y="113"/>
                  </a:cubicBezTo>
                  <a:cubicBezTo>
                    <a:pt x="13" y="113"/>
                    <a:pt x="13" y="113"/>
                    <a:pt x="13" y="113"/>
                  </a:cubicBezTo>
                  <a:cubicBezTo>
                    <a:pt x="12" y="112"/>
                    <a:pt x="12" y="112"/>
                    <a:pt x="12" y="112"/>
                  </a:cubicBezTo>
                  <a:cubicBezTo>
                    <a:pt x="12" y="112"/>
                    <a:pt x="12" y="112"/>
                    <a:pt x="12" y="112"/>
                  </a:cubicBezTo>
                  <a:cubicBezTo>
                    <a:pt x="12" y="112"/>
                    <a:pt x="12" y="112"/>
                    <a:pt x="12" y="112"/>
                  </a:cubicBezTo>
                  <a:cubicBezTo>
                    <a:pt x="12" y="112"/>
                    <a:pt x="12" y="112"/>
                    <a:pt x="12" y="112"/>
                  </a:cubicBezTo>
                  <a:cubicBezTo>
                    <a:pt x="12" y="112"/>
                    <a:pt x="12" y="112"/>
                    <a:pt x="12" y="112"/>
                  </a:cubicBezTo>
                  <a:cubicBezTo>
                    <a:pt x="11" y="112"/>
                    <a:pt x="11" y="112"/>
                    <a:pt x="11" y="112"/>
                  </a:cubicBezTo>
                  <a:cubicBezTo>
                    <a:pt x="11" y="112"/>
                    <a:pt x="12" y="112"/>
                    <a:pt x="12" y="112"/>
                  </a:cubicBezTo>
                  <a:cubicBezTo>
                    <a:pt x="11" y="113"/>
                    <a:pt x="11" y="112"/>
                    <a:pt x="11" y="113"/>
                  </a:cubicBezTo>
                  <a:cubicBezTo>
                    <a:pt x="10" y="112"/>
                    <a:pt x="10" y="112"/>
                    <a:pt x="10" y="112"/>
                  </a:cubicBezTo>
                  <a:cubicBezTo>
                    <a:pt x="10" y="113"/>
                    <a:pt x="10" y="113"/>
                    <a:pt x="10" y="113"/>
                  </a:cubicBezTo>
                  <a:cubicBezTo>
                    <a:pt x="9" y="114"/>
                    <a:pt x="9" y="114"/>
                    <a:pt x="9" y="114"/>
                  </a:cubicBezTo>
                  <a:cubicBezTo>
                    <a:pt x="9" y="113"/>
                    <a:pt x="9" y="113"/>
                    <a:pt x="9" y="113"/>
                  </a:cubicBezTo>
                  <a:cubicBezTo>
                    <a:pt x="9" y="113"/>
                    <a:pt x="9" y="113"/>
                    <a:pt x="9" y="113"/>
                  </a:cubicBezTo>
                  <a:cubicBezTo>
                    <a:pt x="9" y="113"/>
                    <a:pt x="9" y="113"/>
                    <a:pt x="9" y="113"/>
                  </a:cubicBezTo>
                  <a:cubicBezTo>
                    <a:pt x="10" y="112"/>
                    <a:pt x="10" y="112"/>
                    <a:pt x="10" y="112"/>
                  </a:cubicBezTo>
                  <a:cubicBezTo>
                    <a:pt x="9" y="112"/>
                    <a:pt x="9" y="112"/>
                    <a:pt x="9" y="112"/>
                  </a:cubicBezTo>
                  <a:cubicBezTo>
                    <a:pt x="9" y="113"/>
                    <a:pt x="9" y="113"/>
                    <a:pt x="9" y="113"/>
                  </a:cubicBezTo>
                  <a:cubicBezTo>
                    <a:pt x="9" y="113"/>
                    <a:pt x="9" y="113"/>
                    <a:pt x="9" y="113"/>
                  </a:cubicBezTo>
                  <a:cubicBezTo>
                    <a:pt x="8" y="114"/>
                    <a:pt x="8" y="114"/>
                    <a:pt x="8" y="114"/>
                  </a:cubicBezTo>
                  <a:cubicBezTo>
                    <a:pt x="8" y="114"/>
                    <a:pt x="8" y="114"/>
                    <a:pt x="8" y="114"/>
                  </a:cubicBezTo>
                  <a:cubicBezTo>
                    <a:pt x="8" y="113"/>
                    <a:pt x="8" y="113"/>
                    <a:pt x="8" y="113"/>
                  </a:cubicBezTo>
                  <a:cubicBezTo>
                    <a:pt x="8" y="114"/>
                    <a:pt x="8" y="114"/>
                    <a:pt x="8" y="114"/>
                  </a:cubicBezTo>
                  <a:cubicBezTo>
                    <a:pt x="8" y="113"/>
                    <a:pt x="8" y="113"/>
                    <a:pt x="8" y="113"/>
                  </a:cubicBezTo>
                  <a:cubicBezTo>
                    <a:pt x="7" y="113"/>
                    <a:pt x="7" y="113"/>
                    <a:pt x="7" y="113"/>
                  </a:cubicBezTo>
                  <a:cubicBezTo>
                    <a:pt x="7" y="113"/>
                    <a:pt x="8" y="113"/>
                    <a:pt x="8" y="113"/>
                  </a:cubicBezTo>
                  <a:cubicBezTo>
                    <a:pt x="7" y="113"/>
                    <a:pt x="7" y="113"/>
                    <a:pt x="7" y="113"/>
                  </a:cubicBezTo>
                  <a:cubicBezTo>
                    <a:pt x="6" y="114"/>
                    <a:pt x="6" y="114"/>
                    <a:pt x="6" y="114"/>
                  </a:cubicBezTo>
                  <a:cubicBezTo>
                    <a:pt x="6" y="114"/>
                    <a:pt x="6" y="114"/>
                    <a:pt x="6" y="114"/>
                  </a:cubicBezTo>
                  <a:cubicBezTo>
                    <a:pt x="6" y="115"/>
                    <a:pt x="4" y="113"/>
                    <a:pt x="3" y="114"/>
                  </a:cubicBezTo>
                  <a:cubicBezTo>
                    <a:pt x="3" y="114"/>
                    <a:pt x="3" y="114"/>
                    <a:pt x="3" y="114"/>
                  </a:cubicBezTo>
                  <a:cubicBezTo>
                    <a:pt x="3" y="115"/>
                    <a:pt x="3" y="115"/>
                    <a:pt x="3" y="116"/>
                  </a:cubicBezTo>
                  <a:cubicBezTo>
                    <a:pt x="4" y="117"/>
                    <a:pt x="4" y="116"/>
                    <a:pt x="5" y="117"/>
                  </a:cubicBezTo>
                  <a:cubicBezTo>
                    <a:pt x="6" y="116"/>
                    <a:pt x="6" y="116"/>
                    <a:pt x="6" y="116"/>
                  </a:cubicBezTo>
                  <a:cubicBezTo>
                    <a:pt x="7" y="116"/>
                    <a:pt x="7" y="116"/>
                    <a:pt x="7" y="116"/>
                  </a:cubicBezTo>
                  <a:cubicBezTo>
                    <a:pt x="7" y="115"/>
                    <a:pt x="8" y="115"/>
                    <a:pt x="8" y="115"/>
                  </a:cubicBezTo>
                  <a:cubicBezTo>
                    <a:pt x="9" y="116"/>
                    <a:pt x="11" y="116"/>
                    <a:pt x="12" y="116"/>
                  </a:cubicBezTo>
                  <a:cubicBezTo>
                    <a:pt x="12" y="116"/>
                    <a:pt x="12" y="116"/>
                    <a:pt x="12" y="116"/>
                  </a:cubicBezTo>
                  <a:cubicBezTo>
                    <a:pt x="12" y="116"/>
                    <a:pt x="12" y="116"/>
                    <a:pt x="12" y="116"/>
                  </a:cubicBezTo>
                  <a:cubicBezTo>
                    <a:pt x="12" y="116"/>
                    <a:pt x="12" y="116"/>
                    <a:pt x="12" y="116"/>
                  </a:cubicBezTo>
                  <a:cubicBezTo>
                    <a:pt x="12" y="116"/>
                    <a:pt x="12" y="116"/>
                    <a:pt x="12" y="116"/>
                  </a:cubicBezTo>
                  <a:cubicBezTo>
                    <a:pt x="13" y="116"/>
                    <a:pt x="13" y="116"/>
                    <a:pt x="13" y="116"/>
                  </a:cubicBezTo>
                  <a:cubicBezTo>
                    <a:pt x="13" y="116"/>
                    <a:pt x="13" y="116"/>
                    <a:pt x="13" y="116"/>
                  </a:cubicBezTo>
                  <a:cubicBezTo>
                    <a:pt x="13" y="116"/>
                    <a:pt x="13" y="116"/>
                    <a:pt x="13" y="116"/>
                  </a:cubicBezTo>
                  <a:cubicBezTo>
                    <a:pt x="13" y="116"/>
                    <a:pt x="13" y="116"/>
                    <a:pt x="13" y="116"/>
                  </a:cubicBezTo>
                  <a:cubicBezTo>
                    <a:pt x="13" y="116"/>
                    <a:pt x="13" y="116"/>
                    <a:pt x="13" y="116"/>
                  </a:cubicBezTo>
                  <a:cubicBezTo>
                    <a:pt x="14" y="116"/>
                    <a:pt x="14" y="116"/>
                    <a:pt x="14" y="116"/>
                  </a:cubicBezTo>
                  <a:cubicBezTo>
                    <a:pt x="14" y="116"/>
                    <a:pt x="14" y="116"/>
                    <a:pt x="14" y="116"/>
                  </a:cubicBezTo>
                  <a:cubicBezTo>
                    <a:pt x="14" y="116"/>
                    <a:pt x="14" y="116"/>
                    <a:pt x="14" y="116"/>
                  </a:cubicBezTo>
                  <a:cubicBezTo>
                    <a:pt x="15" y="116"/>
                    <a:pt x="15" y="116"/>
                    <a:pt x="15" y="116"/>
                  </a:cubicBezTo>
                  <a:cubicBezTo>
                    <a:pt x="15" y="117"/>
                    <a:pt x="15" y="117"/>
                    <a:pt x="14" y="118"/>
                  </a:cubicBezTo>
                  <a:cubicBezTo>
                    <a:pt x="14" y="118"/>
                    <a:pt x="16" y="117"/>
                    <a:pt x="16" y="117"/>
                  </a:cubicBezTo>
                  <a:cubicBezTo>
                    <a:pt x="16" y="117"/>
                    <a:pt x="16" y="117"/>
                    <a:pt x="16" y="117"/>
                  </a:cubicBezTo>
                  <a:cubicBezTo>
                    <a:pt x="15" y="118"/>
                    <a:pt x="15" y="118"/>
                    <a:pt x="15" y="118"/>
                  </a:cubicBezTo>
                  <a:cubicBezTo>
                    <a:pt x="15" y="119"/>
                    <a:pt x="15" y="119"/>
                    <a:pt x="15" y="119"/>
                  </a:cubicBezTo>
                  <a:cubicBezTo>
                    <a:pt x="14" y="118"/>
                    <a:pt x="14" y="118"/>
                    <a:pt x="14" y="118"/>
                  </a:cubicBezTo>
                  <a:cubicBezTo>
                    <a:pt x="15" y="119"/>
                    <a:pt x="15" y="119"/>
                    <a:pt x="15" y="120"/>
                  </a:cubicBezTo>
                  <a:cubicBezTo>
                    <a:pt x="15" y="120"/>
                    <a:pt x="15" y="120"/>
                    <a:pt x="15" y="120"/>
                  </a:cubicBezTo>
                  <a:cubicBezTo>
                    <a:pt x="15" y="120"/>
                    <a:pt x="15" y="120"/>
                    <a:pt x="15" y="120"/>
                  </a:cubicBezTo>
                  <a:cubicBezTo>
                    <a:pt x="16" y="121"/>
                    <a:pt x="16" y="121"/>
                    <a:pt x="16" y="121"/>
                  </a:cubicBezTo>
                  <a:cubicBezTo>
                    <a:pt x="15" y="121"/>
                    <a:pt x="15" y="121"/>
                    <a:pt x="15" y="121"/>
                  </a:cubicBezTo>
                  <a:cubicBezTo>
                    <a:pt x="15" y="121"/>
                    <a:pt x="16" y="121"/>
                    <a:pt x="16" y="121"/>
                  </a:cubicBezTo>
                  <a:cubicBezTo>
                    <a:pt x="16" y="121"/>
                    <a:pt x="16" y="121"/>
                    <a:pt x="16" y="121"/>
                  </a:cubicBezTo>
                  <a:cubicBezTo>
                    <a:pt x="17" y="121"/>
                    <a:pt x="17" y="121"/>
                    <a:pt x="17" y="120"/>
                  </a:cubicBezTo>
                  <a:cubicBezTo>
                    <a:pt x="17" y="120"/>
                    <a:pt x="17" y="120"/>
                    <a:pt x="17" y="120"/>
                  </a:cubicBezTo>
                  <a:cubicBezTo>
                    <a:pt x="18" y="120"/>
                    <a:pt x="18" y="120"/>
                    <a:pt x="18" y="120"/>
                  </a:cubicBezTo>
                  <a:cubicBezTo>
                    <a:pt x="18" y="120"/>
                    <a:pt x="18" y="120"/>
                    <a:pt x="18" y="120"/>
                  </a:cubicBezTo>
                  <a:cubicBezTo>
                    <a:pt x="18" y="120"/>
                    <a:pt x="19" y="119"/>
                    <a:pt x="19" y="119"/>
                  </a:cubicBezTo>
                  <a:cubicBezTo>
                    <a:pt x="19" y="119"/>
                    <a:pt x="19" y="119"/>
                    <a:pt x="19" y="119"/>
                  </a:cubicBezTo>
                  <a:cubicBezTo>
                    <a:pt x="20" y="119"/>
                    <a:pt x="20" y="119"/>
                    <a:pt x="20" y="119"/>
                  </a:cubicBezTo>
                  <a:cubicBezTo>
                    <a:pt x="20" y="118"/>
                    <a:pt x="20" y="118"/>
                    <a:pt x="20" y="118"/>
                  </a:cubicBezTo>
                  <a:cubicBezTo>
                    <a:pt x="21" y="118"/>
                    <a:pt x="21" y="118"/>
                    <a:pt x="21" y="118"/>
                  </a:cubicBezTo>
                  <a:cubicBezTo>
                    <a:pt x="21" y="119"/>
                    <a:pt x="20" y="118"/>
                    <a:pt x="20" y="118"/>
                  </a:cubicBezTo>
                  <a:cubicBezTo>
                    <a:pt x="20" y="119"/>
                    <a:pt x="20" y="119"/>
                    <a:pt x="20" y="119"/>
                  </a:cubicBezTo>
                  <a:cubicBezTo>
                    <a:pt x="20" y="119"/>
                    <a:pt x="20" y="119"/>
                    <a:pt x="20" y="119"/>
                  </a:cubicBezTo>
                  <a:cubicBezTo>
                    <a:pt x="20" y="119"/>
                    <a:pt x="20" y="119"/>
                    <a:pt x="20" y="119"/>
                  </a:cubicBezTo>
                  <a:cubicBezTo>
                    <a:pt x="20" y="119"/>
                    <a:pt x="20" y="119"/>
                    <a:pt x="20" y="119"/>
                  </a:cubicBezTo>
                  <a:cubicBezTo>
                    <a:pt x="19" y="119"/>
                    <a:pt x="19" y="120"/>
                    <a:pt x="19" y="120"/>
                  </a:cubicBezTo>
                  <a:cubicBezTo>
                    <a:pt x="19" y="120"/>
                    <a:pt x="19" y="120"/>
                    <a:pt x="19" y="120"/>
                  </a:cubicBezTo>
                  <a:cubicBezTo>
                    <a:pt x="18" y="120"/>
                    <a:pt x="18" y="121"/>
                    <a:pt x="17" y="121"/>
                  </a:cubicBezTo>
                  <a:cubicBezTo>
                    <a:pt x="17" y="122"/>
                    <a:pt x="17" y="122"/>
                    <a:pt x="17" y="122"/>
                  </a:cubicBezTo>
                  <a:cubicBezTo>
                    <a:pt x="17" y="122"/>
                    <a:pt x="17" y="122"/>
                    <a:pt x="17" y="122"/>
                  </a:cubicBezTo>
                  <a:cubicBezTo>
                    <a:pt x="17" y="123"/>
                    <a:pt x="18" y="122"/>
                    <a:pt x="18" y="123"/>
                  </a:cubicBezTo>
                  <a:cubicBezTo>
                    <a:pt x="17" y="123"/>
                    <a:pt x="17" y="123"/>
                    <a:pt x="16" y="124"/>
                  </a:cubicBezTo>
                  <a:cubicBezTo>
                    <a:pt x="18" y="124"/>
                    <a:pt x="19" y="122"/>
                    <a:pt x="21" y="123"/>
                  </a:cubicBezTo>
                  <a:cubicBezTo>
                    <a:pt x="21" y="123"/>
                    <a:pt x="21" y="123"/>
                    <a:pt x="21" y="123"/>
                  </a:cubicBezTo>
                  <a:cubicBezTo>
                    <a:pt x="21" y="123"/>
                    <a:pt x="21" y="123"/>
                    <a:pt x="21" y="123"/>
                  </a:cubicBezTo>
                  <a:cubicBezTo>
                    <a:pt x="20" y="123"/>
                    <a:pt x="19" y="123"/>
                    <a:pt x="18" y="124"/>
                  </a:cubicBezTo>
                  <a:cubicBezTo>
                    <a:pt x="18" y="125"/>
                    <a:pt x="18" y="125"/>
                    <a:pt x="18" y="125"/>
                  </a:cubicBezTo>
                  <a:cubicBezTo>
                    <a:pt x="18" y="125"/>
                    <a:pt x="18" y="125"/>
                    <a:pt x="18" y="125"/>
                  </a:cubicBezTo>
                  <a:cubicBezTo>
                    <a:pt x="18" y="125"/>
                    <a:pt x="18" y="125"/>
                    <a:pt x="18" y="125"/>
                  </a:cubicBezTo>
                  <a:cubicBezTo>
                    <a:pt x="19" y="125"/>
                    <a:pt x="19" y="125"/>
                    <a:pt x="19" y="125"/>
                  </a:cubicBezTo>
                  <a:cubicBezTo>
                    <a:pt x="19" y="126"/>
                    <a:pt x="19" y="126"/>
                    <a:pt x="19" y="126"/>
                  </a:cubicBezTo>
                  <a:cubicBezTo>
                    <a:pt x="19" y="126"/>
                    <a:pt x="19" y="126"/>
                    <a:pt x="19" y="126"/>
                  </a:cubicBezTo>
                  <a:cubicBezTo>
                    <a:pt x="19" y="126"/>
                    <a:pt x="19" y="126"/>
                    <a:pt x="19" y="126"/>
                  </a:cubicBezTo>
                  <a:cubicBezTo>
                    <a:pt x="19" y="126"/>
                    <a:pt x="19" y="126"/>
                    <a:pt x="19" y="126"/>
                  </a:cubicBezTo>
                  <a:cubicBezTo>
                    <a:pt x="18" y="126"/>
                    <a:pt x="18" y="126"/>
                    <a:pt x="18" y="126"/>
                  </a:cubicBezTo>
                  <a:cubicBezTo>
                    <a:pt x="17" y="126"/>
                    <a:pt x="17" y="126"/>
                    <a:pt x="17" y="126"/>
                  </a:cubicBezTo>
                  <a:cubicBezTo>
                    <a:pt x="17" y="126"/>
                    <a:pt x="17" y="126"/>
                    <a:pt x="17" y="126"/>
                  </a:cubicBezTo>
                  <a:cubicBezTo>
                    <a:pt x="17" y="126"/>
                    <a:pt x="18" y="127"/>
                    <a:pt x="18" y="127"/>
                  </a:cubicBezTo>
                  <a:cubicBezTo>
                    <a:pt x="18" y="127"/>
                    <a:pt x="18" y="127"/>
                    <a:pt x="18" y="127"/>
                  </a:cubicBezTo>
                  <a:cubicBezTo>
                    <a:pt x="17" y="127"/>
                    <a:pt x="17" y="127"/>
                    <a:pt x="17" y="127"/>
                  </a:cubicBezTo>
                  <a:cubicBezTo>
                    <a:pt x="17" y="127"/>
                    <a:pt x="17" y="127"/>
                    <a:pt x="17" y="127"/>
                  </a:cubicBezTo>
                  <a:cubicBezTo>
                    <a:pt x="17" y="127"/>
                    <a:pt x="17" y="127"/>
                    <a:pt x="17" y="127"/>
                  </a:cubicBezTo>
                  <a:cubicBezTo>
                    <a:pt x="17" y="127"/>
                    <a:pt x="17" y="127"/>
                    <a:pt x="17" y="127"/>
                  </a:cubicBezTo>
                  <a:cubicBezTo>
                    <a:pt x="17" y="127"/>
                    <a:pt x="17" y="127"/>
                    <a:pt x="17" y="128"/>
                  </a:cubicBezTo>
                  <a:cubicBezTo>
                    <a:pt x="17" y="128"/>
                    <a:pt x="17" y="128"/>
                    <a:pt x="16" y="128"/>
                  </a:cubicBezTo>
                  <a:cubicBezTo>
                    <a:pt x="16" y="129"/>
                    <a:pt x="16" y="129"/>
                    <a:pt x="16" y="129"/>
                  </a:cubicBezTo>
                  <a:cubicBezTo>
                    <a:pt x="15" y="128"/>
                    <a:pt x="15" y="128"/>
                    <a:pt x="14" y="129"/>
                  </a:cubicBezTo>
                  <a:cubicBezTo>
                    <a:pt x="15" y="130"/>
                    <a:pt x="12" y="127"/>
                    <a:pt x="12" y="127"/>
                  </a:cubicBezTo>
                  <a:cubicBezTo>
                    <a:pt x="12" y="128"/>
                    <a:pt x="12" y="129"/>
                    <a:pt x="12" y="129"/>
                  </a:cubicBezTo>
                  <a:cubicBezTo>
                    <a:pt x="12" y="130"/>
                    <a:pt x="12" y="130"/>
                    <a:pt x="12" y="130"/>
                  </a:cubicBezTo>
                  <a:cubicBezTo>
                    <a:pt x="12" y="130"/>
                    <a:pt x="12" y="130"/>
                    <a:pt x="12" y="130"/>
                  </a:cubicBezTo>
                  <a:cubicBezTo>
                    <a:pt x="12" y="131"/>
                    <a:pt x="12" y="131"/>
                    <a:pt x="12" y="131"/>
                  </a:cubicBezTo>
                  <a:cubicBezTo>
                    <a:pt x="12" y="131"/>
                    <a:pt x="12" y="131"/>
                    <a:pt x="12" y="131"/>
                  </a:cubicBezTo>
                  <a:cubicBezTo>
                    <a:pt x="12" y="132"/>
                    <a:pt x="12" y="132"/>
                    <a:pt x="12" y="132"/>
                  </a:cubicBezTo>
                  <a:cubicBezTo>
                    <a:pt x="12" y="132"/>
                    <a:pt x="12" y="132"/>
                    <a:pt x="12" y="132"/>
                  </a:cubicBezTo>
                  <a:cubicBezTo>
                    <a:pt x="12" y="132"/>
                    <a:pt x="12" y="132"/>
                    <a:pt x="12" y="132"/>
                  </a:cubicBezTo>
                  <a:cubicBezTo>
                    <a:pt x="13" y="132"/>
                    <a:pt x="13" y="132"/>
                    <a:pt x="13" y="132"/>
                  </a:cubicBezTo>
                  <a:cubicBezTo>
                    <a:pt x="14" y="131"/>
                    <a:pt x="14" y="131"/>
                    <a:pt x="14" y="131"/>
                  </a:cubicBezTo>
                  <a:cubicBezTo>
                    <a:pt x="14" y="131"/>
                    <a:pt x="14" y="131"/>
                    <a:pt x="14" y="131"/>
                  </a:cubicBezTo>
                  <a:cubicBezTo>
                    <a:pt x="15" y="131"/>
                    <a:pt x="15" y="131"/>
                    <a:pt x="15" y="131"/>
                  </a:cubicBezTo>
                  <a:cubicBezTo>
                    <a:pt x="16" y="131"/>
                    <a:pt x="16" y="132"/>
                    <a:pt x="18" y="131"/>
                  </a:cubicBezTo>
                  <a:cubicBezTo>
                    <a:pt x="19" y="131"/>
                    <a:pt x="19" y="131"/>
                    <a:pt x="20" y="132"/>
                  </a:cubicBezTo>
                  <a:cubicBezTo>
                    <a:pt x="22" y="131"/>
                    <a:pt x="22" y="131"/>
                    <a:pt x="22" y="131"/>
                  </a:cubicBezTo>
                  <a:cubicBezTo>
                    <a:pt x="22" y="131"/>
                    <a:pt x="22" y="131"/>
                    <a:pt x="23" y="131"/>
                  </a:cubicBezTo>
                  <a:cubicBezTo>
                    <a:pt x="23" y="131"/>
                    <a:pt x="23" y="131"/>
                    <a:pt x="23" y="131"/>
                  </a:cubicBezTo>
                  <a:cubicBezTo>
                    <a:pt x="22" y="130"/>
                    <a:pt x="22" y="130"/>
                    <a:pt x="22" y="130"/>
                  </a:cubicBezTo>
                  <a:cubicBezTo>
                    <a:pt x="23" y="130"/>
                    <a:pt x="23" y="130"/>
                    <a:pt x="23" y="130"/>
                  </a:cubicBezTo>
                  <a:cubicBezTo>
                    <a:pt x="23" y="130"/>
                    <a:pt x="24" y="130"/>
                    <a:pt x="24" y="130"/>
                  </a:cubicBezTo>
                  <a:cubicBezTo>
                    <a:pt x="24" y="130"/>
                    <a:pt x="23" y="130"/>
                    <a:pt x="23" y="130"/>
                  </a:cubicBezTo>
                  <a:cubicBezTo>
                    <a:pt x="23" y="131"/>
                    <a:pt x="24" y="132"/>
                    <a:pt x="25" y="132"/>
                  </a:cubicBezTo>
                  <a:cubicBezTo>
                    <a:pt x="26" y="132"/>
                    <a:pt x="26" y="132"/>
                    <a:pt x="27" y="131"/>
                  </a:cubicBezTo>
                  <a:cubicBezTo>
                    <a:pt x="27" y="132"/>
                    <a:pt x="27" y="132"/>
                    <a:pt x="27" y="132"/>
                  </a:cubicBezTo>
                  <a:cubicBezTo>
                    <a:pt x="27" y="132"/>
                    <a:pt x="27" y="132"/>
                    <a:pt x="27" y="132"/>
                  </a:cubicBezTo>
                  <a:cubicBezTo>
                    <a:pt x="27" y="132"/>
                    <a:pt x="27" y="132"/>
                    <a:pt x="27" y="132"/>
                  </a:cubicBezTo>
                  <a:cubicBezTo>
                    <a:pt x="27" y="133"/>
                    <a:pt x="27" y="133"/>
                    <a:pt x="27" y="133"/>
                  </a:cubicBezTo>
                  <a:cubicBezTo>
                    <a:pt x="27" y="133"/>
                    <a:pt x="27" y="133"/>
                    <a:pt x="27" y="133"/>
                  </a:cubicBezTo>
                  <a:cubicBezTo>
                    <a:pt x="27" y="133"/>
                    <a:pt x="27" y="133"/>
                    <a:pt x="27" y="133"/>
                  </a:cubicBezTo>
                  <a:cubicBezTo>
                    <a:pt x="26" y="133"/>
                    <a:pt x="26" y="133"/>
                    <a:pt x="26" y="133"/>
                  </a:cubicBezTo>
                  <a:cubicBezTo>
                    <a:pt x="28" y="134"/>
                    <a:pt x="28" y="134"/>
                    <a:pt x="28" y="134"/>
                  </a:cubicBezTo>
                  <a:cubicBezTo>
                    <a:pt x="27" y="133"/>
                    <a:pt x="28" y="132"/>
                    <a:pt x="29" y="132"/>
                  </a:cubicBezTo>
                  <a:cubicBezTo>
                    <a:pt x="29" y="133"/>
                    <a:pt x="29" y="132"/>
                    <a:pt x="30" y="133"/>
                  </a:cubicBezTo>
                  <a:cubicBezTo>
                    <a:pt x="29" y="133"/>
                    <a:pt x="29" y="133"/>
                    <a:pt x="29" y="133"/>
                  </a:cubicBezTo>
                  <a:cubicBezTo>
                    <a:pt x="28" y="132"/>
                    <a:pt x="27" y="133"/>
                    <a:pt x="29" y="135"/>
                  </a:cubicBezTo>
                  <a:cubicBezTo>
                    <a:pt x="28" y="134"/>
                    <a:pt x="28" y="134"/>
                    <a:pt x="28" y="134"/>
                  </a:cubicBezTo>
                  <a:cubicBezTo>
                    <a:pt x="28" y="134"/>
                    <a:pt x="29" y="134"/>
                    <a:pt x="29" y="135"/>
                  </a:cubicBezTo>
                  <a:cubicBezTo>
                    <a:pt x="30" y="135"/>
                    <a:pt x="30" y="135"/>
                    <a:pt x="30" y="135"/>
                  </a:cubicBezTo>
                  <a:cubicBezTo>
                    <a:pt x="29" y="135"/>
                    <a:pt x="29" y="135"/>
                    <a:pt x="29" y="135"/>
                  </a:cubicBezTo>
                  <a:cubicBezTo>
                    <a:pt x="31" y="136"/>
                    <a:pt x="32" y="136"/>
                    <a:pt x="34" y="136"/>
                  </a:cubicBezTo>
                  <a:cubicBezTo>
                    <a:pt x="33" y="136"/>
                    <a:pt x="33" y="136"/>
                    <a:pt x="33" y="136"/>
                  </a:cubicBezTo>
                  <a:cubicBezTo>
                    <a:pt x="34" y="136"/>
                    <a:pt x="34" y="136"/>
                    <a:pt x="34" y="136"/>
                  </a:cubicBezTo>
                  <a:cubicBezTo>
                    <a:pt x="34" y="137"/>
                    <a:pt x="37" y="138"/>
                    <a:pt x="38" y="138"/>
                  </a:cubicBezTo>
                  <a:cubicBezTo>
                    <a:pt x="38" y="138"/>
                    <a:pt x="38" y="138"/>
                    <a:pt x="38" y="138"/>
                  </a:cubicBezTo>
                  <a:cubicBezTo>
                    <a:pt x="40" y="139"/>
                    <a:pt x="44" y="137"/>
                    <a:pt x="45" y="137"/>
                  </a:cubicBezTo>
                  <a:cubicBezTo>
                    <a:pt x="45" y="137"/>
                    <a:pt x="45" y="136"/>
                    <a:pt x="44" y="136"/>
                  </a:cubicBezTo>
                  <a:cubicBezTo>
                    <a:pt x="45" y="136"/>
                    <a:pt x="45" y="136"/>
                    <a:pt x="45" y="136"/>
                  </a:cubicBezTo>
                  <a:cubicBezTo>
                    <a:pt x="45" y="136"/>
                    <a:pt x="45" y="136"/>
                    <a:pt x="45" y="136"/>
                  </a:cubicBezTo>
                  <a:cubicBezTo>
                    <a:pt x="45" y="136"/>
                    <a:pt x="46" y="136"/>
                    <a:pt x="46" y="136"/>
                  </a:cubicBezTo>
                  <a:cubicBezTo>
                    <a:pt x="46" y="136"/>
                    <a:pt x="45" y="136"/>
                    <a:pt x="45" y="137"/>
                  </a:cubicBezTo>
                  <a:cubicBezTo>
                    <a:pt x="46" y="138"/>
                    <a:pt x="48" y="136"/>
                    <a:pt x="48" y="135"/>
                  </a:cubicBezTo>
                  <a:cubicBezTo>
                    <a:pt x="47" y="135"/>
                    <a:pt x="47" y="135"/>
                    <a:pt x="47" y="135"/>
                  </a:cubicBezTo>
                  <a:cubicBezTo>
                    <a:pt x="47" y="134"/>
                    <a:pt x="47" y="134"/>
                    <a:pt x="47" y="134"/>
                  </a:cubicBezTo>
                  <a:cubicBezTo>
                    <a:pt x="48" y="134"/>
                    <a:pt x="48" y="134"/>
                    <a:pt x="48" y="134"/>
                  </a:cubicBezTo>
                  <a:cubicBezTo>
                    <a:pt x="48" y="134"/>
                    <a:pt x="48" y="134"/>
                    <a:pt x="48" y="134"/>
                  </a:cubicBezTo>
                  <a:cubicBezTo>
                    <a:pt x="48" y="134"/>
                    <a:pt x="48" y="134"/>
                    <a:pt x="48" y="134"/>
                  </a:cubicBezTo>
                  <a:cubicBezTo>
                    <a:pt x="47" y="134"/>
                    <a:pt x="47" y="134"/>
                    <a:pt x="47" y="134"/>
                  </a:cubicBezTo>
                  <a:cubicBezTo>
                    <a:pt x="47" y="134"/>
                    <a:pt x="47" y="134"/>
                    <a:pt x="47" y="134"/>
                  </a:cubicBezTo>
                  <a:cubicBezTo>
                    <a:pt x="47" y="134"/>
                    <a:pt x="47" y="134"/>
                    <a:pt x="47" y="134"/>
                  </a:cubicBezTo>
                  <a:cubicBezTo>
                    <a:pt x="47" y="133"/>
                    <a:pt x="47" y="133"/>
                    <a:pt x="48" y="133"/>
                  </a:cubicBezTo>
                  <a:cubicBezTo>
                    <a:pt x="48" y="133"/>
                    <a:pt x="48" y="133"/>
                    <a:pt x="48" y="133"/>
                  </a:cubicBezTo>
                  <a:cubicBezTo>
                    <a:pt x="48" y="132"/>
                    <a:pt x="48" y="132"/>
                    <a:pt x="48" y="132"/>
                  </a:cubicBezTo>
                  <a:cubicBezTo>
                    <a:pt x="49" y="132"/>
                    <a:pt x="49" y="132"/>
                    <a:pt x="49" y="132"/>
                  </a:cubicBezTo>
                  <a:cubicBezTo>
                    <a:pt x="49" y="132"/>
                    <a:pt x="49" y="132"/>
                    <a:pt x="49" y="132"/>
                  </a:cubicBezTo>
                  <a:cubicBezTo>
                    <a:pt x="49" y="132"/>
                    <a:pt x="49" y="132"/>
                    <a:pt x="49" y="132"/>
                  </a:cubicBezTo>
                  <a:cubicBezTo>
                    <a:pt x="49" y="132"/>
                    <a:pt x="49" y="132"/>
                    <a:pt x="49" y="132"/>
                  </a:cubicBezTo>
                  <a:cubicBezTo>
                    <a:pt x="49" y="133"/>
                    <a:pt x="49" y="133"/>
                    <a:pt x="49" y="133"/>
                  </a:cubicBezTo>
                  <a:cubicBezTo>
                    <a:pt x="49" y="133"/>
                    <a:pt x="49" y="133"/>
                    <a:pt x="49" y="133"/>
                  </a:cubicBezTo>
                  <a:cubicBezTo>
                    <a:pt x="50" y="132"/>
                    <a:pt x="50" y="132"/>
                    <a:pt x="50" y="132"/>
                  </a:cubicBezTo>
                  <a:cubicBezTo>
                    <a:pt x="50" y="132"/>
                    <a:pt x="50" y="132"/>
                    <a:pt x="50" y="132"/>
                  </a:cubicBezTo>
                  <a:cubicBezTo>
                    <a:pt x="50" y="132"/>
                    <a:pt x="50" y="132"/>
                    <a:pt x="50" y="132"/>
                  </a:cubicBezTo>
                  <a:cubicBezTo>
                    <a:pt x="51" y="132"/>
                    <a:pt x="51" y="132"/>
                    <a:pt x="51" y="132"/>
                  </a:cubicBezTo>
                  <a:cubicBezTo>
                    <a:pt x="52" y="132"/>
                    <a:pt x="52" y="131"/>
                    <a:pt x="52" y="131"/>
                  </a:cubicBezTo>
                  <a:cubicBezTo>
                    <a:pt x="52" y="131"/>
                    <a:pt x="52" y="131"/>
                    <a:pt x="52" y="131"/>
                  </a:cubicBezTo>
                  <a:cubicBezTo>
                    <a:pt x="53" y="131"/>
                    <a:pt x="53" y="131"/>
                    <a:pt x="53" y="131"/>
                  </a:cubicBezTo>
                  <a:cubicBezTo>
                    <a:pt x="53" y="131"/>
                    <a:pt x="53" y="131"/>
                    <a:pt x="53" y="131"/>
                  </a:cubicBezTo>
                  <a:cubicBezTo>
                    <a:pt x="54" y="131"/>
                    <a:pt x="54" y="131"/>
                    <a:pt x="54" y="131"/>
                  </a:cubicBezTo>
                  <a:cubicBezTo>
                    <a:pt x="54" y="130"/>
                    <a:pt x="54" y="130"/>
                    <a:pt x="54" y="130"/>
                  </a:cubicBezTo>
                  <a:cubicBezTo>
                    <a:pt x="54" y="130"/>
                    <a:pt x="54" y="130"/>
                    <a:pt x="54" y="130"/>
                  </a:cubicBezTo>
                  <a:cubicBezTo>
                    <a:pt x="54" y="129"/>
                    <a:pt x="54" y="129"/>
                    <a:pt x="54" y="129"/>
                  </a:cubicBezTo>
                  <a:cubicBezTo>
                    <a:pt x="54" y="130"/>
                    <a:pt x="54" y="130"/>
                    <a:pt x="54" y="130"/>
                  </a:cubicBezTo>
                  <a:cubicBezTo>
                    <a:pt x="54" y="131"/>
                    <a:pt x="54" y="131"/>
                    <a:pt x="54" y="131"/>
                  </a:cubicBezTo>
                  <a:cubicBezTo>
                    <a:pt x="54" y="131"/>
                    <a:pt x="54" y="131"/>
                    <a:pt x="54" y="131"/>
                  </a:cubicBezTo>
                  <a:cubicBezTo>
                    <a:pt x="54" y="131"/>
                    <a:pt x="54" y="131"/>
                    <a:pt x="54" y="130"/>
                  </a:cubicBezTo>
                  <a:cubicBezTo>
                    <a:pt x="55" y="131"/>
                    <a:pt x="55" y="131"/>
                    <a:pt x="55" y="131"/>
                  </a:cubicBezTo>
                  <a:cubicBezTo>
                    <a:pt x="55" y="131"/>
                    <a:pt x="55" y="130"/>
                    <a:pt x="55" y="130"/>
                  </a:cubicBezTo>
                  <a:cubicBezTo>
                    <a:pt x="55" y="130"/>
                    <a:pt x="55" y="130"/>
                    <a:pt x="55" y="130"/>
                  </a:cubicBezTo>
                  <a:cubicBezTo>
                    <a:pt x="56" y="131"/>
                    <a:pt x="56" y="131"/>
                    <a:pt x="56" y="131"/>
                  </a:cubicBezTo>
                  <a:cubicBezTo>
                    <a:pt x="55" y="130"/>
                    <a:pt x="58" y="129"/>
                    <a:pt x="59" y="128"/>
                  </a:cubicBezTo>
                  <a:cubicBezTo>
                    <a:pt x="59" y="128"/>
                    <a:pt x="59" y="128"/>
                    <a:pt x="59" y="128"/>
                  </a:cubicBezTo>
                  <a:cubicBezTo>
                    <a:pt x="59" y="128"/>
                    <a:pt x="59" y="127"/>
                    <a:pt x="59" y="127"/>
                  </a:cubicBezTo>
                  <a:cubicBezTo>
                    <a:pt x="59" y="127"/>
                    <a:pt x="59" y="127"/>
                    <a:pt x="59" y="127"/>
                  </a:cubicBezTo>
                  <a:cubicBezTo>
                    <a:pt x="60" y="127"/>
                    <a:pt x="60" y="127"/>
                    <a:pt x="60" y="127"/>
                  </a:cubicBezTo>
                  <a:cubicBezTo>
                    <a:pt x="60" y="127"/>
                    <a:pt x="61" y="126"/>
                    <a:pt x="61" y="126"/>
                  </a:cubicBezTo>
                  <a:cubicBezTo>
                    <a:pt x="61" y="126"/>
                    <a:pt x="61" y="125"/>
                    <a:pt x="61" y="125"/>
                  </a:cubicBezTo>
                  <a:cubicBezTo>
                    <a:pt x="61" y="125"/>
                    <a:pt x="62" y="125"/>
                    <a:pt x="63" y="125"/>
                  </a:cubicBezTo>
                  <a:cubicBezTo>
                    <a:pt x="63" y="124"/>
                    <a:pt x="63" y="124"/>
                    <a:pt x="63" y="124"/>
                  </a:cubicBezTo>
                  <a:cubicBezTo>
                    <a:pt x="63" y="124"/>
                    <a:pt x="62" y="124"/>
                    <a:pt x="62" y="124"/>
                  </a:cubicBezTo>
                  <a:cubicBezTo>
                    <a:pt x="63" y="124"/>
                    <a:pt x="64" y="124"/>
                    <a:pt x="65" y="123"/>
                  </a:cubicBezTo>
                  <a:cubicBezTo>
                    <a:pt x="64" y="123"/>
                    <a:pt x="64" y="123"/>
                    <a:pt x="64" y="123"/>
                  </a:cubicBezTo>
                  <a:cubicBezTo>
                    <a:pt x="65" y="123"/>
                    <a:pt x="65" y="123"/>
                    <a:pt x="65" y="123"/>
                  </a:cubicBezTo>
                  <a:cubicBezTo>
                    <a:pt x="65" y="122"/>
                    <a:pt x="65" y="122"/>
                    <a:pt x="65" y="122"/>
                  </a:cubicBezTo>
                  <a:cubicBezTo>
                    <a:pt x="65" y="122"/>
                    <a:pt x="65" y="122"/>
                    <a:pt x="65" y="122"/>
                  </a:cubicBezTo>
                  <a:cubicBezTo>
                    <a:pt x="65" y="122"/>
                    <a:pt x="65" y="122"/>
                    <a:pt x="65" y="122"/>
                  </a:cubicBezTo>
                  <a:cubicBezTo>
                    <a:pt x="65" y="122"/>
                    <a:pt x="65" y="121"/>
                    <a:pt x="65" y="121"/>
                  </a:cubicBezTo>
                  <a:cubicBezTo>
                    <a:pt x="65" y="121"/>
                    <a:pt x="65" y="122"/>
                    <a:pt x="66" y="122"/>
                  </a:cubicBezTo>
                  <a:cubicBezTo>
                    <a:pt x="65" y="122"/>
                    <a:pt x="65" y="122"/>
                    <a:pt x="65" y="122"/>
                  </a:cubicBezTo>
                  <a:cubicBezTo>
                    <a:pt x="66" y="122"/>
                    <a:pt x="66" y="122"/>
                    <a:pt x="66" y="122"/>
                  </a:cubicBezTo>
                  <a:cubicBezTo>
                    <a:pt x="66" y="122"/>
                    <a:pt x="66" y="122"/>
                    <a:pt x="66" y="122"/>
                  </a:cubicBezTo>
                  <a:cubicBezTo>
                    <a:pt x="66" y="122"/>
                    <a:pt x="66" y="122"/>
                    <a:pt x="66" y="122"/>
                  </a:cubicBezTo>
                  <a:cubicBezTo>
                    <a:pt x="66" y="122"/>
                    <a:pt x="66" y="122"/>
                    <a:pt x="66" y="122"/>
                  </a:cubicBezTo>
                  <a:cubicBezTo>
                    <a:pt x="66" y="122"/>
                    <a:pt x="66" y="123"/>
                    <a:pt x="66" y="123"/>
                  </a:cubicBezTo>
                  <a:cubicBezTo>
                    <a:pt x="67" y="123"/>
                    <a:pt x="67" y="123"/>
                    <a:pt x="68" y="123"/>
                  </a:cubicBezTo>
                  <a:cubicBezTo>
                    <a:pt x="69" y="122"/>
                    <a:pt x="69" y="122"/>
                    <a:pt x="69" y="122"/>
                  </a:cubicBezTo>
                  <a:cubicBezTo>
                    <a:pt x="69" y="122"/>
                    <a:pt x="69" y="122"/>
                    <a:pt x="69" y="122"/>
                  </a:cubicBezTo>
                  <a:cubicBezTo>
                    <a:pt x="68" y="122"/>
                    <a:pt x="68" y="122"/>
                    <a:pt x="68" y="122"/>
                  </a:cubicBezTo>
                  <a:cubicBezTo>
                    <a:pt x="68" y="122"/>
                    <a:pt x="68" y="122"/>
                    <a:pt x="68" y="122"/>
                  </a:cubicBezTo>
                  <a:cubicBezTo>
                    <a:pt x="69" y="121"/>
                    <a:pt x="69" y="121"/>
                    <a:pt x="69" y="121"/>
                  </a:cubicBezTo>
                  <a:cubicBezTo>
                    <a:pt x="69" y="121"/>
                    <a:pt x="69" y="121"/>
                    <a:pt x="69" y="122"/>
                  </a:cubicBezTo>
                  <a:cubicBezTo>
                    <a:pt x="69" y="121"/>
                    <a:pt x="70" y="121"/>
                    <a:pt x="70" y="120"/>
                  </a:cubicBezTo>
                  <a:cubicBezTo>
                    <a:pt x="70" y="120"/>
                    <a:pt x="71" y="120"/>
                    <a:pt x="71" y="120"/>
                  </a:cubicBezTo>
                  <a:cubicBezTo>
                    <a:pt x="72" y="119"/>
                    <a:pt x="71" y="118"/>
                    <a:pt x="72" y="117"/>
                  </a:cubicBezTo>
                  <a:cubicBezTo>
                    <a:pt x="72" y="117"/>
                    <a:pt x="72" y="118"/>
                    <a:pt x="71" y="118"/>
                  </a:cubicBezTo>
                  <a:cubicBezTo>
                    <a:pt x="71" y="117"/>
                    <a:pt x="71" y="117"/>
                    <a:pt x="71" y="117"/>
                  </a:cubicBezTo>
                  <a:cubicBezTo>
                    <a:pt x="71" y="117"/>
                    <a:pt x="71" y="117"/>
                    <a:pt x="71" y="117"/>
                  </a:cubicBezTo>
                  <a:cubicBezTo>
                    <a:pt x="71" y="117"/>
                    <a:pt x="71" y="117"/>
                    <a:pt x="71" y="117"/>
                  </a:cubicBezTo>
                  <a:cubicBezTo>
                    <a:pt x="72" y="117"/>
                    <a:pt x="72" y="117"/>
                    <a:pt x="72" y="117"/>
                  </a:cubicBezTo>
                  <a:cubicBezTo>
                    <a:pt x="72" y="116"/>
                    <a:pt x="72" y="116"/>
                    <a:pt x="72" y="116"/>
                  </a:cubicBezTo>
                  <a:cubicBezTo>
                    <a:pt x="71" y="116"/>
                    <a:pt x="71" y="116"/>
                    <a:pt x="71" y="116"/>
                  </a:cubicBezTo>
                  <a:cubicBezTo>
                    <a:pt x="71" y="116"/>
                    <a:pt x="71" y="116"/>
                    <a:pt x="71" y="116"/>
                  </a:cubicBezTo>
                  <a:cubicBezTo>
                    <a:pt x="73" y="116"/>
                    <a:pt x="73" y="116"/>
                    <a:pt x="73" y="116"/>
                  </a:cubicBezTo>
                  <a:cubicBezTo>
                    <a:pt x="72" y="115"/>
                    <a:pt x="72" y="115"/>
                    <a:pt x="72" y="115"/>
                  </a:cubicBezTo>
                  <a:cubicBezTo>
                    <a:pt x="71" y="114"/>
                    <a:pt x="71" y="114"/>
                    <a:pt x="71" y="114"/>
                  </a:cubicBezTo>
                  <a:cubicBezTo>
                    <a:pt x="71" y="114"/>
                    <a:pt x="71" y="114"/>
                    <a:pt x="71" y="114"/>
                  </a:cubicBezTo>
                  <a:cubicBezTo>
                    <a:pt x="72" y="114"/>
                    <a:pt x="72" y="115"/>
                    <a:pt x="72" y="115"/>
                  </a:cubicBezTo>
                  <a:cubicBezTo>
                    <a:pt x="73" y="115"/>
                    <a:pt x="74" y="115"/>
                    <a:pt x="74" y="114"/>
                  </a:cubicBezTo>
                  <a:cubicBezTo>
                    <a:pt x="74" y="114"/>
                    <a:pt x="74" y="114"/>
                    <a:pt x="74" y="114"/>
                  </a:cubicBezTo>
                  <a:cubicBezTo>
                    <a:pt x="74" y="113"/>
                    <a:pt x="75" y="113"/>
                    <a:pt x="75" y="113"/>
                  </a:cubicBezTo>
                  <a:cubicBezTo>
                    <a:pt x="75" y="113"/>
                    <a:pt x="75" y="113"/>
                    <a:pt x="75" y="113"/>
                  </a:cubicBezTo>
                  <a:cubicBezTo>
                    <a:pt x="74" y="113"/>
                    <a:pt x="74" y="113"/>
                    <a:pt x="74" y="113"/>
                  </a:cubicBezTo>
                  <a:cubicBezTo>
                    <a:pt x="75" y="113"/>
                    <a:pt x="75" y="113"/>
                    <a:pt x="75" y="113"/>
                  </a:cubicBezTo>
                  <a:cubicBezTo>
                    <a:pt x="75" y="113"/>
                    <a:pt x="75" y="113"/>
                    <a:pt x="75" y="113"/>
                  </a:cubicBezTo>
                  <a:cubicBezTo>
                    <a:pt x="77" y="112"/>
                    <a:pt x="74" y="112"/>
                    <a:pt x="74" y="111"/>
                  </a:cubicBezTo>
                  <a:cubicBezTo>
                    <a:pt x="74" y="111"/>
                    <a:pt x="75" y="111"/>
                    <a:pt x="76" y="111"/>
                  </a:cubicBezTo>
                  <a:cubicBezTo>
                    <a:pt x="76" y="111"/>
                    <a:pt x="76" y="111"/>
                    <a:pt x="76" y="111"/>
                  </a:cubicBezTo>
                  <a:cubicBezTo>
                    <a:pt x="76" y="111"/>
                    <a:pt x="75" y="111"/>
                    <a:pt x="74" y="110"/>
                  </a:cubicBezTo>
                  <a:cubicBezTo>
                    <a:pt x="72" y="110"/>
                    <a:pt x="72" y="110"/>
                    <a:pt x="72" y="110"/>
                  </a:cubicBezTo>
                  <a:cubicBezTo>
                    <a:pt x="72" y="110"/>
                    <a:pt x="74" y="110"/>
                    <a:pt x="74" y="110"/>
                  </a:cubicBezTo>
                  <a:cubicBezTo>
                    <a:pt x="74" y="109"/>
                    <a:pt x="74" y="109"/>
                    <a:pt x="74" y="109"/>
                  </a:cubicBezTo>
                  <a:cubicBezTo>
                    <a:pt x="74" y="109"/>
                    <a:pt x="74" y="109"/>
                    <a:pt x="73" y="109"/>
                  </a:cubicBezTo>
                  <a:cubicBezTo>
                    <a:pt x="74" y="109"/>
                    <a:pt x="74" y="109"/>
                    <a:pt x="75" y="110"/>
                  </a:cubicBezTo>
                  <a:cubicBezTo>
                    <a:pt x="75" y="110"/>
                    <a:pt x="75" y="110"/>
                    <a:pt x="75" y="110"/>
                  </a:cubicBezTo>
                  <a:cubicBezTo>
                    <a:pt x="76" y="110"/>
                    <a:pt x="76" y="110"/>
                    <a:pt x="76" y="110"/>
                  </a:cubicBezTo>
                  <a:cubicBezTo>
                    <a:pt x="77" y="110"/>
                    <a:pt x="77" y="110"/>
                    <a:pt x="77" y="110"/>
                  </a:cubicBezTo>
                  <a:cubicBezTo>
                    <a:pt x="77" y="109"/>
                    <a:pt x="77" y="109"/>
                    <a:pt x="77" y="109"/>
                  </a:cubicBezTo>
                  <a:cubicBezTo>
                    <a:pt x="77" y="109"/>
                    <a:pt x="77" y="109"/>
                    <a:pt x="77" y="109"/>
                  </a:cubicBezTo>
                  <a:cubicBezTo>
                    <a:pt x="77" y="109"/>
                    <a:pt x="77" y="109"/>
                    <a:pt x="77" y="109"/>
                  </a:cubicBezTo>
                  <a:cubicBezTo>
                    <a:pt x="77" y="108"/>
                    <a:pt x="77" y="108"/>
                    <a:pt x="77" y="108"/>
                  </a:cubicBezTo>
                  <a:cubicBezTo>
                    <a:pt x="77" y="108"/>
                    <a:pt x="77" y="108"/>
                    <a:pt x="77" y="107"/>
                  </a:cubicBezTo>
                  <a:close/>
                  <a:moveTo>
                    <a:pt x="71" y="120"/>
                  </a:moveTo>
                  <a:cubicBezTo>
                    <a:pt x="70" y="120"/>
                    <a:pt x="70" y="120"/>
                    <a:pt x="70" y="121"/>
                  </a:cubicBezTo>
                  <a:cubicBezTo>
                    <a:pt x="70" y="120"/>
                    <a:pt x="70" y="120"/>
                    <a:pt x="71" y="120"/>
                  </a:cubicBezTo>
                  <a:close/>
                  <a:moveTo>
                    <a:pt x="280" y="222"/>
                  </a:moveTo>
                  <a:cubicBezTo>
                    <a:pt x="280" y="225"/>
                    <a:pt x="277" y="228"/>
                    <a:pt x="277" y="231"/>
                  </a:cubicBezTo>
                  <a:cubicBezTo>
                    <a:pt x="277" y="232"/>
                    <a:pt x="276" y="234"/>
                    <a:pt x="277" y="234"/>
                  </a:cubicBezTo>
                  <a:cubicBezTo>
                    <a:pt x="278" y="234"/>
                    <a:pt x="278" y="232"/>
                    <a:pt x="278" y="231"/>
                  </a:cubicBezTo>
                  <a:cubicBezTo>
                    <a:pt x="279" y="229"/>
                    <a:pt x="279" y="227"/>
                    <a:pt x="280" y="225"/>
                  </a:cubicBezTo>
                  <a:cubicBezTo>
                    <a:pt x="280" y="224"/>
                    <a:pt x="282" y="222"/>
                    <a:pt x="281" y="220"/>
                  </a:cubicBezTo>
                  <a:cubicBezTo>
                    <a:pt x="280" y="221"/>
                    <a:pt x="280" y="221"/>
                    <a:pt x="280" y="222"/>
                  </a:cubicBezTo>
                  <a:close/>
                  <a:moveTo>
                    <a:pt x="294" y="215"/>
                  </a:moveTo>
                  <a:cubicBezTo>
                    <a:pt x="294" y="215"/>
                    <a:pt x="296" y="213"/>
                    <a:pt x="296" y="213"/>
                  </a:cubicBezTo>
                  <a:cubicBezTo>
                    <a:pt x="296" y="211"/>
                    <a:pt x="294" y="214"/>
                    <a:pt x="293" y="213"/>
                  </a:cubicBezTo>
                  <a:cubicBezTo>
                    <a:pt x="293" y="214"/>
                    <a:pt x="293" y="214"/>
                    <a:pt x="293" y="214"/>
                  </a:cubicBezTo>
                  <a:cubicBezTo>
                    <a:pt x="293" y="214"/>
                    <a:pt x="292" y="214"/>
                    <a:pt x="292" y="213"/>
                  </a:cubicBezTo>
                  <a:cubicBezTo>
                    <a:pt x="292" y="213"/>
                    <a:pt x="291" y="215"/>
                    <a:pt x="290" y="215"/>
                  </a:cubicBezTo>
                  <a:cubicBezTo>
                    <a:pt x="289" y="217"/>
                    <a:pt x="288" y="218"/>
                    <a:pt x="289" y="220"/>
                  </a:cubicBezTo>
                  <a:cubicBezTo>
                    <a:pt x="289" y="221"/>
                    <a:pt x="289" y="222"/>
                    <a:pt x="289" y="222"/>
                  </a:cubicBezTo>
                  <a:cubicBezTo>
                    <a:pt x="289" y="222"/>
                    <a:pt x="289" y="225"/>
                    <a:pt x="289" y="225"/>
                  </a:cubicBezTo>
                  <a:cubicBezTo>
                    <a:pt x="289" y="226"/>
                    <a:pt x="290" y="225"/>
                    <a:pt x="290" y="224"/>
                  </a:cubicBezTo>
                  <a:cubicBezTo>
                    <a:pt x="290" y="223"/>
                    <a:pt x="292" y="222"/>
                    <a:pt x="292" y="221"/>
                  </a:cubicBezTo>
                  <a:cubicBezTo>
                    <a:pt x="292" y="221"/>
                    <a:pt x="294" y="220"/>
                    <a:pt x="294" y="220"/>
                  </a:cubicBezTo>
                  <a:cubicBezTo>
                    <a:pt x="294" y="220"/>
                    <a:pt x="293" y="218"/>
                    <a:pt x="293" y="218"/>
                  </a:cubicBezTo>
                  <a:cubicBezTo>
                    <a:pt x="293" y="216"/>
                    <a:pt x="293" y="216"/>
                    <a:pt x="294" y="215"/>
                  </a:cubicBezTo>
                  <a:close/>
                  <a:moveTo>
                    <a:pt x="177" y="407"/>
                  </a:moveTo>
                  <a:cubicBezTo>
                    <a:pt x="176" y="407"/>
                    <a:pt x="175" y="409"/>
                    <a:pt x="175" y="409"/>
                  </a:cubicBezTo>
                  <a:cubicBezTo>
                    <a:pt x="174" y="409"/>
                    <a:pt x="174" y="409"/>
                    <a:pt x="175" y="409"/>
                  </a:cubicBezTo>
                  <a:cubicBezTo>
                    <a:pt x="175" y="410"/>
                    <a:pt x="176" y="410"/>
                    <a:pt x="176" y="410"/>
                  </a:cubicBezTo>
                  <a:cubicBezTo>
                    <a:pt x="176" y="409"/>
                    <a:pt x="178" y="408"/>
                    <a:pt x="177" y="407"/>
                  </a:cubicBezTo>
                  <a:close/>
                  <a:moveTo>
                    <a:pt x="188" y="381"/>
                  </a:moveTo>
                  <a:cubicBezTo>
                    <a:pt x="188" y="381"/>
                    <a:pt x="188" y="381"/>
                    <a:pt x="188" y="381"/>
                  </a:cubicBezTo>
                  <a:close/>
                  <a:moveTo>
                    <a:pt x="187" y="402"/>
                  </a:moveTo>
                  <a:cubicBezTo>
                    <a:pt x="187" y="401"/>
                    <a:pt x="188" y="401"/>
                    <a:pt x="188" y="400"/>
                  </a:cubicBezTo>
                  <a:cubicBezTo>
                    <a:pt x="187" y="400"/>
                    <a:pt x="182" y="402"/>
                    <a:pt x="182" y="404"/>
                  </a:cubicBezTo>
                  <a:cubicBezTo>
                    <a:pt x="183" y="405"/>
                    <a:pt x="183" y="404"/>
                    <a:pt x="184" y="404"/>
                  </a:cubicBezTo>
                  <a:cubicBezTo>
                    <a:pt x="185" y="404"/>
                    <a:pt x="186" y="406"/>
                    <a:pt x="187" y="406"/>
                  </a:cubicBezTo>
                  <a:cubicBezTo>
                    <a:pt x="188" y="406"/>
                    <a:pt x="189" y="404"/>
                    <a:pt x="189" y="403"/>
                  </a:cubicBezTo>
                  <a:cubicBezTo>
                    <a:pt x="190" y="400"/>
                    <a:pt x="188" y="403"/>
                    <a:pt x="187" y="402"/>
                  </a:cubicBezTo>
                  <a:close/>
                  <a:moveTo>
                    <a:pt x="192" y="399"/>
                  </a:moveTo>
                  <a:cubicBezTo>
                    <a:pt x="192" y="400"/>
                    <a:pt x="195" y="402"/>
                    <a:pt x="195" y="401"/>
                  </a:cubicBezTo>
                  <a:cubicBezTo>
                    <a:pt x="197" y="400"/>
                    <a:pt x="193" y="399"/>
                    <a:pt x="192" y="399"/>
                  </a:cubicBezTo>
                  <a:close/>
                  <a:moveTo>
                    <a:pt x="262" y="432"/>
                  </a:moveTo>
                  <a:cubicBezTo>
                    <a:pt x="263" y="432"/>
                    <a:pt x="263" y="432"/>
                    <a:pt x="263" y="432"/>
                  </a:cubicBezTo>
                  <a:cubicBezTo>
                    <a:pt x="263" y="431"/>
                    <a:pt x="263" y="431"/>
                    <a:pt x="263" y="431"/>
                  </a:cubicBezTo>
                  <a:cubicBezTo>
                    <a:pt x="262" y="432"/>
                    <a:pt x="262" y="432"/>
                    <a:pt x="262" y="432"/>
                  </a:cubicBezTo>
                  <a:close/>
                  <a:moveTo>
                    <a:pt x="210" y="266"/>
                  </a:moveTo>
                  <a:cubicBezTo>
                    <a:pt x="210" y="266"/>
                    <a:pt x="210" y="265"/>
                    <a:pt x="210" y="265"/>
                  </a:cubicBezTo>
                  <a:cubicBezTo>
                    <a:pt x="209" y="266"/>
                    <a:pt x="210" y="266"/>
                    <a:pt x="210" y="266"/>
                  </a:cubicBezTo>
                  <a:close/>
                  <a:moveTo>
                    <a:pt x="212" y="265"/>
                  </a:moveTo>
                  <a:cubicBezTo>
                    <a:pt x="211" y="265"/>
                    <a:pt x="211" y="265"/>
                    <a:pt x="211" y="265"/>
                  </a:cubicBezTo>
                  <a:cubicBezTo>
                    <a:pt x="211" y="265"/>
                    <a:pt x="212" y="265"/>
                    <a:pt x="212" y="265"/>
                  </a:cubicBezTo>
                  <a:cubicBezTo>
                    <a:pt x="212" y="265"/>
                    <a:pt x="212" y="265"/>
                    <a:pt x="212" y="265"/>
                  </a:cubicBezTo>
                  <a:close/>
                  <a:moveTo>
                    <a:pt x="198" y="271"/>
                  </a:moveTo>
                  <a:cubicBezTo>
                    <a:pt x="199" y="271"/>
                    <a:pt x="199" y="271"/>
                    <a:pt x="199" y="271"/>
                  </a:cubicBezTo>
                  <a:cubicBezTo>
                    <a:pt x="199" y="271"/>
                    <a:pt x="199" y="271"/>
                    <a:pt x="199" y="271"/>
                  </a:cubicBezTo>
                  <a:cubicBezTo>
                    <a:pt x="199" y="271"/>
                    <a:pt x="200" y="270"/>
                    <a:pt x="200" y="270"/>
                  </a:cubicBezTo>
                  <a:cubicBezTo>
                    <a:pt x="200" y="270"/>
                    <a:pt x="200" y="270"/>
                    <a:pt x="200" y="270"/>
                  </a:cubicBezTo>
                  <a:cubicBezTo>
                    <a:pt x="200" y="269"/>
                    <a:pt x="200" y="269"/>
                    <a:pt x="200" y="269"/>
                  </a:cubicBezTo>
                  <a:cubicBezTo>
                    <a:pt x="200" y="269"/>
                    <a:pt x="200" y="269"/>
                    <a:pt x="200" y="269"/>
                  </a:cubicBezTo>
                  <a:cubicBezTo>
                    <a:pt x="200" y="268"/>
                    <a:pt x="200" y="268"/>
                    <a:pt x="200" y="268"/>
                  </a:cubicBezTo>
                  <a:cubicBezTo>
                    <a:pt x="199" y="268"/>
                    <a:pt x="199" y="269"/>
                    <a:pt x="199" y="269"/>
                  </a:cubicBezTo>
                  <a:cubicBezTo>
                    <a:pt x="198" y="269"/>
                    <a:pt x="198" y="270"/>
                    <a:pt x="198" y="271"/>
                  </a:cubicBezTo>
                  <a:cubicBezTo>
                    <a:pt x="198" y="271"/>
                    <a:pt x="198" y="271"/>
                    <a:pt x="198" y="271"/>
                  </a:cubicBezTo>
                  <a:close/>
                  <a:moveTo>
                    <a:pt x="191" y="289"/>
                  </a:moveTo>
                  <a:cubicBezTo>
                    <a:pt x="192" y="289"/>
                    <a:pt x="192" y="290"/>
                    <a:pt x="193" y="289"/>
                  </a:cubicBezTo>
                  <a:cubicBezTo>
                    <a:pt x="193" y="289"/>
                    <a:pt x="193" y="289"/>
                    <a:pt x="194" y="289"/>
                  </a:cubicBezTo>
                  <a:cubicBezTo>
                    <a:pt x="194" y="288"/>
                    <a:pt x="194" y="288"/>
                    <a:pt x="193" y="288"/>
                  </a:cubicBezTo>
                  <a:cubicBezTo>
                    <a:pt x="193" y="288"/>
                    <a:pt x="192" y="287"/>
                    <a:pt x="192" y="287"/>
                  </a:cubicBezTo>
                  <a:cubicBezTo>
                    <a:pt x="192" y="287"/>
                    <a:pt x="191" y="287"/>
                    <a:pt x="190" y="287"/>
                  </a:cubicBezTo>
                  <a:cubicBezTo>
                    <a:pt x="188" y="288"/>
                    <a:pt x="191" y="289"/>
                    <a:pt x="191" y="289"/>
                  </a:cubicBezTo>
                  <a:close/>
                  <a:moveTo>
                    <a:pt x="202" y="267"/>
                  </a:moveTo>
                  <a:cubicBezTo>
                    <a:pt x="203" y="267"/>
                    <a:pt x="206" y="267"/>
                    <a:pt x="206" y="267"/>
                  </a:cubicBezTo>
                  <a:cubicBezTo>
                    <a:pt x="206" y="267"/>
                    <a:pt x="201" y="266"/>
                    <a:pt x="201" y="268"/>
                  </a:cubicBezTo>
                  <a:cubicBezTo>
                    <a:pt x="202" y="268"/>
                    <a:pt x="202" y="268"/>
                    <a:pt x="202" y="267"/>
                  </a:cubicBezTo>
                  <a:close/>
                  <a:moveTo>
                    <a:pt x="209" y="266"/>
                  </a:moveTo>
                  <a:cubicBezTo>
                    <a:pt x="209" y="266"/>
                    <a:pt x="208" y="266"/>
                    <a:pt x="208" y="266"/>
                  </a:cubicBezTo>
                  <a:cubicBezTo>
                    <a:pt x="207" y="267"/>
                    <a:pt x="209" y="266"/>
                    <a:pt x="209" y="266"/>
                  </a:cubicBezTo>
                  <a:close/>
                  <a:moveTo>
                    <a:pt x="270" y="415"/>
                  </a:moveTo>
                  <a:cubicBezTo>
                    <a:pt x="267" y="416"/>
                    <a:pt x="263" y="417"/>
                    <a:pt x="260" y="417"/>
                  </a:cubicBezTo>
                  <a:cubicBezTo>
                    <a:pt x="259" y="417"/>
                    <a:pt x="259" y="417"/>
                    <a:pt x="258" y="416"/>
                  </a:cubicBezTo>
                  <a:cubicBezTo>
                    <a:pt x="258" y="416"/>
                    <a:pt x="256" y="415"/>
                    <a:pt x="256" y="415"/>
                  </a:cubicBezTo>
                  <a:cubicBezTo>
                    <a:pt x="253" y="415"/>
                    <a:pt x="254" y="418"/>
                    <a:pt x="252" y="416"/>
                  </a:cubicBezTo>
                  <a:cubicBezTo>
                    <a:pt x="250" y="417"/>
                    <a:pt x="249" y="419"/>
                    <a:pt x="252" y="421"/>
                  </a:cubicBezTo>
                  <a:cubicBezTo>
                    <a:pt x="253" y="421"/>
                    <a:pt x="255" y="422"/>
                    <a:pt x="256" y="423"/>
                  </a:cubicBezTo>
                  <a:cubicBezTo>
                    <a:pt x="258" y="423"/>
                    <a:pt x="259" y="424"/>
                    <a:pt x="260" y="425"/>
                  </a:cubicBezTo>
                  <a:cubicBezTo>
                    <a:pt x="262" y="426"/>
                    <a:pt x="264" y="427"/>
                    <a:pt x="266" y="428"/>
                  </a:cubicBezTo>
                  <a:cubicBezTo>
                    <a:pt x="269" y="429"/>
                    <a:pt x="268" y="427"/>
                    <a:pt x="270" y="425"/>
                  </a:cubicBezTo>
                  <a:cubicBezTo>
                    <a:pt x="269" y="424"/>
                    <a:pt x="269" y="423"/>
                    <a:pt x="268" y="423"/>
                  </a:cubicBezTo>
                  <a:cubicBezTo>
                    <a:pt x="268" y="420"/>
                    <a:pt x="270" y="419"/>
                    <a:pt x="270" y="417"/>
                  </a:cubicBezTo>
                  <a:cubicBezTo>
                    <a:pt x="271" y="417"/>
                    <a:pt x="271" y="416"/>
                    <a:pt x="271" y="415"/>
                  </a:cubicBezTo>
                  <a:cubicBezTo>
                    <a:pt x="271" y="415"/>
                    <a:pt x="270" y="415"/>
                    <a:pt x="270" y="415"/>
                  </a:cubicBezTo>
                  <a:close/>
                  <a:moveTo>
                    <a:pt x="231" y="392"/>
                  </a:moveTo>
                  <a:cubicBezTo>
                    <a:pt x="231" y="392"/>
                    <a:pt x="231" y="392"/>
                    <a:pt x="231" y="392"/>
                  </a:cubicBezTo>
                  <a:cubicBezTo>
                    <a:pt x="231" y="391"/>
                    <a:pt x="231" y="391"/>
                    <a:pt x="231" y="391"/>
                  </a:cubicBezTo>
                  <a:cubicBezTo>
                    <a:pt x="230" y="391"/>
                    <a:pt x="231" y="390"/>
                    <a:pt x="230" y="390"/>
                  </a:cubicBezTo>
                  <a:cubicBezTo>
                    <a:pt x="230" y="390"/>
                    <a:pt x="231" y="389"/>
                    <a:pt x="230" y="389"/>
                  </a:cubicBezTo>
                  <a:cubicBezTo>
                    <a:pt x="230" y="389"/>
                    <a:pt x="229" y="389"/>
                    <a:pt x="229" y="389"/>
                  </a:cubicBezTo>
                  <a:cubicBezTo>
                    <a:pt x="228" y="387"/>
                    <a:pt x="226" y="393"/>
                    <a:pt x="225" y="391"/>
                  </a:cubicBezTo>
                  <a:cubicBezTo>
                    <a:pt x="224" y="392"/>
                    <a:pt x="223" y="393"/>
                    <a:pt x="222" y="392"/>
                  </a:cubicBezTo>
                  <a:cubicBezTo>
                    <a:pt x="221" y="391"/>
                    <a:pt x="223" y="391"/>
                    <a:pt x="222" y="390"/>
                  </a:cubicBezTo>
                  <a:cubicBezTo>
                    <a:pt x="221" y="390"/>
                    <a:pt x="221" y="394"/>
                    <a:pt x="221" y="395"/>
                  </a:cubicBezTo>
                  <a:cubicBezTo>
                    <a:pt x="222" y="393"/>
                    <a:pt x="223" y="397"/>
                    <a:pt x="223" y="397"/>
                  </a:cubicBezTo>
                  <a:cubicBezTo>
                    <a:pt x="223" y="398"/>
                    <a:pt x="222" y="400"/>
                    <a:pt x="223" y="401"/>
                  </a:cubicBezTo>
                  <a:cubicBezTo>
                    <a:pt x="224" y="401"/>
                    <a:pt x="224" y="401"/>
                    <a:pt x="224" y="401"/>
                  </a:cubicBezTo>
                  <a:cubicBezTo>
                    <a:pt x="224" y="402"/>
                    <a:pt x="224" y="402"/>
                    <a:pt x="223" y="402"/>
                  </a:cubicBezTo>
                  <a:cubicBezTo>
                    <a:pt x="223" y="402"/>
                    <a:pt x="223" y="402"/>
                    <a:pt x="223" y="402"/>
                  </a:cubicBezTo>
                  <a:cubicBezTo>
                    <a:pt x="223" y="403"/>
                    <a:pt x="222" y="405"/>
                    <a:pt x="223" y="406"/>
                  </a:cubicBezTo>
                  <a:cubicBezTo>
                    <a:pt x="223" y="407"/>
                    <a:pt x="224" y="410"/>
                    <a:pt x="225" y="410"/>
                  </a:cubicBezTo>
                  <a:cubicBezTo>
                    <a:pt x="225" y="409"/>
                    <a:pt x="225" y="410"/>
                    <a:pt x="226" y="409"/>
                  </a:cubicBezTo>
                  <a:cubicBezTo>
                    <a:pt x="227" y="409"/>
                    <a:pt x="227" y="407"/>
                    <a:pt x="227" y="406"/>
                  </a:cubicBezTo>
                  <a:cubicBezTo>
                    <a:pt x="228" y="406"/>
                    <a:pt x="228" y="407"/>
                    <a:pt x="228" y="407"/>
                  </a:cubicBezTo>
                  <a:cubicBezTo>
                    <a:pt x="229" y="407"/>
                    <a:pt x="230" y="408"/>
                    <a:pt x="231" y="407"/>
                  </a:cubicBezTo>
                  <a:cubicBezTo>
                    <a:pt x="231" y="406"/>
                    <a:pt x="231" y="404"/>
                    <a:pt x="231" y="403"/>
                  </a:cubicBezTo>
                  <a:cubicBezTo>
                    <a:pt x="231" y="402"/>
                    <a:pt x="231" y="400"/>
                    <a:pt x="231" y="399"/>
                  </a:cubicBezTo>
                  <a:cubicBezTo>
                    <a:pt x="231" y="398"/>
                    <a:pt x="232" y="397"/>
                    <a:pt x="232" y="396"/>
                  </a:cubicBezTo>
                  <a:cubicBezTo>
                    <a:pt x="233" y="395"/>
                    <a:pt x="232" y="393"/>
                    <a:pt x="231" y="392"/>
                  </a:cubicBezTo>
                  <a:close/>
                  <a:moveTo>
                    <a:pt x="270" y="417"/>
                  </a:moveTo>
                  <a:cubicBezTo>
                    <a:pt x="270" y="417"/>
                    <a:pt x="271" y="417"/>
                    <a:pt x="270" y="417"/>
                  </a:cubicBezTo>
                  <a:close/>
                  <a:moveTo>
                    <a:pt x="103" y="288"/>
                  </a:moveTo>
                  <a:cubicBezTo>
                    <a:pt x="104" y="289"/>
                    <a:pt x="105" y="288"/>
                    <a:pt x="106" y="288"/>
                  </a:cubicBezTo>
                  <a:cubicBezTo>
                    <a:pt x="106" y="288"/>
                    <a:pt x="108" y="287"/>
                    <a:pt x="108" y="287"/>
                  </a:cubicBezTo>
                  <a:cubicBezTo>
                    <a:pt x="109" y="287"/>
                    <a:pt x="109" y="286"/>
                    <a:pt x="110" y="286"/>
                  </a:cubicBezTo>
                  <a:cubicBezTo>
                    <a:pt x="110" y="286"/>
                    <a:pt x="110" y="284"/>
                    <a:pt x="110" y="284"/>
                  </a:cubicBezTo>
                  <a:cubicBezTo>
                    <a:pt x="111" y="284"/>
                    <a:pt x="111" y="285"/>
                    <a:pt x="112" y="284"/>
                  </a:cubicBezTo>
                  <a:cubicBezTo>
                    <a:pt x="113" y="284"/>
                    <a:pt x="115" y="283"/>
                    <a:pt x="115" y="283"/>
                  </a:cubicBezTo>
                  <a:cubicBezTo>
                    <a:pt x="116" y="282"/>
                    <a:pt x="115" y="282"/>
                    <a:pt x="116" y="281"/>
                  </a:cubicBezTo>
                  <a:cubicBezTo>
                    <a:pt x="116" y="281"/>
                    <a:pt x="117" y="281"/>
                    <a:pt x="117" y="281"/>
                  </a:cubicBezTo>
                  <a:cubicBezTo>
                    <a:pt x="119" y="280"/>
                    <a:pt x="118" y="281"/>
                    <a:pt x="119" y="280"/>
                  </a:cubicBezTo>
                  <a:cubicBezTo>
                    <a:pt x="120" y="281"/>
                    <a:pt x="120" y="281"/>
                    <a:pt x="121" y="281"/>
                  </a:cubicBezTo>
                  <a:cubicBezTo>
                    <a:pt x="122" y="281"/>
                    <a:pt x="123" y="281"/>
                    <a:pt x="123" y="281"/>
                  </a:cubicBezTo>
                  <a:cubicBezTo>
                    <a:pt x="124" y="280"/>
                    <a:pt x="122" y="280"/>
                    <a:pt x="123" y="279"/>
                  </a:cubicBezTo>
                  <a:cubicBezTo>
                    <a:pt x="124" y="279"/>
                    <a:pt x="125" y="275"/>
                    <a:pt x="125" y="275"/>
                  </a:cubicBezTo>
                  <a:cubicBezTo>
                    <a:pt x="126" y="272"/>
                    <a:pt x="126" y="272"/>
                    <a:pt x="125" y="269"/>
                  </a:cubicBezTo>
                  <a:cubicBezTo>
                    <a:pt x="125" y="268"/>
                    <a:pt x="125" y="267"/>
                    <a:pt x="125" y="266"/>
                  </a:cubicBezTo>
                  <a:cubicBezTo>
                    <a:pt x="125" y="266"/>
                    <a:pt x="125" y="266"/>
                    <a:pt x="125" y="265"/>
                  </a:cubicBezTo>
                  <a:cubicBezTo>
                    <a:pt x="125" y="265"/>
                    <a:pt x="125" y="264"/>
                    <a:pt x="124" y="264"/>
                  </a:cubicBezTo>
                  <a:cubicBezTo>
                    <a:pt x="124" y="264"/>
                    <a:pt x="123" y="262"/>
                    <a:pt x="123" y="261"/>
                  </a:cubicBezTo>
                  <a:cubicBezTo>
                    <a:pt x="123" y="260"/>
                    <a:pt x="124" y="261"/>
                    <a:pt x="125" y="261"/>
                  </a:cubicBezTo>
                  <a:cubicBezTo>
                    <a:pt x="125" y="260"/>
                    <a:pt x="124" y="260"/>
                    <a:pt x="124" y="259"/>
                  </a:cubicBezTo>
                  <a:cubicBezTo>
                    <a:pt x="124" y="259"/>
                    <a:pt x="124" y="259"/>
                    <a:pt x="124" y="259"/>
                  </a:cubicBezTo>
                  <a:cubicBezTo>
                    <a:pt x="124" y="259"/>
                    <a:pt x="124" y="259"/>
                    <a:pt x="125" y="260"/>
                  </a:cubicBezTo>
                  <a:cubicBezTo>
                    <a:pt x="125" y="260"/>
                    <a:pt x="125" y="260"/>
                    <a:pt x="125" y="260"/>
                  </a:cubicBezTo>
                  <a:cubicBezTo>
                    <a:pt x="126" y="260"/>
                    <a:pt x="126" y="260"/>
                    <a:pt x="126" y="260"/>
                  </a:cubicBezTo>
                  <a:cubicBezTo>
                    <a:pt x="127" y="259"/>
                    <a:pt x="127" y="258"/>
                    <a:pt x="129" y="258"/>
                  </a:cubicBezTo>
                  <a:cubicBezTo>
                    <a:pt x="129" y="258"/>
                    <a:pt x="129" y="258"/>
                    <a:pt x="129" y="258"/>
                  </a:cubicBezTo>
                  <a:cubicBezTo>
                    <a:pt x="129" y="257"/>
                    <a:pt x="129" y="257"/>
                    <a:pt x="129" y="257"/>
                  </a:cubicBezTo>
                  <a:cubicBezTo>
                    <a:pt x="130" y="257"/>
                    <a:pt x="130" y="257"/>
                    <a:pt x="130" y="257"/>
                  </a:cubicBezTo>
                  <a:cubicBezTo>
                    <a:pt x="129" y="256"/>
                    <a:pt x="129" y="256"/>
                    <a:pt x="129" y="256"/>
                  </a:cubicBezTo>
                  <a:cubicBezTo>
                    <a:pt x="128" y="257"/>
                    <a:pt x="128" y="257"/>
                    <a:pt x="128" y="257"/>
                  </a:cubicBezTo>
                  <a:cubicBezTo>
                    <a:pt x="129" y="256"/>
                    <a:pt x="129" y="255"/>
                    <a:pt x="129" y="255"/>
                  </a:cubicBezTo>
                  <a:cubicBezTo>
                    <a:pt x="128" y="254"/>
                    <a:pt x="128" y="254"/>
                    <a:pt x="128" y="254"/>
                  </a:cubicBezTo>
                  <a:cubicBezTo>
                    <a:pt x="129" y="254"/>
                    <a:pt x="129" y="254"/>
                    <a:pt x="129" y="254"/>
                  </a:cubicBezTo>
                  <a:cubicBezTo>
                    <a:pt x="129" y="254"/>
                    <a:pt x="129" y="254"/>
                    <a:pt x="129" y="254"/>
                  </a:cubicBezTo>
                  <a:cubicBezTo>
                    <a:pt x="129" y="255"/>
                    <a:pt x="129" y="255"/>
                    <a:pt x="129" y="255"/>
                  </a:cubicBezTo>
                  <a:cubicBezTo>
                    <a:pt x="130" y="255"/>
                    <a:pt x="130" y="255"/>
                    <a:pt x="130" y="255"/>
                  </a:cubicBezTo>
                  <a:cubicBezTo>
                    <a:pt x="129" y="256"/>
                    <a:pt x="129" y="256"/>
                    <a:pt x="129" y="256"/>
                  </a:cubicBezTo>
                  <a:cubicBezTo>
                    <a:pt x="130" y="256"/>
                    <a:pt x="130" y="257"/>
                    <a:pt x="130" y="257"/>
                  </a:cubicBezTo>
                  <a:cubicBezTo>
                    <a:pt x="131" y="256"/>
                    <a:pt x="130" y="255"/>
                    <a:pt x="130" y="254"/>
                  </a:cubicBezTo>
                  <a:cubicBezTo>
                    <a:pt x="130" y="254"/>
                    <a:pt x="130" y="254"/>
                    <a:pt x="130" y="254"/>
                  </a:cubicBezTo>
                  <a:cubicBezTo>
                    <a:pt x="130" y="253"/>
                    <a:pt x="130" y="253"/>
                    <a:pt x="130" y="253"/>
                  </a:cubicBezTo>
                  <a:cubicBezTo>
                    <a:pt x="129" y="253"/>
                    <a:pt x="129" y="253"/>
                    <a:pt x="129" y="253"/>
                  </a:cubicBezTo>
                  <a:cubicBezTo>
                    <a:pt x="129" y="253"/>
                    <a:pt x="129" y="253"/>
                    <a:pt x="129" y="253"/>
                  </a:cubicBezTo>
                  <a:cubicBezTo>
                    <a:pt x="128" y="253"/>
                    <a:pt x="128" y="253"/>
                    <a:pt x="128" y="253"/>
                  </a:cubicBezTo>
                  <a:cubicBezTo>
                    <a:pt x="128" y="253"/>
                    <a:pt x="128" y="253"/>
                    <a:pt x="128" y="253"/>
                  </a:cubicBezTo>
                  <a:cubicBezTo>
                    <a:pt x="127" y="254"/>
                    <a:pt x="127" y="254"/>
                    <a:pt x="127" y="254"/>
                  </a:cubicBezTo>
                  <a:cubicBezTo>
                    <a:pt x="127" y="253"/>
                    <a:pt x="127" y="253"/>
                    <a:pt x="127" y="253"/>
                  </a:cubicBezTo>
                  <a:cubicBezTo>
                    <a:pt x="128" y="253"/>
                    <a:pt x="128" y="253"/>
                    <a:pt x="128" y="253"/>
                  </a:cubicBezTo>
                  <a:cubicBezTo>
                    <a:pt x="128" y="252"/>
                    <a:pt x="128" y="252"/>
                    <a:pt x="128" y="252"/>
                  </a:cubicBezTo>
                  <a:cubicBezTo>
                    <a:pt x="129" y="252"/>
                    <a:pt x="129" y="252"/>
                    <a:pt x="129" y="252"/>
                  </a:cubicBezTo>
                  <a:cubicBezTo>
                    <a:pt x="129" y="251"/>
                    <a:pt x="129" y="251"/>
                    <a:pt x="129" y="251"/>
                  </a:cubicBezTo>
                  <a:cubicBezTo>
                    <a:pt x="128" y="251"/>
                    <a:pt x="128" y="251"/>
                    <a:pt x="128" y="251"/>
                  </a:cubicBezTo>
                  <a:cubicBezTo>
                    <a:pt x="128" y="251"/>
                    <a:pt x="128" y="251"/>
                    <a:pt x="128" y="251"/>
                  </a:cubicBezTo>
                  <a:cubicBezTo>
                    <a:pt x="128" y="251"/>
                    <a:pt x="128" y="251"/>
                    <a:pt x="128" y="251"/>
                  </a:cubicBezTo>
                  <a:cubicBezTo>
                    <a:pt x="128" y="251"/>
                    <a:pt x="128" y="250"/>
                    <a:pt x="127" y="249"/>
                  </a:cubicBezTo>
                  <a:cubicBezTo>
                    <a:pt x="127" y="249"/>
                    <a:pt x="127" y="249"/>
                    <a:pt x="127" y="249"/>
                  </a:cubicBezTo>
                  <a:cubicBezTo>
                    <a:pt x="127" y="248"/>
                    <a:pt x="127" y="248"/>
                    <a:pt x="127" y="248"/>
                  </a:cubicBezTo>
                  <a:cubicBezTo>
                    <a:pt x="126" y="248"/>
                    <a:pt x="126" y="248"/>
                    <a:pt x="126" y="248"/>
                  </a:cubicBezTo>
                  <a:cubicBezTo>
                    <a:pt x="126" y="247"/>
                    <a:pt x="126" y="247"/>
                    <a:pt x="126" y="247"/>
                  </a:cubicBezTo>
                  <a:cubicBezTo>
                    <a:pt x="126" y="247"/>
                    <a:pt x="126" y="247"/>
                    <a:pt x="126" y="247"/>
                  </a:cubicBezTo>
                  <a:cubicBezTo>
                    <a:pt x="126" y="246"/>
                    <a:pt x="126" y="246"/>
                    <a:pt x="126" y="246"/>
                  </a:cubicBezTo>
                  <a:cubicBezTo>
                    <a:pt x="125" y="247"/>
                    <a:pt x="125" y="247"/>
                    <a:pt x="125" y="247"/>
                  </a:cubicBezTo>
                  <a:cubicBezTo>
                    <a:pt x="124" y="246"/>
                    <a:pt x="124" y="246"/>
                    <a:pt x="124" y="246"/>
                  </a:cubicBezTo>
                  <a:cubicBezTo>
                    <a:pt x="124" y="246"/>
                    <a:pt x="124" y="246"/>
                    <a:pt x="124" y="246"/>
                  </a:cubicBezTo>
                  <a:cubicBezTo>
                    <a:pt x="123" y="246"/>
                    <a:pt x="123" y="246"/>
                    <a:pt x="123" y="246"/>
                  </a:cubicBezTo>
                  <a:cubicBezTo>
                    <a:pt x="123" y="246"/>
                    <a:pt x="123" y="246"/>
                    <a:pt x="123" y="246"/>
                  </a:cubicBezTo>
                  <a:cubicBezTo>
                    <a:pt x="122" y="246"/>
                    <a:pt x="122" y="246"/>
                    <a:pt x="122" y="246"/>
                  </a:cubicBezTo>
                  <a:cubicBezTo>
                    <a:pt x="121" y="247"/>
                    <a:pt x="121" y="247"/>
                    <a:pt x="121" y="247"/>
                  </a:cubicBezTo>
                  <a:cubicBezTo>
                    <a:pt x="121" y="247"/>
                    <a:pt x="121" y="247"/>
                    <a:pt x="121" y="247"/>
                  </a:cubicBezTo>
                  <a:cubicBezTo>
                    <a:pt x="120" y="247"/>
                    <a:pt x="120" y="247"/>
                    <a:pt x="120" y="246"/>
                  </a:cubicBezTo>
                  <a:cubicBezTo>
                    <a:pt x="120" y="247"/>
                    <a:pt x="120" y="247"/>
                    <a:pt x="120" y="248"/>
                  </a:cubicBezTo>
                  <a:cubicBezTo>
                    <a:pt x="119" y="248"/>
                    <a:pt x="119" y="248"/>
                    <a:pt x="119" y="248"/>
                  </a:cubicBezTo>
                  <a:cubicBezTo>
                    <a:pt x="118" y="248"/>
                    <a:pt x="118" y="248"/>
                    <a:pt x="118" y="248"/>
                  </a:cubicBezTo>
                  <a:cubicBezTo>
                    <a:pt x="118" y="247"/>
                    <a:pt x="119" y="247"/>
                    <a:pt x="119" y="246"/>
                  </a:cubicBezTo>
                  <a:cubicBezTo>
                    <a:pt x="119" y="246"/>
                    <a:pt x="117" y="244"/>
                    <a:pt x="117" y="245"/>
                  </a:cubicBezTo>
                  <a:cubicBezTo>
                    <a:pt x="117" y="245"/>
                    <a:pt x="117" y="245"/>
                    <a:pt x="117" y="245"/>
                  </a:cubicBezTo>
                  <a:cubicBezTo>
                    <a:pt x="117" y="246"/>
                    <a:pt x="116" y="245"/>
                    <a:pt x="116" y="246"/>
                  </a:cubicBezTo>
                  <a:cubicBezTo>
                    <a:pt x="115" y="246"/>
                    <a:pt x="116" y="247"/>
                    <a:pt x="116" y="247"/>
                  </a:cubicBezTo>
                  <a:cubicBezTo>
                    <a:pt x="116" y="247"/>
                    <a:pt x="116" y="250"/>
                    <a:pt x="115" y="249"/>
                  </a:cubicBezTo>
                  <a:cubicBezTo>
                    <a:pt x="115" y="249"/>
                    <a:pt x="115" y="247"/>
                    <a:pt x="115" y="246"/>
                  </a:cubicBezTo>
                  <a:cubicBezTo>
                    <a:pt x="114" y="244"/>
                    <a:pt x="115" y="247"/>
                    <a:pt x="115" y="247"/>
                  </a:cubicBezTo>
                  <a:cubicBezTo>
                    <a:pt x="114" y="247"/>
                    <a:pt x="114" y="247"/>
                    <a:pt x="114" y="247"/>
                  </a:cubicBezTo>
                  <a:cubicBezTo>
                    <a:pt x="113" y="247"/>
                    <a:pt x="112" y="247"/>
                    <a:pt x="111" y="247"/>
                  </a:cubicBezTo>
                  <a:cubicBezTo>
                    <a:pt x="111" y="246"/>
                    <a:pt x="109" y="248"/>
                    <a:pt x="109" y="249"/>
                  </a:cubicBezTo>
                  <a:cubicBezTo>
                    <a:pt x="110" y="249"/>
                    <a:pt x="110" y="250"/>
                    <a:pt x="110" y="250"/>
                  </a:cubicBezTo>
                  <a:cubicBezTo>
                    <a:pt x="108" y="250"/>
                    <a:pt x="110" y="251"/>
                    <a:pt x="109" y="252"/>
                  </a:cubicBezTo>
                  <a:cubicBezTo>
                    <a:pt x="109" y="252"/>
                    <a:pt x="106" y="251"/>
                    <a:pt x="107" y="253"/>
                  </a:cubicBezTo>
                  <a:cubicBezTo>
                    <a:pt x="108" y="253"/>
                    <a:pt x="110" y="253"/>
                    <a:pt x="111" y="253"/>
                  </a:cubicBezTo>
                  <a:cubicBezTo>
                    <a:pt x="112" y="254"/>
                    <a:pt x="109" y="255"/>
                    <a:pt x="109" y="256"/>
                  </a:cubicBezTo>
                  <a:cubicBezTo>
                    <a:pt x="108" y="256"/>
                    <a:pt x="109" y="258"/>
                    <a:pt x="109" y="258"/>
                  </a:cubicBezTo>
                  <a:cubicBezTo>
                    <a:pt x="108" y="258"/>
                    <a:pt x="107" y="257"/>
                    <a:pt x="106" y="257"/>
                  </a:cubicBezTo>
                  <a:cubicBezTo>
                    <a:pt x="105" y="257"/>
                    <a:pt x="106" y="258"/>
                    <a:pt x="105" y="259"/>
                  </a:cubicBezTo>
                  <a:cubicBezTo>
                    <a:pt x="104" y="257"/>
                    <a:pt x="104" y="257"/>
                    <a:pt x="103" y="257"/>
                  </a:cubicBezTo>
                  <a:cubicBezTo>
                    <a:pt x="102" y="257"/>
                    <a:pt x="100" y="256"/>
                    <a:pt x="100" y="257"/>
                  </a:cubicBezTo>
                  <a:cubicBezTo>
                    <a:pt x="101" y="257"/>
                    <a:pt x="101" y="257"/>
                    <a:pt x="101" y="257"/>
                  </a:cubicBezTo>
                  <a:cubicBezTo>
                    <a:pt x="100" y="257"/>
                    <a:pt x="98" y="256"/>
                    <a:pt x="98" y="258"/>
                  </a:cubicBezTo>
                  <a:cubicBezTo>
                    <a:pt x="99" y="258"/>
                    <a:pt x="99" y="258"/>
                    <a:pt x="99" y="258"/>
                  </a:cubicBezTo>
                  <a:cubicBezTo>
                    <a:pt x="101" y="259"/>
                    <a:pt x="99" y="261"/>
                    <a:pt x="100" y="262"/>
                  </a:cubicBezTo>
                  <a:cubicBezTo>
                    <a:pt x="100" y="262"/>
                    <a:pt x="103" y="261"/>
                    <a:pt x="101" y="263"/>
                  </a:cubicBezTo>
                  <a:cubicBezTo>
                    <a:pt x="101" y="263"/>
                    <a:pt x="98" y="263"/>
                    <a:pt x="100" y="264"/>
                  </a:cubicBezTo>
                  <a:cubicBezTo>
                    <a:pt x="100" y="264"/>
                    <a:pt x="100" y="265"/>
                    <a:pt x="100" y="265"/>
                  </a:cubicBezTo>
                  <a:cubicBezTo>
                    <a:pt x="101" y="265"/>
                    <a:pt x="101" y="265"/>
                    <a:pt x="101" y="265"/>
                  </a:cubicBezTo>
                  <a:cubicBezTo>
                    <a:pt x="99" y="266"/>
                    <a:pt x="98" y="265"/>
                    <a:pt x="98" y="267"/>
                  </a:cubicBezTo>
                  <a:cubicBezTo>
                    <a:pt x="98" y="267"/>
                    <a:pt x="99" y="267"/>
                    <a:pt x="99" y="267"/>
                  </a:cubicBezTo>
                  <a:cubicBezTo>
                    <a:pt x="99" y="268"/>
                    <a:pt x="99" y="267"/>
                    <a:pt x="100" y="267"/>
                  </a:cubicBezTo>
                  <a:cubicBezTo>
                    <a:pt x="100" y="267"/>
                    <a:pt x="100" y="268"/>
                    <a:pt x="100" y="268"/>
                  </a:cubicBezTo>
                  <a:cubicBezTo>
                    <a:pt x="101" y="268"/>
                    <a:pt x="101" y="267"/>
                    <a:pt x="101" y="267"/>
                  </a:cubicBezTo>
                  <a:cubicBezTo>
                    <a:pt x="102" y="268"/>
                    <a:pt x="102" y="268"/>
                    <a:pt x="102" y="268"/>
                  </a:cubicBezTo>
                  <a:cubicBezTo>
                    <a:pt x="102" y="268"/>
                    <a:pt x="103" y="269"/>
                    <a:pt x="103" y="269"/>
                  </a:cubicBezTo>
                  <a:cubicBezTo>
                    <a:pt x="104" y="269"/>
                    <a:pt x="105" y="269"/>
                    <a:pt x="106" y="269"/>
                  </a:cubicBezTo>
                  <a:cubicBezTo>
                    <a:pt x="106" y="269"/>
                    <a:pt x="106" y="269"/>
                    <a:pt x="106" y="269"/>
                  </a:cubicBezTo>
                  <a:cubicBezTo>
                    <a:pt x="107" y="269"/>
                    <a:pt x="104" y="271"/>
                    <a:pt x="104" y="270"/>
                  </a:cubicBezTo>
                  <a:cubicBezTo>
                    <a:pt x="104" y="270"/>
                    <a:pt x="103" y="272"/>
                    <a:pt x="103" y="272"/>
                  </a:cubicBezTo>
                  <a:cubicBezTo>
                    <a:pt x="103" y="272"/>
                    <a:pt x="103" y="272"/>
                    <a:pt x="102" y="272"/>
                  </a:cubicBezTo>
                  <a:cubicBezTo>
                    <a:pt x="104" y="274"/>
                    <a:pt x="100" y="276"/>
                    <a:pt x="99" y="277"/>
                  </a:cubicBezTo>
                  <a:cubicBezTo>
                    <a:pt x="101" y="277"/>
                    <a:pt x="100" y="276"/>
                    <a:pt x="101" y="276"/>
                  </a:cubicBezTo>
                  <a:cubicBezTo>
                    <a:pt x="101" y="276"/>
                    <a:pt x="103" y="276"/>
                    <a:pt x="103" y="276"/>
                  </a:cubicBezTo>
                  <a:cubicBezTo>
                    <a:pt x="103" y="276"/>
                    <a:pt x="106" y="275"/>
                    <a:pt x="106" y="274"/>
                  </a:cubicBezTo>
                  <a:cubicBezTo>
                    <a:pt x="106" y="275"/>
                    <a:pt x="106" y="275"/>
                    <a:pt x="107" y="276"/>
                  </a:cubicBezTo>
                  <a:cubicBezTo>
                    <a:pt x="105" y="276"/>
                    <a:pt x="103" y="276"/>
                    <a:pt x="102" y="277"/>
                  </a:cubicBezTo>
                  <a:cubicBezTo>
                    <a:pt x="102" y="277"/>
                    <a:pt x="99" y="278"/>
                    <a:pt x="100" y="278"/>
                  </a:cubicBezTo>
                  <a:cubicBezTo>
                    <a:pt x="99" y="279"/>
                    <a:pt x="100" y="279"/>
                    <a:pt x="100" y="280"/>
                  </a:cubicBezTo>
                  <a:cubicBezTo>
                    <a:pt x="99" y="280"/>
                    <a:pt x="100" y="280"/>
                    <a:pt x="99" y="280"/>
                  </a:cubicBezTo>
                  <a:cubicBezTo>
                    <a:pt x="98" y="280"/>
                    <a:pt x="98" y="280"/>
                    <a:pt x="98" y="280"/>
                  </a:cubicBezTo>
                  <a:cubicBezTo>
                    <a:pt x="97" y="280"/>
                    <a:pt x="95" y="281"/>
                    <a:pt x="96" y="282"/>
                  </a:cubicBezTo>
                  <a:cubicBezTo>
                    <a:pt x="97" y="282"/>
                    <a:pt x="99" y="281"/>
                    <a:pt x="100" y="281"/>
                  </a:cubicBezTo>
                  <a:cubicBezTo>
                    <a:pt x="99" y="282"/>
                    <a:pt x="96" y="283"/>
                    <a:pt x="97" y="285"/>
                  </a:cubicBezTo>
                  <a:cubicBezTo>
                    <a:pt x="98" y="285"/>
                    <a:pt x="98" y="285"/>
                    <a:pt x="98" y="285"/>
                  </a:cubicBezTo>
                  <a:cubicBezTo>
                    <a:pt x="99" y="286"/>
                    <a:pt x="100" y="284"/>
                    <a:pt x="101" y="284"/>
                  </a:cubicBezTo>
                  <a:cubicBezTo>
                    <a:pt x="101" y="285"/>
                    <a:pt x="98" y="286"/>
                    <a:pt x="98" y="287"/>
                  </a:cubicBezTo>
                  <a:cubicBezTo>
                    <a:pt x="99" y="287"/>
                    <a:pt x="103" y="286"/>
                    <a:pt x="103" y="286"/>
                  </a:cubicBezTo>
                  <a:cubicBezTo>
                    <a:pt x="103" y="287"/>
                    <a:pt x="101" y="286"/>
                    <a:pt x="101" y="287"/>
                  </a:cubicBezTo>
                  <a:cubicBezTo>
                    <a:pt x="101" y="287"/>
                    <a:pt x="101" y="287"/>
                    <a:pt x="102" y="287"/>
                  </a:cubicBezTo>
                  <a:cubicBezTo>
                    <a:pt x="101" y="287"/>
                    <a:pt x="100" y="288"/>
                    <a:pt x="100" y="289"/>
                  </a:cubicBezTo>
                  <a:cubicBezTo>
                    <a:pt x="100" y="289"/>
                    <a:pt x="102" y="288"/>
                    <a:pt x="103" y="288"/>
                  </a:cubicBezTo>
                  <a:close/>
                  <a:moveTo>
                    <a:pt x="113" y="251"/>
                  </a:moveTo>
                  <a:cubicBezTo>
                    <a:pt x="113" y="252"/>
                    <a:pt x="113" y="252"/>
                    <a:pt x="113" y="252"/>
                  </a:cubicBezTo>
                  <a:cubicBezTo>
                    <a:pt x="113" y="252"/>
                    <a:pt x="113" y="252"/>
                    <a:pt x="113" y="252"/>
                  </a:cubicBezTo>
                  <a:cubicBezTo>
                    <a:pt x="113" y="252"/>
                    <a:pt x="113" y="252"/>
                    <a:pt x="113" y="252"/>
                  </a:cubicBezTo>
                  <a:lnTo>
                    <a:pt x="113" y="251"/>
                  </a:lnTo>
                  <a:close/>
                  <a:moveTo>
                    <a:pt x="122" y="240"/>
                  </a:moveTo>
                  <a:cubicBezTo>
                    <a:pt x="122" y="240"/>
                    <a:pt x="122" y="240"/>
                    <a:pt x="122" y="240"/>
                  </a:cubicBezTo>
                  <a:cubicBezTo>
                    <a:pt x="123" y="240"/>
                    <a:pt x="123" y="240"/>
                    <a:pt x="123" y="240"/>
                  </a:cubicBezTo>
                  <a:cubicBezTo>
                    <a:pt x="123" y="240"/>
                    <a:pt x="123" y="240"/>
                    <a:pt x="123" y="240"/>
                  </a:cubicBezTo>
                  <a:cubicBezTo>
                    <a:pt x="124" y="239"/>
                    <a:pt x="124" y="239"/>
                    <a:pt x="124" y="239"/>
                  </a:cubicBezTo>
                  <a:cubicBezTo>
                    <a:pt x="124" y="238"/>
                    <a:pt x="124" y="238"/>
                    <a:pt x="124" y="238"/>
                  </a:cubicBezTo>
                  <a:cubicBezTo>
                    <a:pt x="124" y="238"/>
                    <a:pt x="124" y="238"/>
                    <a:pt x="124" y="238"/>
                  </a:cubicBezTo>
                  <a:cubicBezTo>
                    <a:pt x="124" y="237"/>
                    <a:pt x="123" y="237"/>
                    <a:pt x="123" y="236"/>
                  </a:cubicBezTo>
                  <a:cubicBezTo>
                    <a:pt x="123" y="236"/>
                    <a:pt x="122" y="237"/>
                    <a:pt x="122" y="237"/>
                  </a:cubicBezTo>
                  <a:cubicBezTo>
                    <a:pt x="122" y="237"/>
                    <a:pt x="122" y="237"/>
                    <a:pt x="122" y="237"/>
                  </a:cubicBezTo>
                  <a:cubicBezTo>
                    <a:pt x="121" y="237"/>
                    <a:pt x="121" y="237"/>
                    <a:pt x="121" y="237"/>
                  </a:cubicBezTo>
                  <a:cubicBezTo>
                    <a:pt x="121" y="238"/>
                    <a:pt x="121" y="238"/>
                    <a:pt x="121" y="238"/>
                  </a:cubicBezTo>
                  <a:cubicBezTo>
                    <a:pt x="121" y="238"/>
                    <a:pt x="121" y="238"/>
                    <a:pt x="121" y="238"/>
                  </a:cubicBezTo>
                  <a:cubicBezTo>
                    <a:pt x="121" y="238"/>
                    <a:pt x="121" y="238"/>
                    <a:pt x="121" y="238"/>
                  </a:cubicBezTo>
                  <a:cubicBezTo>
                    <a:pt x="121" y="239"/>
                    <a:pt x="121" y="239"/>
                    <a:pt x="121" y="239"/>
                  </a:cubicBezTo>
                  <a:cubicBezTo>
                    <a:pt x="121" y="239"/>
                    <a:pt x="121" y="239"/>
                    <a:pt x="121" y="239"/>
                  </a:cubicBezTo>
                  <a:cubicBezTo>
                    <a:pt x="121" y="239"/>
                    <a:pt x="122" y="238"/>
                    <a:pt x="122" y="238"/>
                  </a:cubicBezTo>
                  <a:cubicBezTo>
                    <a:pt x="122" y="238"/>
                    <a:pt x="122" y="238"/>
                    <a:pt x="122" y="238"/>
                  </a:cubicBezTo>
                  <a:cubicBezTo>
                    <a:pt x="122" y="238"/>
                    <a:pt x="122" y="238"/>
                    <a:pt x="122" y="238"/>
                  </a:cubicBezTo>
                  <a:cubicBezTo>
                    <a:pt x="122" y="239"/>
                    <a:pt x="122" y="239"/>
                    <a:pt x="122" y="239"/>
                  </a:cubicBezTo>
                  <a:cubicBezTo>
                    <a:pt x="122" y="240"/>
                    <a:pt x="122" y="240"/>
                    <a:pt x="122" y="240"/>
                  </a:cubicBezTo>
                  <a:close/>
                  <a:moveTo>
                    <a:pt x="121" y="228"/>
                  </a:moveTo>
                  <a:cubicBezTo>
                    <a:pt x="122" y="227"/>
                    <a:pt x="122" y="227"/>
                    <a:pt x="122" y="227"/>
                  </a:cubicBezTo>
                  <a:cubicBezTo>
                    <a:pt x="121" y="227"/>
                    <a:pt x="121" y="227"/>
                    <a:pt x="121" y="227"/>
                  </a:cubicBezTo>
                  <a:cubicBezTo>
                    <a:pt x="121" y="228"/>
                    <a:pt x="121" y="228"/>
                    <a:pt x="121" y="228"/>
                  </a:cubicBezTo>
                  <a:cubicBezTo>
                    <a:pt x="120" y="228"/>
                    <a:pt x="120" y="228"/>
                    <a:pt x="120" y="228"/>
                  </a:cubicBezTo>
                  <a:cubicBezTo>
                    <a:pt x="120" y="228"/>
                    <a:pt x="120" y="228"/>
                    <a:pt x="120" y="228"/>
                  </a:cubicBezTo>
                  <a:cubicBezTo>
                    <a:pt x="120" y="229"/>
                    <a:pt x="120" y="229"/>
                    <a:pt x="120" y="229"/>
                  </a:cubicBezTo>
                  <a:cubicBezTo>
                    <a:pt x="121" y="228"/>
                    <a:pt x="121" y="228"/>
                    <a:pt x="121" y="228"/>
                  </a:cubicBezTo>
                  <a:close/>
                  <a:moveTo>
                    <a:pt x="130" y="238"/>
                  </a:moveTo>
                  <a:cubicBezTo>
                    <a:pt x="131" y="239"/>
                    <a:pt x="131" y="239"/>
                    <a:pt x="131" y="239"/>
                  </a:cubicBezTo>
                  <a:cubicBezTo>
                    <a:pt x="131" y="238"/>
                    <a:pt x="131" y="238"/>
                    <a:pt x="131" y="237"/>
                  </a:cubicBezTo>
                  <a:cubicBezTo>
                    <a:pt x="130" y="237"/>
                    <a:pt x="130" y="237"/>
                    <a:pt x="130" y="237"/>
                  </a:cubicBezTo>
                  <a:cubicBezTo>
                    <a:pt x="130" y="237"/>
                    <a:pt x="130" y="237"/>
                    <a:pt x="130" y="237"/>
                  </a:cubicBezTo>
                  <a:cubicBezTo>
                    <a:pt x="130" y="237"/>
                    <a:pt x="130" y="237"/>
                    <a:pt x="130" y="237"/>
                  </a:cubicBezTo>
                  <a:cubicBezTo>
                    <a:pt x="130" y="237"/>
                    <a:pt x="130" y="237"/>
                    <a:pt x="130" y="237"/>
                  </a:cubicBezTo>
                  <a:lnTo>
                    <a:pt x="130" y="238"/>
                  </a:lnTo>
                  <a:close/>
                  <a:moveTo>
                    <a:pt x="126" y="229"/>
                  </a:moveTo>
                  <a:cubicBezTo>
                    <a:pt x="125" y="229"/>
                    <a:pt x="125" y="229"/>
                    <a:pt x="125" y="229"/>
                  </a:cubicBezTo>
                  <a:cubicBezTo>
                    <a:pt x="124" y="228"/>
                    <a:pt x="124" y="228"/>
                    <a:pt x="124" y="228"/>
                  </a:cubicBezTo>
                  <a:cubicBezTo>
                    <a:pt x="124" y="228"/>
                    <a:pt x="124" y="228"/>
                    <a:pt x="124" y="228"/>
                  </a:cubicBezTo>
                  <a:cubicBezTo>
                    <a:pt x="123" y="228"/>
                    <a:pt x="123" y="228"/>
                    <a:pt x="123" y="228"/>
                  </a:cubicBezTo>
                  <a:cubicBezTo>
                    <a:pt x="123" y="228"/>
                    <a:pt x="123" y="228"/>
                    <a:pt x="123" y="228"/>
                  </a:cubicBezTo>
                  <a:cubicBezTo>
                    <a:pt x="122" y="228"/>
                    <a:pt x="122" y="228"/>
                    <a:pt x="122" y="228"/>
                  </a:cubicBezTo>
                  <a:cubicBezTo>
                    <a:pt x="123" y="229"/>
                    <a:pt x="123" y="229"/>
                    <a:pt x="123" y="229"/>
                  </a:cubicBezTo>
                  <a:cubicBezTo>
                    <a:pt x="122" y="229"/>
                    <a:pt x="122" y="229"/>
                    <a:pt x="122" y="229"/>
                  </a:cubicBezTo>
                  <a:cubicBezTo>
                    <a:pt x="123" y="229"/>
                    <a:pt x="123" y="229"/>
                    <a:pt x="123" y="229"/>
                  </a:cubicBezTo>
                  <a:cubicBezTo>
                    <a:pt x="123" y="229"/>
                    <a:pt x="123" y="229"/>
                    <a:pt x="123" y="229"/>
                  </a:cubicBezTo>
                  <a:cubicBezTo>
                    <a:pt x="124" y="230"/>
                    <a:pt x="124" y="230"/>
                    <a:pt x="124" y="230"/>
                  </a:cubicBezTo>
                  <a:cubicBezTo>
                    <a:pt x="124" y="230"/>
                    <a:pt x="124" y="230"/>
                    <a:pt x="124" y="230"/>
                  </a:cubicBezTo>
                  <a:cubicBezTo>
                    <a:pt x="124" y="230"/>
                    <a:pt x="124" y="230"/>
                    <a:pt x="124" y="230"/>
                  </a:cubicBezTo>
                  <a:cubicBezTo>
                    <a:pt x="124" y="230"/>
                    <a:pt x="124" y="230"/>
                    <a:pt x="124" y="230"/>
                  </a:cubicBezTo>
                  <a:cubicBezTo>
                    <a:pt x="123" y="231"/>
                    <a:pt x="123" y="231"/>
                    <a:pt x="123" y="231"/>
                  </a:cubicBezTo>
                  <a:cubicBezTo>
                    <a:pt x="123" y="231"/>
                    <a:pt x="123" y="231"/>
                    <a:pt x="123" y="231"/>
                  </a:cubicBezTo>
                  <a:cubicBezTo>
                    <a:pt x="124" y="231"/>
                    <a:pt x="124" y="231"/>
                    <a:pt x="124" y="231"/>
                  </a:cubicBezTo>
                  <a:cubicBezTo>
                    <a:pt x="124" y="231"/>
                    <a:pt x="123" y="232"/>
                    <a:pt x="123" y="232"/>
                  </a:cubicBezTo>
                  <a:cubicBezTo>
                    <a:pt x="123" y="231"/>
                    <a:pt x="123" y="231"/>
                    <a:pt x="123" y="231"/>
                  </a:cubicBezTo>
                  <a:cubicBezTo>
                    <a:pt x="122" y="232"/>
                    <a:pt x="122" y="232"/>
                    <a:pt x="122" y="232"/>
                  </a:cubicBezTo>
                  <a:cubicBezTo>
                    <a:pt x="122" y="232"/>
                    <a:pt x="122" y="232"/>
                    <a:pt x="122" y="232"/>
                  </a:cubicBezTo>
                  <a:cubicBezTo>
                    <a:pt x="123" y="232"/>
                    <a:pt x="123" y="232"/>
                    <a:pt x="123" y="232"/>
                  </a:cubicBezTo>
                  <a:cubicBezTo>
                    <a:pt x="123" y="232"/>
                    <a:pt x="123" y="232"/>
                    <a:pt x="123" y="232"/>
                  </a:cubicBezTo>
                  <a:cubicBezTo>
                    <a:pt x="123" y="232"/>
                    <a:pt x="123" y="232"/>
                    <a:pt x="123" y="232"/>
                  </a:cubicBezTo>
                  <a:cubicBezTo>
                    <a:pt x="125" y="232"/>
                    <a:pt x="125" y="232"/>
                    <a:pt x="125" y="232"/>
                  </a:cubicBezTo>
                  <a:cubicBezTo>
                    <a:pt x="126" y="232"/>
                    <a:pt x="126" y="232"/>
                    <a:pt x="126" y="232"/>
                  </a:cubicBezTo>
                  <a:cubicBezTo>
                    <a:pt x="127" y="231"/>
                    <a:pt x="127" y="231"/>
                    <a:pt x="127" y="231"/>
                  </a:cubicBezTo>
                  <a:cubicBezTo>
                    <a:pt x="126" y="231"/>
                    <a:pt x="126" y="231"/>
                    <a:pt x="126" y="231"/>
                  </a:cubicBezTo>
                  <a:cubicBezTo>
                    <a:pt x="126" y="231"/>
                    <a:pt x="126" y="231"/>
                    <a:pt x="126" y="231"/>
                  </a:cubicBezTo>
                  <a:cubicBezTo>
                    <a:pt x="127" y="231"/>
                    <a:pt x="127" y="231"/>
                    <a:pt x="127" y="231"/>
                  </a:cubicBezTo>
                  <a:cubicBezTo>
                    <a:pt x="127" y="231"/>
                    <a:pt x="127" y="231"/>
                    <a:pt x="127" y="231"/>
                  </a:cubicBezTo>
                  <a:cubicBezTo>
                    <a:pt x="126" y="230"/>
                    <a:pt x="126" y="230"/>
                    <a:pt x="126" y="230"/>
                  </a:cubicBezTo>
                  <a:lnTo>
                    <a:pt x="126" y="229"/>
                  </a:lnTo>
                  <a:close/>
                  <a:moveTo>
                    <a:pt x="174" y="288"/>
                  </a:moveTo>
                  <a:cubicBezTo>
                    <a:pt x="173" y="288"/>
                    <a:pt x="173" y="288"/>
                    <a:pt x="173" y="288"/>
                  </a:cubicBezTo>
                  <a:cubicBezTo>
                    <a:pt x="174" y="289"/>
                    <a:pt x="174" y="289"/>
                    <a:pt x="174" y="289"/>
                  </a:cubicBezTo>
                  <a:cubicBezTo>
                    <a:pt x="175" y="289"/>
                    <a:pt x="175" y="289"/>
                    <a:pt x="175" y="289"/>
                  </a:cubicBezTo>
                  <a:cubicBezTo>
                    <a:pt x="175" y="288"/>
                    <a:pt x="175" y="288"/>
                    <a:pt x="175" y="288"/>
                  </a:cubicBezTo>
                  <a:lnTo>
                    <a:pt x="174" y="288"/>
                  </a:lnTo>
                  <a:close/>
                  <a:moveTo>
                    <a:pt x="180" y="278"/>
                  </a:moveTo>
                  <a:cubicBezTo>
                    <a:pt x="180" y="279"/>
                    <a:pt x="180" y="277"/>
                    <a:pt x="180" y="278"/>
                  </a:cubicBezTo>
                  <a:close/>
                  <a:moveTo>
                    <a:pt x="126" y="220"/>
                  </a:moveTo>
                  <a:cubicBezTo>
                    <a:pt x="127" y="220"/>
                    <a:pt x="127" y="220"/>
                    <a:pt x="127" y="220"/>
                  </a:cubicBezTo>
                  <a:cubicBezTo>
                    <a:pt x="128" y="219"/>
                    <a:pt x="128" y="219"/>
                    <a:pt x="128" y="219"/>
                  </a:cubicBezTo>
                  <a:cubicBezTo>
                    <a:pt x="127" y="220"/>
                    <a:pt x="127" y="220"/>
                    <a:pt x="127" y="220"/>
                  </a:cubicBezTo>
                  <a:cubicBezTo>
                    <a:pt x="128" y="220"/>
                    <a:pt x="128" y="220"/>
                    <a:pt x="128" y="220"/>
                  </a:cubicBezTo>
                  <a:cubicBezTo>
                    <a:pt x="128" y="220"/>
                    <a:pt x="127" y="220"/>
                    <a:pt x="127" y="220"/>
                  </a:cubicBezTo>
                  <a:cubicBezTo>
                    <a:pt x="127" y="221"/>
                    <a:pt x="127" y="221"/>
                    <a:pt x="127" y="221"/>
                  </a:cubicBezTo>
                  <a:cubicBezTo>
                    <a:pt x="128" y="221"/>
                    <a:pt x="128" y="221"/>
                    <a:pt x="128" y="221"/>
                  </a:cubicBezTo>
                  <a:cubicBezTo>
                    <a:pt x="129" y="220"/>
                    <a:pt x="129" y="220"/>
                    <a:pt x="129" y="220"/>
                  </a:cubicBezTo>
                  <a:cubicBezTo>
                    <a:pt x="128" y="221"/>
                    <a:pt x="128" y="221"/>
                    <a:pt x="128" y="221"/>
                  </a:cubicBezTo>
                  <a:cubicBezTo>
                    <a:pt x="129" y="221"/>
                    <a:pt x="129" y="221"/>
                    <a:pt x="129" y="221"/>
                  </a:cubicBezTo>
                  <a:cubicBezTo>
                    <a:pt x="128" y="221"/>
                    <a:pt x="128" y="221"/>
                    <a:pt x="128" y="221"/>
                  </a:cubicBezTo>
                  <a:cubicBezTo>
                    <a:pt x="127" y="221"/>
                    <a:pt x="127" y="221"/>
                    <a:pt x="127" y="221"/>
                  </a:cubicBezTo>
                  <a:cubicBezTo>
                    <a:pt x="127" y="221"/>
                    <a:pt x="127" y="221"/>
                    <a:pt x="127" y="221"/>
                  </a:cubicBezTo>
                  <a:cubicBezTo>
                    <a:pt x="127" y="222"/>
                    <a:pt x="127" y="222"/>
                    <a:pt x="127" y="222"/>
                  </a:cubicBezTo>
                  <a:cubicBezTo>
                    <a:pt x="127" y="222"/>
                    <a:pt x="127" y="222"/>
                    <a:pt x="127" y="222"/>
                  </a:cubicBezTo>
                  <a:cubicBezTo>
                    <a:pt x="128" y="222"/>
                    <a:pt x="128" y="222"/>
                    <a:pt x="128" y="222"/>
                  </a:cubicBezTo>
                  <a:cubicBezTo>
                    <a:pt x="128" y="223"/>
                    <a:pt x="128" y="223"/>
                    <a:pt x="128" y="223"/>
                  </a:cubicBezTo>
                  <a:cubicBezTo>
                    <a:pt x="129" y="223"/>
                    <a:pt x="129" y="223"/>
                    <a:pt x="129" y="223"/>
                  </a:cubicBezTo>
                  <a:cubicBezTo>
                    <a:pt x="129" y="223"/>
                    <a:pt x="129" y="223"/>
                    <a:pt x="129" y="223"/>
                  </a:cubicBezTo>
                  <a:cubicBezTo>
                    <a:pt x="128" y="223"/>
                    <a:pt x="128" y="223"/>
                    <a:pt x="128" y="223"/>
                  </a:cubicBezTo>
                  <a:cubicBezTo>
                    <a:pt x="127" y="222"/>
                    <a:pt x="127" y="222"/>
                    <a:pt x="127" y="222"/>
                  </a:cubicBezTo>
                  <a:cubicBezTo>
                    <a:pt x="127" y="222"/>
                    <a:pt x="127" y="222"/>
                    <a:pt x="127" y="222"/>
                  </a:cubicBezTo>
                  <a:cubicBezTo>
                    <a:pt x="126" y="223"/>
                    <a:pt x="126" y="223"/>
                    <a:pt x="126" y="223"/>
                  </a:cubicBezTo>
                  <a:cubicBezTo>
                    <a:pt x="127" y="223"/>
                    <a:pt x="127" y="223"/>
                    <a:pt x="127" y="223"/>
                  </a:cubicBezTo>
                  <a:cubicBezTo>
                    <a:pt x="127" y="224"/>
                    <a:pt x="127" y="224"/>
                    <a:pt x="127" y="224"/>
                  </a:cubicBezTo>
                  <a:cubicBezTo>
                    <a:pt x="127" y="224"/>
                    <a:pt x="127" y="224"/>
                    <a:pt x="127" y="224"/>
                  </a:cubicBezTo>
                  <a:cubicBezTo>
                    <a:pt x="127" y="224"/>
                    <a:pt x="127" y="224"/>
                    <a:pt x="127" y="224"/>
                  </a:cubicBezTo>
                  <a:cubicBezTo>
                    <a:pt x="127" y="224"/>
                    <a:pt x="127" y="224"/>
                    <a:pt x="127" y="224"/>
                  </a:cubicBezTo>
                  <a:cubicBezTo>
                    <a:pt x="126" y="224"/>
                    <a:pt x="126" y="224"/>
                    <a:pt x="126" y="224"/>
                  </a:cubicBezTo>
                  <a:cubicBezTo>
                    <a:pt x="126" y="225"/>
                    <a:pt x="126" y="225"/>
                    <a:pt x="126" y="225"/>
                  </a:cubicBezTo>
                  <a:cubicBezTo>
                    <a:pt x="127" y="225"/>
                    <a:pt x="127" y="225"/>
                    <a:pt x="127" y="225"/>
                  </a:cubicBezTo>
                  <a:cubicBezTo>
                    <a:pt x="126" y="225"/>
                    <a:pt x="126" y="225"/>
                    <a:pt x="126" y="225"/>
                  </a:cubicBezTo>
                  <a:cubicBezTo>
                    <a:pt x="127" y="226"/>
                    <a:pt x="127" y="226"/>
                    <a:pt x="127" y="226"/>
                  </a:cubicBezTo>
                  <a:cubicBezTo>
                    <a:pt x="126" y="226"/>
                    <a:pt x="126" y="226"/>
                    <a:pt x="126" y="226"/>
                  </a:cubicBezTo>
                  <a:cubicBezTo>
                    <a:pt x="126" y="226"/>
                    <a:pt x="126" y="226"/>
                    <a:pt x="126" y="226"/>
                  </a:cubicBezTo>
                  <a:cubicBezTo>
                    <a:pt x="126" y="227"/>
                    <a:pt x="126" y="227"/>
                    <a:pt x="126" y="227"/>
                  </a:cubicBezTo>
                  <a:cubicBezTo>
                    <a:pt x="125" y="226"/>
                    <a:pt x="125" y="226"/>
                    <a:pt x="125" y="226"/>
                  </a:cubicBezTo>
                  <a:cubicBezTo>
                    <a:pt x="125" y="227"/>
                    <a:pt x="124" y="227"/>
                    <a:pt x="124" y="227"/>
                  </a:cubicBezTo>
                  <a:cubicBezTo>
                    <a:pt x="123" y="227"/>
                    <a:pt x="123" y="227"/>
                    <a:pt x="123" y="227"/>
                  </a:cubicBezTo>
                  <a:cubicBezTo>
                    <a:pt x="123" y="227"/>
                    <a:pt x="123" y="227"/>
                    <a:pt x="123" y="227"/>
                  </a:cubicBezTo>
                  <a:cubicBezTo>
                    <a:pt x="124" y="227"/>
                    <a:pt x="124" y="227"/>
                    <a:pt x="124" y="227"/>
                  </a:cubicBezTo>
                  <a:cubicBezTo>
                    <a:pt x="124" y="227"/>
                    <a:pt x="124" y="227"/>
                    <a:pt x="124" y="227"/>
                  </a:cubicBezTo>
                  <a:cubicBezTo>
                    <a:pt x="124" y="227"/>
                    <a:pt x="125" y="227"/>
                    <a:pt x="125" y="228"/>
                  </a:cubicBezTo>
                  <a:cubicBezTo>
                    <a:pt x="126" y="227"/>
                    <a:pt x="126" y="227"/>
                    <a:pt x="126" y="227"/>
                  </a:cubicBezTo>
                  <a:cubicBezTo>
                    <a:pt x="127" y="228"/>
                    <a:pt x="127" y="228"/>
                    <a:pt x="127" y="228"/>
                  </a:cubicBezTo>
                  <a:cubicBezTo>
                    <a:pt x="126" y="227"/>
                    <a:pt x="126" y="227"/>
                    <a:pt x="126" y="227"/>
                  </a:cubicBezTo>
                  <a:cubicBezTo>
                    <a:pt x="126" y="228"/>
                    <a:pt x="126" y="228"/>
                    <a:pt x="126" y="228"/>
                  </a:cubicBezTo>
                  <a:cubicBezTo>
                    <a:pt x="126" y="228"/>
                    <a:pt x="126" y="228"/>
                    <a:pt x="126" y="228"/>
                  </a:cubicBezTo>
                  <a:cubicBezTo>
                    <a:pt x="125" y="228"/>
                    <a:pt x="125" y="228"/>
                    <a:pt x="125" y="228"/>
                  </a:cubicBezTo>
                  <a:cubicBezTo>
                    <a:pt x="125" y="228"/>
                    <a:pt x="125" y="228"/>
                    <a:pt x="125" y="228"/>
                  </a:cubicBezTo>
                  <a:cubicBezTo>
                    <a:pt x="125" y="228"/>
                    <a:pt x="125" y="228"/>
                    <a:pt x="125" y="228"/>
                  </a:cubicBezTo>
                  <a:cubicBezTo>
                    <a:pt x="126" y="229"/>
                    <a:pt x="126" y="229"/>
                    <a:pt x="126" y="229"/>
                  </a:cubicBezTo>
                  <a:cubicBezTo>
                    <a:pt x="126" y="229"/>
                    <a:pt x="126" y="229"/>
                    <a:pt x="127" y="230"/>
                  </a:cubicBezTo>
                  <a:cubicBezTo>
                    <a:pt x="128" y="229"/>
                    <a:pt x="129" y="228"/>
                    <a:pt x="130" y="227"/>
                  </a:cubicBezTo>
                  <a:cubicBezTo>
                    <a:pt x="130" y="227"/>
                    <a:pt x="130" y="227"/>
                    <a:pt x="130" y="227"/>
                  </a:cubicBezTo>
                  <a:cubicBezTo>
                    <a:pt x="131" y="226"/>
                    <a:pt x="131" y="226"/>
                    <a:pt x="131" y="226"/>
                  </a:cubicBezTo>
                  <a:cubicBezTo>
                    <a:pt x="130" y="227"/>
                    <a:pt x="130" y="227"/>
                    <a:pt x="130" y="227"/>
                  </a:cubicBezTo>
                  <a:cubicBezTo>
                    <a:pt x="130" y="228"/>
                    <a:pt x="130" y="228"/>
                    <a:pt x="130" y="228"/>
                  </a:cubicBezTo>
                  <a:cubicBezTo>
                    <a:pt x="131" y="227"/>
                    <a:pt x="131" y="227"/>
                    <a:pt x="131" y="227"/>
                  </a:cubicBezTo>
                  <a:cubicBezTo>
                    <a:pt x="130" y="228"/>
                    <a:pt x="130" y="228"/>
                    <a:pt x="130" y="228"/>
                  </a:cubicBezTo>
                  <a:cubicBezTo>
                    <a:pt x="130" y="228"/>
                    <a:pt x="130" y="228"/>
                    <a:pt x="130" y="228"/>
                  </a:cubicBezTo>
                  <a:cubicBezTo>
                    <a:pt x="129" y="228"/>
                    <a:pt x="129" y="228"/>
                    <a:pt x="129" y="228"/>
                  </a:cubicBezTo>
                  <a:cubicBezTo>
                    <a:pt x="129" y="229"/>
                    <a:pt x="128" y="229"/>
                    <a:pt x="128" y="230"/>
                  </a:cubicBezTo>
                  <a:cubicBezTo>
                    <a:pt x="129" y="230"/>
                    <a:pt x="129" y="230"/>
                    <a:pt x="129" y="230"/>
                  </a:cubicBezTo>
                  <a:cubicBezTo>
                    <a:pt x="129" y="230"/>
                    <a:pt x="129" y="230"/>
                    <a:pt x="129" y="230"/>
                  </a:cubicBezTo>
                  <a:cubicBezTo>
                    <a:pt x="129" y="230"/>
                    <a:pt x="129" y="230"/>
                    <a:pt x="129" y="230"/>
                  </a:cubicBezTo>
                  <a:cubicBezTo>
                    <a:pt x="130" y="230"/>
                    <a:pt x="130" y="230"/>
                    <a:pt x="130" y="230"/>
                  </a:cubicBezTo>
                  <a:cubicBezTo>
                    <a:pt x="130" y="230"/>
                    <a:pt x="130" y="230"/>
                    <a:pt x="130" y="230"/>
                  </a:cubicBezTo>
                  <a:cubicBezTo>
                    <a:pt x="129" y="230"/>
                    <a:pt x="129" y="230"/>
                    <a:pt x="129" y="230"/>
                  </a:cubicBezTo>
                  <a:cubicBezTo>
                    <a:pt x="128" y="230"/>
                    <a:pt x="128" y="230"/>
                    <a:pt x="128" y="230"/>
                  </a:cubicBezTo>
                  <a:cubicBezTo>
                    <a:pt x="128" y="231"/>
                    <a:pt x="127" y="232"/>
                    <a:pt x="127" y="233"/>
                  </a:cubicBezTo>
                  <a:cubicBezTo>
                    <a:pt x="128" y="232"/>
                    <a:pt x="128" y="232"/>
                    <a:pt x="128" y="232"/>
                  </a:cubicBezTo>
                  <a:cubicBezTo>
                    <a:pt x="127" y="233"/>
                    <a:pt x="127" y="233"/>
                    <a:pt x="127" y="234"/>
                  </a:cubicBezTo>
                  <a:cubicBezTo>
                    <a:pt x="128" y="233"/>
                    <a:pt x="128" y="233"/>
                    <a:pt x="128" y="233"/>
                  </a:cubicBezTo>
                  <a:cubicBezTo>
                    <a:pt x="127" y="234"/>
                    <a:pt x="127" y="235"/>
                    <a:pt x="126" y="236"/>
                  </a:cubicBezTo>
                  <a:cubicBezTo>
                    <a:pt x="126" y="236"/>
                    <a:pt x="126" y="236"/>
                    <a:pt x="126" y="236"/>
                  </a:cubicBezTo>
                  <a:cubicBezTo>
                    <a:pt x="127" y="235"/>
                    <a:pt x="127" y="235"/>
                    <a:pt x="127" y="235"/>
                  </a:cubicBezTo>
                  <a:cubicBezTo>
                    <a:pt x="127" y="235"/>
                    <a:pt x="127" y="235"/>
                    <a:pt x="127" y="235"/>
                  </a:cubicBezTo>
                  <a:cubicBezTo>
                    <a:pt x="126" y="236"/>
                    <a:pt x="126" y="236"/>
                    <a:pt x="126" y="236"/>
                  </a:cubicBezTo>
                  <a:cubicBezTo>
                    <a:pt x="126" y="237"/>
                    <a:pt x="126" y="237"/>
                    <a:pt x="126" y="237"/>
                  </a:cubicBezTo>
                  <a:cubicBezTo>
                    <a:pt x="127" y="237"/>
                    <a:pt x="127" y="237"/>
                    <a:pt x="127" y="237"/>
                  </a:cubicBezTo>
                  <a:cubicBezTo>
                    <a:pt x="126" y="237"/>
                    <a:pt x="126" y="237"/>
                    <a:pt x="126" y="237"/>
                  </a:cubicBezTo>
                  <a:cubicBezTo>
                    <a:pt x="127" y="238"/>
                    <a:pt x="127" y="238"/>
                    <a:pt x="127" y="238"/>
                  </a:cubicBezTo>
                  <a:cubicBezTo>
                    <a:pt x="127" y="238"/>
                    <a:pt x="128" y="238"/>
                    <a:pt x="128" y="237"/>
                  </a:cubicBezTo>
                  <a:cubicBezTo>
                    <a:pt x="128" y="238"/>
                    <a:pt x="128" y="238"/>
                    <a:pt x="128" y="238"/>
                  </a:cubicBezTo>
                  <a:cubicBezTo>
                    <a:pt x="127" y="238"/>
                    <a:pt x="127" y="238"/>
                    <a:pt x="127" y="238"/>
                  </a:cubicBezTo>
                  <a:cubicBezTo>
                    <a:pt x="127" y="239"/>
                    <a:pt x="127" y="239"/>
                    <a:pt x="127" y="239"/>
                  </a:cubicBezTo>
                  <a:cubicBezTo>
                    <a:pt x="126" y="239"/>
                    <a:pt x="126" y="239"/>
                    <a:pt x="126" y="239"/>
                  </a:cubicBezTo>
                  <a:cubicBezTo>
                    <a:pt x="126" y="240"/>
                    <a:pt x="126" y="240"/>
                    <a:pt x="126" y="240"/>
                  </a:cubicBezTo>
                  <a:cubicBezTo>
                    <a:pt x="126" y="241"/>
                    <a:pt x="126" y="241"/>
                    <a:pt x="126" y="241"/>
                  </a:cubicBezTo>
                  <a:cubicBezTo>
                    <a:pt x="126" y="242"/>
                    <a:pt x="126" y="242"/>
                    <a:pt x="126" y="242"/>
                  </a:cubicBezTo>
                  <a:cubicBezTo>
                    <a:pt x="125" y="242"/>
                    <a:pt x="125" y="242"/>
                    <a:pt x="125" y="242"/>
                  </a:cubicBezTo>
                  <a:cubicBezTo>
                    <a:pt x="125" y="243"/>
                    <a:pt x="125" y="243"/>
                    <a:pt x="125" y="243"/>
                  </a:cubicBezTo>
                  <a:cubicBezTo>
                    <a:pt x="126" y="244"/>
                    <a:pt x="126" y="244"/>
                    <a:pt x="126" y="244"/>
                  </a:cubicBezTo>
                  <a:cubicBezTo>
                    <a:pt x="126" y="244"/>
                    <a:pt x="126" y="244"/>
                    <a:pt x="126" y="244"/>
                  </a:cubicBezTo>
                  <a:cubicBezTo>
                    <a:pt x="127" y="243"/>
                    <a:pt x="127" y="243"/>
                    <a:pt x="127" y="243"/>
                  </a:cubicBezTo>
                  <a:cubicBezTo>
                    <a:pt x="127" y="243"/>
                    <a:pt x="127" y="243"/>
                    <a:pt x="127" y="243"/>
                  </a:cubicBezTo>
                  <a:cubicBezTo>
                    <a:pt x="127" y="242"/>
                    <a:pt x="127" y="242"/>
                    <a:pt x="127" y="242"/>
                  </a:cubicBezTo>
                  <a:cubicBezTo>
                    <a:pt x="127" y="242"/>
                    <a:pt x="127" y="242"/>
                    <a:pt x="127" y="242"/>
                  </a:cubicBezTo>
                  <a:cubicBezTo>
                    <a:pt x="128" y="240"/>
                    <a:pt x="128" y="240"/>
                    <a:pt x="128" y="240"/>
                  </a:cubicBezTo>
                  <a:cubicBezTo>
                    <a:pt x="128" y="240"/>
                    <a:pt x="128" y="240"/>
                    <a:pt x="128" y="240"/>
                  </a:cubicBezTo>
                  <a:cubicBezTo>
                    <a:pt x="128" y="239"/>
                    <a:pt x="128" y="239"/>
                    <a:pt x="128" y="239"/>
                  </a:cubicBezTo>
                  <a:cubicBezTo>
                    <a:pt x="129" y="238"/>
                    <a:pt x="129" y="238"/>
                    <a:pt x="129" y="238"/>
                  </a:cubicBezTo>
                  <a:cubicBezTo>
                    <a:pt x="129" y="238"/>
                    <a:pt x="129" y="238"/>
                    <a:pt x="129" y="238"/>
                  </a:cubicBezTo>
                  <a:cubicBezTo>
                    <a:pt x="128" y="237"/>
                    <a:pt x="128" y="237"/>
                    <a:pt x="128" y="237"/>
                  </a:cubicBezTo>
                  <a:cubicBezTo>
                    <a:pt x="128" y="236"/>
                    <a:pt x="128" y="236"/>
                    <a:pt x="128" y="236"/>
                  </a:cubicBezTo>
                  <a:cubicBezTo>
                    <a:pt x="128" y="236"/>
                    <a:pt x="128" y="235"/>
                    <a:pt x="128" y="235"/>
                  </a:cubicBezTo>
                  <a:cubicBezTo>
                    <a:pt x="129" y="235"/>
                    <a:pt x="129" y="235"/>
                    <a:pt x="129" y="235"/>
                  </a:cubicBezTo>
                  <a:cubicBezTo>
                    <a:pt x="130" y="234"/>
                    <a:pt x="130" y="234"/>
                    <a:pt x="130" y="234"/>
                  </a:cubicBezTo>
                  <a:cubicBezTo>
                    <a:pt x="130" y="234"/>
                    <a:pt x="130" y="234"/>
                    <a:pt x="130" y="234"/>
                  </a:cubicBezTo>
                  <a:cubicBezTo>
                    <a:pt x="131" y="233"/>
                    <a:pt x="131" y="233"/>
                    <a:pt x="131" y="233"/>
                  </a:cubicBezTo>
                  <a:cubicBezTo>
                    <a:pt x="132" y="233"/>
                    <a:pt x="132" y="233"/>
                    <a:pt x="132" y="233"/>
                  </a:cubicBezTo>
                  <a:cubicBezTo>
                    <a:pt x="131" y="233"/>
                    <a:pt x="131" y="233"/>
                    <a:pt x="131" y="233"/>
                  </a:cubicBezTo>
                  <a:cubicBezTo>
                    <a:pt x="131" y="234"/>
                    <a:pt x="131" y="234"/>
                    <a:pt x="131" y="234"/>
                  </a:cubicBezTo>
                  <a:cubicBezTo>
                    <a:pt x="130" y="234"/>
                    <a:pt x="130" y="234"/>
                    <a:pt x="130" y="234"/>
                  </a:cubicBezTo>
                  <a:cubicBezTo>
                    <a:pt x="129" y="236"/>
                    <a:pt x="129" y="236"/>
                    <a:pt x="129" y="236"/>
                  </a:cubicBezTo>
                  <a:cubicBezTo>
                    <a:pt x="129" y="237"/>
                    <a:pt x="129" y="237"/>
                    <a:pt x="129" y="237"/>
                  </a:cubicBezTo>
                  <a:cubicBezTo>
                    <a:pt x="129" y="237"/>
                    <a:pt x="129" y="237"/>
                    <a:pt x="129" y="237"/>
                  </a:cubicBezTo>
                  <a:cubicBezTo>
                    <a:pt x="130" y="238"/>
                    <a:pt x="130" y="238"/>
                    <a:pt x="130" y="238"/>
                  </a:cubicBezTo>
                  <a:cubicBezTo>
                    <a:pt x="129" y="237"/>
                    <a:pt x="129" y="237"/>
                    <a:pt x="129" y="237"/>
                  </a:cubicBezTo>
                  <a:cubicBezTo>
                    <a:pt x="130" y="236"/>
                    <a:pt x="130" y="236"/>
                    <a:pt x="130" y="236"/>
                  </a:cubicBezTo>
                  <a:cubicBezTo>
                    <a:pt x="130" y="236"/>
                    <a:pt x="130" y="236"/>
                    <a:pt x="130" y="236"/>
                  </a:cubicBezTo>
                  <a:cubicBezTo>
                    <a:pt x="131" y="237"/>
                    <a:pt x="131" y="237"/>
                    <a:pt x="131" y="237"/>
                  </a:cubicBezTo>
                  <a:cubicBezTo>
                    <a:pt x="130" y="236"/>
                    <a:pt x="130" y="236"/>
                    <a:pt x="130" y="236"/>
                  </a:cubicBezTo>
                  <a:cubicBezTo>
                    <a:pt x="131" y="236"/>
                    <a:pt x="131" y="236"/>
                    <a:pt x="131" y="236"/>
                  </a:cubicBezTo>
                  <a:cubicBezTo>
                    <a:pt x="131" y="237"/>
                    <a:pt x="131" y="237"/>
                    <a:pt x="131" y="237"/>
                  </a:cubicBezTo>
                  <a:cubicBezTo>
                    <a:pt x="131" y="237"/>
                    <a:pt x="131" y="237"/>
                    <a:pt x="131" y="237"/>
                  </a:cubicBezTo>
                  <a:cubicBezTo>
                    <a:pt x="132" y="236"/>
                    <a:pt x="132" y="235"/>
                    <a:pt x="132" y="234"/>
                  </a:cubicBezTo>
                  <a:cubicBezTo>
                    <a:pt x="132" y="234"/>
                    <a:pt x="132" y="234"/>
                    <a:pt x="132" y="234"/>
                  </a:cubicBezTo>
                  <a:cubicBezTo>
                    <a:pt x="132" y="234"/>
                    <a:pt x="132" y="234"/>
                    <a:pt x="132" y="234"/>
                  </a:cubicBezTo>
                  <a:cubicBezTo>
                    <a:pt x="133" y="233"/>
                    <a:pt x="133" y="233"/>
                    <a:pt x="133" y="233"/>
                  </a:cubicBezTo>
                  <a:cubicBezTo>
                    <a:pt x="133" y="234"/>
                    <a:pt x="132" y="234"/>
                    <a:pt x="132" y="235"/>
                  </a:cubicBezTo>
                  <a:cubicBezTo>
                    <a:pt x="132" y="236"/>
                    <a:pt x="132" y="236"/>
                    <a:pt x="132" y="236"/>
                  </a:cubicBezTo>
                  <a:cubicBezTo>
                    <a:pt x="133" y="236"/>
                    <a:pt x="133" y="236"/>
                    <a:pt x="133" y="236"/>
                  </a:cubicBezTo>
                  <a:cubicBezTo>
                    <a:pt x="133" y="236"/>
                    <a:pt x="133" y="236"/>
                    <a:pt x="133" y="236"/>
                  </a:cubicBezTo>
                  <a:cubicBezTo>
                    <a:pt x="133" y="236"/>
                    <a:pt x="133" y="236"/>
                    <a:pt x="133" y="236"/>
                  </a:cubicBezTo>
                  <a:cubicBezTo>
                    <a:pt x="134" y="236"/>
                    <a:pt x="134" y="236"/>
                    <a:pt x="134" y="236"/>
                  </a:cubicBezTo>
                  <a:cubicBezTo>
                    <a:pt x="135" y="237"/>
                    <a:pt x="135" y="237"/>
                    <a:pt x="135" y="237"/>
                  </a:cubicBezTo>
                  <a:cubicBezTo>
                    <a:pt x="134" y="237"/>
                    <a:pt x="133" y="236"/>
                    <a:pt x="133" y="236"/>
                  </a:cubicBezTo>
                  <a:cubicBezTo>
                    <a:pt x="132" y="236"/>
                    <a:pt x="132" y="236"/>
                    <a:pt x="132" y="236"/>
                  </a:cubicBezTo>
                  <a:cubicBezTo>
                    <a:pt x="132" y="237"/>
                    <a:pt x="132" y="237"/>
                    <a:pt x="132" y="237"/>
                  </a:cubicBezTo>
                  <a:cubicBezTo>
                    <a:pt x="132" y="238"/>
                    <a:pt x="132" y="238"/>
                    <a:pt x="132" y="238"/>
                  </a:cubicBezTo>
                  <a:cubicBezTo>
                    <a:pt x="132" y="239"/>
                    <a:pt x="132" y="239"/>
                    <a:pt x="132" y="239"/>
                  </a:cubicBezTo>
                  <a:cubicBezTo>
                    <a:pt x="132" y="240"/>
                    <a:pt x="132" y="240"/>
                    <a:pt x="132" y="240"/>
                  </a:cubicBezTo>
                  <a:cubicBezTo>
                    <a:pt x="132" y="240"/>
                    <a:pt x="132" y="240"/>
                    <a:pt x="132" y="240"/>
                  </a:cubicBezTo>
                  <a:cubicBezTo>
                    <a:pt x="133" y="240"/>
                    <a:pt x="133" y="240"/>
                    <a:pt x="133" y="240"/>
                  </a:cubicBezTo>
                  <a:cubicBezTo>
                    <a:pt x="133" y="241"/>
                    <a:pt x="133" y="241"/>
                    <a:pt x="133" y="241"/>
                  </a:cubicBezTo>
                  <a:cubicBezTo>
                    <a:pt x="133" y="241"/>
                    <a:pt x="133" y="241"/>
                    <a:pt x="133" y="241"/>
                  </a:cubicBezTo>
                  <a:cubicBezTo>
                    <a:pt x="134" y="242"/>
                    <a:pt x="134" y="242"/>
                    <a:pt x="134" y="242"/>
                  </a:cubicBezTo>
                  <a:cubicBezTo>
                    <a:pt x="133" y="242"/>
                    <a:pt x="133" y="242"/>
                    <a:pt x="133" y="242"/>
                  </a:cubicBezTo>
                  <a:cubicBezTo>
                    <a:pt x="133" y="242"/>
                    <a:pt x="133" y="242"/>
                    <a:pt x="133" y="242"/>
                  </a:cubicBezTo>
                  <a:cubicBezTo>
                    <a:pt x="133" y="243"/>
                    <a:pt x="133" y="243"/>
                    <a:pt x="133" y="243"/>
                  </a:cubicBezTo>
                  <a:cubicBezTo>
                    <a:pt x="132" y="243"/>
                    <a:pt x="132" y="243"/>
                    <a:pt x="132" y="243"/>
                  </a:cubicBezTo>
                  <a:cubicBezTo>
                    <a:pt x="132" y="244"/>
                    <a:pt x="132" y="245"/>
                    <a:pt x="131" y="246"/>
                  </a:cubicBezTo>
                  <a:cubicBezTo>
                    <a:pt x="130" y="246"/>
                    <a:pt x="130" y="247"/>
                    <a:pt x="131" y="248"/>
                  </a:cubicBezTo>
                  <a:cubicBezTo>
                    <a:pt x="131" y="248"/>
                    <a:pt x="131" y="248"/>
                    <a:pt x="131" y="248"/>
                  </a:cubicBezTo>
                  <a:cubicBezTo>
                    <a:pt x="130" y="248"/>
                    <a:pt x="130" y="248"/>
                    <a:pt x="130" y="248"/>
                  </a:cubicBezTo>
                  <a:cubicBezTo>
                    <a:pt x="130" y="248"/>
                    <a:pt x="130" y="248"/>
                    <a:pt x="130" y="248"/>
                  </a:cubicBezTo>
                  <a:cubicBezTo>
                    <a:pt x="130" y="247"/>
                    <a:pt x="130" y="247"/>
                    <a:pt x="130" y="247"/>
                  </a:cubicBezTo>
                  <a:cubicBezTo>
                    <a:pt x="130" y="247"/>
                    <a:pt x="130" y="247"/>
                    <a:pt x="130" y="247"/>
                  </a:cubicBezTo>
                  <a:cubicBezTo>
                    <a:pt x="130" y="248"/>
                    <a:pt x="130" y="248"/>
                    <a:pt x="130" y="248"/>
                  </a:cubicBezTo>
                  <a:cubicBezTo>
                    <a:pt x="130" y="249"/>
                    <a:pt x="130" y="250"/>
                    <a:pt x="131" y="250"/>
                  </a:cubicBezTo>
                  <a:cubicBezTo>
                    <a:pt x="131" y="251"/>
                    <a:pt x="131" y="251"/>
                    <a:pt x="131" y="251"/>
                  </a:cubicBezTo>
                  <a:cubicBezTo>
                    <a:pt x="132" y="252"/>
                    <a:pt x="132" y="252"/>
                    <a:pt x="132" y="252"/>
                  </a:cubicBezTo>
                  <a:cubicBezTo>
                    <a:pt x="132" y="251"/>
                    <a:pt x="132" y="251"/>
                    <a:pt x="132" y="251"/>
                  </a:cubicBezTo>
                  <a:cubicBezTo>
                    <a:pt x="131" y="251"/>
                    <a:pt x="131" y="251"/>
                    <a:pt x="131" y="251"/>
                  </a:cubicBezTo>
                  <a:cubicBezTo>
                    <a:pt x="131" y="249"/>
                    <a:pt x="131" y="249"/>
                    <a:pt x="131" y="249"/>
                  </a:cubicBezTo>
                  <a:cubicBezTo>
                    <a:pt x="132" y="249"/>
                    <a:pt x="132" y="249"/>
                    <a:pt x="132" y="249"/>
                  </a:cubicBezTo>
                  <a:cubicBezTo>
                    <a:pt x="132" y="249"/>
                    <a:pt x="132" y="249"/>
                    <a:pt x="132" y="249"/>
                  </a:cubicBezTo>
                  <a:cubicBezTo>
                    <a:pt x="132" y="249"/>
                    <a:pt x="132" y="249"/>
                    <a:pt x="132" y="249"/>
                  </a:cubicBezTo>
                  <a:cubicBezTo>
                    <a:pt x="134" y="250"/>
                    <a:pt x="134" y="250"/>
                    <a:pt x="134" y="250"/>
                  </a:cubicBezTo>
                  <a:cubicBezTo>
                    <a:pt x="134" y="251"/>
                    <a:pt x="134" y="251"/>
                    <a:pt x="134" y="251"/>
                  </a:cubicBezTo>
                  <a:cubicBezTo>
                    <a:pt x="135" y="251"/>
                    <a:pt x="135" y="251"/>
                    <a:pt x="135" y="251"/>
                  </a:cubicBezTo>
                  <a:cubicBezTo>
                    <a:pt x="135" y="251"/>
                    <a:pt x="135" y="251"/>
                    <a:pt x="135" y="251"/>
                  </a:cubicBezTo>
                  <a:cubicBezTo>
                    <a:pt x="135" y="250"/>
                    <a:pt x="135" y="250"/>
                    <a:pt x="135" y="250"/>
                  </a:cubicBezTo>
                  <a:cubicBezTo>
                    <a:pt x="135" y="249"/>
                    <a:pt x="135" y="249"/>
                    <a:pt x="135" y="249"/>
                  </a:cubicBezTo>
                  <a:cubicBezTo>
                    <a:pt x="135" y="249"/>
                    <a:pt x="135" y="249"/>
                    <a:pt x="135" y="249"/>
                  </a:cubicBezTo>
                  <a:cubicBezTo>
                    <a:pt x="135" y="248"/>
                    <a:pt x="135" y="248"/>
                    <a:pt x="135" y="248"/>
                  </a:cubicBezTo>
                  <a:cubicBezTo>
                    <a:pt x="135" y="249"/>
                    <a:pt x="135" y="249"/>
                    <a:pt x="135" y="249"/>
                  </a:cubicBezTo>
                  <a:cubicBezTo>
                    <a:pt x="136" y="249"/>
                    <a:pt x="136" y="249"/>
                    <a:pt x="136" y="249"/>
                  </a:cubicBezTo>
                  <a:cubicBezTo>
                    <a:pt x="136" y="249"/>
                    <a:pt x="136" y="249"/>
                    <a:pt x="136" y="249"/>
                  </a:cubicBezTo>
                  <a:cubicBezTo>
                    <a:pt x="136" y="249"/>
                    <a:pt x="136" y="249"/>
                    <a:pt x="136" y="249"/>
                  </a:cubicBezTo>
                  <a:cubicBezTo>
                    <a:pt x="137" y="250"/>
                    <a:pt x="137" y="250"/>
                    <a:pt x="137" y="250"/>
                  </a:cubicBezTo>
                  <a:cubicBezTo>
                    <a:pt x="137" y="250"/>
                    <a:pt x="137" y="250"/>
                    <a:pt x="137" y="250"/>
                  </a:cubicBezTo>
                  <a:cubicBezTo>
                    <a:pt x="137" y="249"/>
                    <a:pt x="137" y="249"/>
                    <a:pt x="137" y="249"/>
                  </a:cubicBezTo>
                  <a:cubicBezTo>
                    <a:pt x="137" y="250"/>
                    <a:pt x="137" y="250"/>
                    <a:pt x="137" y="250"/>
                  </a:cubicBezTo>
                  <a:cubicBezTo>
                    <a:pt x="138" y="250"/>
                    <a:pt x="138" y="250"/>
                    <a:pt x="138" y="250"/>
                  </a:cubicBezTo>
                  <a:cubicBezTo>
                    <a:pt x="139" y="249"/>
                    <a:pt x="139" y="249"/>
                    <a:pt x="139" y="249"/>
                  </a:cubicBezTo>
                  <a:cubicBezTo>
                    <a:pt x="139" y="249"/>
                    <a:pt x="139" y="249"/>
                    <a:pt x="139" y="249"/>
                  </a:cubicBezTo>
                  <a:cubicBezTo>
                    <a:pt x="140" y="249"/>
                    <a:pt x="140" y="249"/>
                    <a:pt x="140" y="249"/>
                  </a:cubicBezTo>
                  <a:cubicBezTo>
                    <a:pt x="140" y="249"/>
                    <a:pt x="140" y="249"/>
                    <a:pt x="140" y="249"/>
                  </a:cubicBezTo>
                  <a:cubicBezTo>
                    <a:pt x="141" y="249"/>
                    <a:pt x="141" y="249"/>
                    <a:pt x="141" y="249"/>
                  </a:cubicBezTo>
                  <a:cubicBezTo>
                    <a:pt x="141" y="249"/>
                    <a:pt x="141" y="249"/>
                    <a:pt x="141" y="249"/>
                  </a:cubicBezTo>
                  <a:cubicBezTo>
                    <a:pt x="141" y="247"/>
                    <a:pt x="141" y="247"/>
                    <a:pt x="141" y="247"/>
                  </a:cubicBezTo>
                  <a:cubicBezTo>
                    <a:pt x="141" y="248"/>
                    <a:pt x="141" y="248"/>
                    <a:pt x="141" y="248"/>
                  </a:cubicBezTo>
                  <a:cubicBezTo>
                    <a:pt x="142" y="248"/>
                    <a:pt x="143" y="248"/>
                    <a:pt x="144" y="248"/>
                  </a:cubicBezTo>
                  <a:cubicBezTo>
                    <a:pt x="144" y="248"/>
                    <a:pt x="144" y="248"/>
                    <a:pt x="144" y="248"/>
                  </a:cubicBezTo>
                  <a:cubicBezTo>
                    <a:pt x="145" y="248"/>
                    <a:pt x="145" y="248"/>
                    <a:pt x="145" y="248"/>
                  </a:cubicBezTo>
                  <a:cubicBezTo>
                    <a:pt x="144" y="248"/>
                    <a:pt x="144" y="248"/>
                    <a:pt x="144" y="248"/>
                  </a:cubicBezTo>
                  <a:cubicBezTo>
                    <a:pt x="143" y="248"/>
                    <a:pt x="143" y="248"/>
                    <a:pt x="143" y="248"/>
                  </a:cubicBezTo>
                  <a:cubicBezTo>
                    <a:pt x="143" y="248"/>
                    <a:pt x="143" y="248"/>
                    <a:pt x="143" y="248"/>
                  </a:cubicBezTo>
                  <a:cubicBezTo>
                    <a:pt x="143" y="249"/>
                    <a:pt x="143" y="249"/>
                    <a:pt x="143" y="249"/>
                  </a:cubicBezTo>
                  <a:cubicBezTo>
                    <a:pt x="142" y="249"/>
                    <a:pt x="142" y="249"/>
                    <a:pt x="142" y="249"/>
                  </a:cubicBezTo>
                  <a:cubicBezTo>
                    <a:pt x="142" y="249"/>
                    <a:pt x="142" y="249"/>
                    <a:pt x="142" y="249"/>
                  </a:cubicBezTo>
                  <a:cubicBezTo>
                    <a:pt x="142" y="251"/>
                    <a:pt x="142" y="251"/>
                    <a:pt x="142" y="251"/>
                  </a:cubicBezTo>
                  <a:cubicBezTo>
                    <a:pt x="141" y="251"/>
                    <a:pt x="141" y="251"/>
                    <a:pt x="141" y="251"/>
                  </a:cubicBezTo>
                  <a:cubicBezTo>
                    <a:pt x="141" y="251"/>
                    <a:pt x="141" y="252"/>
                    <a:pt x="140" y="253"/>
                  </a:cubicBezTo>
                  <a:cubicBezTo>
                    <a:pt x="141" y="254"/>
                    <a:pt x="142" y="255"/>
                    <a:pt x="142" y="255"/>
                  </a:cubicBezTo>
                  <a:cubicBezTo>
                    <a:pt x="142" y="256"/>
                    <a:pt x="142" y="256"/>
                    <a:pt x="142" y="256"/>
                  </a:cubicBezTo>
                  <a:cubicBezTo>
                    <a:pt x="143" y="257"/>
                    <a:pt x="143" y="257"/>
                    <a:pt x="143" y="257"/>
                  </a:cubicBezTo>
                  <a:cubicBezTo>
                    <a:pt x="143" y="257"/>
                    <a:pt x="143" y="257"/>
                    <a:pt x="143" y="257"/>
                  </a:cubicBezTo>
                  <a:cubicBezTo>
                    <a:pt x="143" y="257"/>
                    <a:pt x="143" y="257"/>
                    <a:pt x="143" y="257"/>
                  </a:cubicBezTo>
                  <a:cubicBezTo>
                    <a:pt x="143" y="258"/>
                    <a:pt x="143" y="258"/>
                    <a:pt x="143" y="258"/>
                  </a:cubicBezTo>
                  <a:cubicBezTo>
                    <a:pt x="144" y="258"/>
                    <a:pt x="144" y="258"/>
                    <a:pt x="144" y="258"/>
                  </a:cubicBezTo>
                  <a:cubicBezTo>
                    <a:pt x="144" y="258"/>
                    <a:pt x="144" y="258"/>
                    <a:pt x="144" y="258"/>
                  </a:cubicBezTo>
                  <a:cubicBezTo>
                    <a:pt x="144" y="258"/>
                    <a:pt x="145" y="257"/>
                    <a:pt x="145" y="256"/>
                  </a:cubicBezTo>
                  <a:cubicBezTo>
                    <a:pt x="145" y="257"/>
                    <a:pt x="145" y="257"/>
                    <a:pt x="145" y="257"/>
                  </a:cubicBezTo>
                  <a:cubicBezTo>
                    <a:pt x="146" y="257"/>
                    <a:pt x="146" y="257"/>
                    <a:pt x="146" y="257"/>
                  </a:cubicBezTo>
                  <a:cubicBezTo>
                    <a:pt x="146" y="258"/>
                    <a:pt x="146" y="258"/>
                    <a:pt x="146" y="258"/>
                  </a:cubicBezTo>
                  <a:cubicBezTo>
                    <a:pt x="145" y="259"/>
                    <a:pt x="145" y="259"/>
                    <a:pt x="145" y="259"/>
                  </a:cubicBezTo>
                  <a:cubicBezTo>
                    <a:pt x="146" y="259"/>
                    <a:pt x="146" y="259"/>
                    <a:pt x="146" y="259"/>
                  </a:cubicBezTo>
                  <a:cubicBezTo>
                    <a:pt x="146" y="259"/>
                    <a:pt x="146" y="259"/>
                    <a:pt x="146" y="259"/>
                  </a:cubicBezTo>
                  <a:cubicBezTo>
                    <a:pt x="146" y="260"/>
                    <a:pt x="146" y="260"/>
                    <a:pt x="146" y="260"/>
                  </a:cubicBezTo>
                  <a:cubicBezTo>
                    <a:pt x="145" y="260"/>
                    <a:pt x="145" y="260"/>
                    <a:pt x="145" y="260"/>
                  </a:cubicBezTo>
                  <a:cubicBezTo>
                    <a:pt x="145" y="260"/>
                    <a:pt x="144" y="261"/>
                    <a:pt x="144" y="262"/>
                  </a:cubicBezTo>
                  <a:cubicBezTo>
                    <a:pt x="145" y="262"/>
                    <a:pt x="145" y="262"/>
                    <a:pt x="145" y="262"/>
                  </a:cubicBezTo>
                  <a:cubicBezTo>
                    <a:pt x="146" y="262"/>
                    <a:pt x="146" y="262"/>
                    <a:pt x="146" y="262"/>
                  </a:cubicBezTo>
                  <a:cubicBezTo>
                    <a:pt x="145" y="263"/>
                    <a:pt x="144" y="263"/>
                    <a:pt x="144" y="264"/>
                  </a:cubicBezTo>
                  <a:cubicBezTo>
                    <a:pt x="144" y="265"/>
                    <a:pt x="145" y="266"/>
                    <a:pt x="146" y="267"/>
                  </a:cubicBezTo>
                  <a:cubicBezTo>
                    <a:pt x="147" y="267"/>
                    <a:pt x="147" y="267"/>
                    <a:pt x="147" y="267"/>
                  </a:cubicBezTo>
                  <a:cubicBezTo>
                    <a:pt x="146" y="267"/>
                    <a:pt x="146" y="267"/>
                    <a:pt x="146" y="267"/>
                  </a:cubicBezTo>
                  <a:cubicBezTo>
                    <a:pt x="145" y="267"/>
                    <a:pt x="145" y="267"/>
                    <a:pt x="145" y="267"/>
                  </a:cubicBezTo>
                  <a:cubicBezTo>
                    <a:pt x="145" y="266"/>
                    <a:pt x="145" y="266"/>
                    <a:pt x="145" y="266"/>
                  </a:cubicBezTo>
                  <a:cubicBezTo>
                    <a:pt x="144" y="266"/>
                    <a:pt x="144" y="266"/>
                    <a:pt x="144" y="266"/>
                  </a:cubicBezTo>
                  <a:cubicBezTo>
                    <a:pt x="144" y="266"/>
                    <a:pt x="144" y="266"/>
                    <a:pt x="144" y="266"/>
                  </a:cubicBezTo>
                  <a:cubicBezTo>
                    <a:pt x="143" y="266"/>
                    <a:pt x="143" y="266"/>
                    <a:pt x="143" y="266"/>
                  </a:cubicBezTo>
                  <a:cubicBezTo>
                    <a:pt x="144" y="267"/>
                    <a:pt x="144" y="267"/>
                    <a:pt x="144" y="267"/>
                  </a:cubicBezTo>
                  <a:cubicBezTo>
                    <a:pt x="144" y="267"/>
                    <a:pt x="144" y="268"/>
                    <a:pt x="144" y="268"/>
                  </a:cubicBezTo>
                  <a:cubicBezTo>
                    <a:pt x="144" y="268"/>
                    <a:pt x="144" y="268"/>
                    <a:pt x="144" y="268"/>
                  </a:cubicBezTo>
                  <a:cubicBezTo>
                    <a:pt x="142" y="267"/>
                    <a:pt x="142" y="267"/>
                    <a:pt x="142" y="267"/>
                  </a:cubicBezTo>
                  <a:cubicBezTo>
                    <a:pt x="142" y="267"/>
                    <a:pt x="142" y="267"/>
                    <a:pt x="142" y="267"/>
                  </a:cubicBezTo>
                  <a:cubicBezTo>
                    <a:pt x="141" y="267"/>
                    <a:pt x="141" y="267"/>
                    <a:pt x="141" y="267"/>
                  </a:cubicBezTo>
                  <a:cubicBezTo>
                    <a:pt x="140" y="267"/>
                    <a:pt x="140" y="267"/>
                    <a:pt x="140" y="267"/>
                  </a:cubicBezTo>
                  <a:cubicBezTo>
                    <a:pt x="139" y="267"/>
                    <a:pt x="139" y="267"/>
                    <a:pt x="139" y="267"/>
                  </a:cubicBezTo>
                  <a:cubicBezTo>
                    <a:pt x="138" y="267"/>
                    <a:pt x="138" y="267"/>
                    <a:pt x="138" y="267"/>
                  </a:cubicBezTo>
                  <a:cubicBezTo>
                    <a:pt x="139" y="267"/>
                    <a:pt x="139" y="267"/>
                    <a:pt x="139" y="267"/>
                  </a:cubicBezTo>
                  <a:cubicBezTo>
                    <a:pt x="138" y="267"/>
                    <a:pt x="138" y="268"/>
                    <a:pt x="137" y="268"/>
                  </a:cubicBezTo>
                  <a:cubicBezTo>
                    <a:pt x="136" y="268"/>
                    <a:pt x="136" y="268"/>
                    <a:pt x="136" y="268"/>
                  </a:cubicBezTo>
                  <a:cubicBezTo>
                    <a:pt x="136" y="268"/>
                    <a:pt x="136" y="268"/>
                    <a:pt x="136" y="268"/>
                  </a:cubicBezTo>
                  <a:cubicBezTo>
                    <a:pt x="136" y="268"/>
                    <a:pt x="136" y="268"/>
                    <a:pt x="136" y="268"/>
                  </a:cubicBezTo>
                  <a:cubicBezTo>
                    <a:pt x="137" y="268"/>
                    <a:pt x="137" y="268"/>
                    <a:pt x="137" y="268"/>
                  </a:cubicBezTo>
                  <a:cubicBezTo>
                    <a:pt x="137" y="267"/>
                    <a:pt x="137" y="267"/>
                    <a:pt x="137" y="267"/>
                  </a:cubicBezTo>
                  <a:cubicBezTo>
                    <a:pt x="137" y="267"/>
                    <a:pt x="137" y="267"/>
                    <a:pt x="137" y="267"/>
                  </a:cubicBezTo>
                  <a:cubicBezTo>
                    <a:pt x="136" y="267"/>
                    <a:pt x="136" y="267"/>
                    <a:pt x="136" y="267"/>
                  </a:cubicBezTo>
                  <a:cubicBezTo>
                    <a:pt x="136" y="267"/>
                    <a:pt x="136" y="266"/>
                    <a:pt x="136" y="266"/>
                  </a:cubicBezTo>
                  <a:cubicBezTo>
                    <a:pt x="135" y="266"/>
                    <a:pt x="135" y="266"/>
                    <a:pt x="135" y="266"/>
                  </a:cubicBezTo>
                  <a:cubicBezTo>
                    <a:pt x="134" y="266"/>
                    <a:pt x="134" y="266"/>
                    <a:pt x="134" y="266"/>
                  </a:cubicBezTo>
                  <a:cubicBezTo>
                    <a:pt x="133" y="266"/>
                    <a:pt x="133" y="266"/>
                    <a:pt x="133" y="266"/>
                  </a:cubicBezTo>
                  <a:cubicBezTo>
                    <a:pt x="133" y="266"/>
                    <a:pt x="133" y="267"/>
                    <a:pt x="133" y="267"/>
                  </a:cubicBezTo>
                  <a:cubicBezTo>
                    <a:pt x="134" y="268"/>
                    <a:pt x="134" y="268"/>
                    <a:pt x="134" y="268"/>
                  </a:cubicBezTo>
                  <a:cubicBezTo>
                    <a:pt x="134" y="268"/>
                    <a:pt x="134" y="268"/>
                    <a:pt x="134" y="268"/>
                  </a:cubicBezTo>
                  <a:cubicBezTo>
                    <a:pt x="134" y="269"/>
                    <a:pt x="134" y="269"/>
                    <a:pt x="134" y="269"/>
                  </a:cubicBezTo>
                  <a:cubicBezTo>
                    <a:pt x="135" y="268"/>
                    <a:pt x="135" y="268"/>
                    <a:pt x="135" y="268"/>
                  </a:cubicBezTo>
                  <a:cubicBezTo>
                    <a:pt x="134" y="269"/>
                    <a:pt x="134" y="269"/>
                    <a:pt x="134" y="269"/>
                  </a:cubicBezTo>
                  <a:cubicBezTo>
                    <a:pt x="135" y="269"/>
                    <a:pt x="135" y="269"/>
                    <a:pt x="135" y="269"/>
                  </a:cubicBezTo>
                  <a:cubicBezTo>
                    <a:pt x="136" y="268"/>
                    <a:pt x="136" y="268"/>
                    <a:pt x="136" y="268"/>
                  </a:cubicBezTo>
                  <a:cubicBezTo>
                    <a:pt x="136" y="269"/>
                    <a:pt x="135" y="269"/>
                    <a:pt x="135" y="269"/>
                  </a:cubicBezTo>
                  <a:cubicBezTo>
                    <a:pt x="135" y="269"/>
                    <a:pt x="135" y="270"/>
                    <a:pt x="135" y="270"/>
                  </a:cubicBezTo>
                  <a:cubicBezTo>
                    <a:pt x="134" y="271"/>
                    <a:pt x="134" y="271"/>
                    <a:pt x="133" y="271"/>
                  </a:cubicBezTo>
                  <a:cubicBezTo>
                    <a:pt x="133" y="272"/>
                    <a:pt x="132" y="272"/>
                    <a:pt x="132" y="273"/>
                  </a:cubicBezTo>
                  <a:cubicBezTo>
                    <a:pt x="133" y="273"/>
                    <a:pt x="133" y="273"/>
                    <a:pt x="133" y="273"/>
                  </a:cubicBezTo>
                  <a:cubicBezTo>
                    <a:pt x="134" y="273"/>
                    <a:pt x="134" y="273"/>
                    <a:pt x="134" y="273"/>
                  </a:cubicBezTo>
                  <a:cubicBezTo>
                    <a:pt x="134" y="272"/>
                    <a:pt x="134" y="272"/>
                    <a:pt x="134" y="272"/>
                  </a:cubicBezTo>
                  <a:cubicBezTo>
                    <a:pt x="134" y="272"/>
                    <a:pt x="134" y="272"/>
                    <a:pt x="134" y="272"/>
                  </a:cubicBezTo>
                  <a:cubicBezTo>
                    <a:pt x="135" y="272"/>
                    <a:pt x="135" y="272"/>
                    <a:pt x="135" y="272"/>
                  </a:cubicBezTo>
                  <a:cubicBezTo>
                    <a:pt x="136" y="272"/>
                    <a:pt x="136" y="272"/>
                    <a:pt x="136" y="272"/>
                  </a:cubicBezTo>
                  <a:cubicBezTo>
                    <a:pt x="137" y="272"/>
                    <a:pt x="137" y="272"/>
                    <a:pt x="137" y="272"/>
                  </a:cubicBezTo>
                  <a:cubicBezTo>
                    <a:pt x="136" y="272"/>
                    <a:pt x="136" y="272"/>
                    <a:pt x="136" y="272"/>
                  </a:cubicBezTo>
                  <a:cubicBezTo>
                    <a:pt x="137" y="273"/>
                    <a:pt x="137" y="273"/>
                    <a:pt x="137" y="273"/>
                  </a:cubicBezTo>
                  <a:cubicBezTo>
                    <a:pt x="136" y="273"/>
                    <a:pt x="136" y="273"/>
                    <a:pt x="136" y="273"/>
                  </a:cubicBezTo>
                  <a:cubicBezTo>
                    <a:pt x="137" y="274"/>
                    <a:pt x="137" y="274"/>
                    <a:pt x="137" y="274"/>
                  </a:cubicBezTo>
                  <a:cubicBezTo>
                    <a:pt x="137" y="274"/>
                    <a:pt x="137" y="275"/>
                    <a:pt x="136" y="275"/>
                  </a:cubicBezTo>
                  <a:cubicBezTo>
                    <a:pt x="137" y="276"/>
                    <a:pt x="137" y="276"/>
                    <a:pt x="137" y="276"/>
                  </a:cubicBezTo>
                  <a:cubicBezTo>
                    <a:pt x="138" y="276"/>
                    <a:pt x="138" y="276"/>
                    <a:pt x="138" y="276"/>
                  </a:cubicBezTo>
                  <a:cubicBezTo>
                    <a:pt x="137" y="276"/>
                    <a:pt x="137" y="276"/>
                    <a:pt x="137" y="276"/>
                  </a:cubicBezTo>
                  <a:cubicBezTo>
                    <a:pt x="137" y="278"/>
                    <a:pt x="136" y="279"/>
                    <a:pt x="135" y="280"/>
                  </a:cubicBezTo>
                  <a:cubicBezTo>
                    <a:pt x="135" y="280"/>
                    <a:pt x="135" y="280"/>
                    <a:pt x="135" y="280"/>
                  </a:cubicBezTo>
                  <a:cubicBezTo>
                    <a:pt x="133" y="281"/>
                    <a:pt x="133" y="281"/>
                    <a:pt x="133" y="281"/>
                  </a:cubicBezTo>
                  <a:cubicBezTo>
                    <a:pt x="133" y="281"/>
                    <a:pt x="133" y="281"/>
                    <a:pt x="133" y="281"/>
                  </a:cubicBezTo>
                  <a:cubicBezTo>
                    <a:pt x="132" y="281"/>
                    <a:pt x="132" y="281"/>
                    <a:pt x="131" y="281"/>
                  </a:cubicBezTo>
                  <a:cubicBezTo>
                    <a:pt x="131" y="282"/>
                    <a:pt x="131" y="282"/>
                    <a:pt x="131" y="282"/>
                  </a:cubicBezTo>
                  <a:cubicBezTo>
                    <a:pt x="131" y="282"/>
                    <a:pt x="131" y="282"/>
                    <a:pt x="131" y="282"/>
                  </a:cubicBezTo>
                  <a:cubicBezTo>
                    <a:pt x="130" y="282"/>
                    <a:pt x="130" y="282"/>
                    <a:pt x="130" y="282"/>
                  </a:cubicBezTo>
                  <a:cubicBezTo>
                    <a:pt x="130" y="282"/>
                    <a:pt x="130" y="282"/>
                    <a:pt x="130" y="282"/>
                  </a:cubicBezTo>
                  <a:cubicBezTo>
                    <a:pt x="130" y="282"/>
                    <a:pt x="130" y="282"/>
                    <a:pt x="130" y="282"/>
                  </a:cubicBezTo>
                  <a:cubicBezTo>
                    <a:pt x="129" y="282"/>
                    <a:pt x="129" y="282"/>
                    <a:pt x="129" y="282"/>
                  </a:cubicBezTo>
                  <a:cubicBezTo>
                    <a:pt x="129" y="282"/>
                    <a:pt x="129" y="282"/>
                    <a:pt x="129" y="282"/>
                  </a:cubicBezTo>
                  <a:cubicBezTo>
                    <a:pt x="129" y="283"/>
                    <a:pt x="128" y="283"/>
                    <a:pt x="128" y="283"/>
                  </a:cubicBezTo>
                  <a:cubicBezTo>
                    <a:pt x="128" y="284"/>
                    <a:pt x="128" y="284"/>
                    <a:pt x="128" y="284"/>
                  </a:cubicBezTo>
                  <a:cubicBezTo>
                    <a:pt x="129" y="284"/>
                    <a:pt x="129" y="284"/>
                    <a:pt x="129" y="284"/>
                  </a:cubicBezTo>
                  <a:cubicBezTo>
                    <a:pt x="129" y="285"/>
                    <a:pt x="129" y="285"/>
                    <a:pt x="129" y="285"/>
                  </a:cubicBezTo>
                  <a:cubicBezTo>
                    <a:pt x="128" y="285"/>
                    <a:pt x="128" y="285"/>
                    <a:pt x="128" y="285"/>
                  </a:cubicBezTo>
                  <a:cubicBezTo>
                    <a:pt x="128" y="286"/>
                    <a:pt x="128" y="286"/>
                    <a:pt x="128" y="286"/>
                  </a:cubicBezTo>
                  <a:cubicBezTo>
                    <a:pt x="129" y="285"/>
                    <a:pt x="129" y="285"/>
                    <a:pt x="129" y="285"/>
                  </a:cubicBezTo>
                  <a:cubicBezTo>
                    <a:pt x="129" y="285"/>
                    <a:pt x="130" y="286"/>
                    <a:pt x="130" y="285"/>
                  </a:cubicBezTo>
                  <a:cubicBezTo>
                    <a:pt x="130" y="285"/>
                    <a:pt x="130" y="285"/>
                    <a:pt x="130" y="285"/>
                  </a:cubicBezTo>
                  <a:cubicBezTo>
                    <a:pt x="130" y="285"/>
                    <a:pt x="130" y="285"/>
                    <a:pt x="130" y="285"/>
                  </a:cubicBezTo>
                  <a:cubicBezTo>
                    <a:pt x="131" y="285"/>
                    <a:pt x="131" y="285"/>
                    <a:pt x="131" y="285"/>
                  </a:cubicBezTo>
                  <a:cubicBezTo>
                    <a:pt x="131" y="285"/>
                    <a:pt x="131" y="285"/>
                    <a:pt x="131" y="285"/>
                  </a:cubicBezTo>
                  <a:cubicBezTo>
                    <a:pt x="131" y="285"/>
                    <a:pt x="131" y="285"/>
                    <a:pt x="131" y="285"/>
                  </a:cubicBezTo>
                  <a:cubicBezTo>
                    <a:pt x="129" y="286"/>
                    <a:pt x="129" y="286"/>
                    <a:pt x="129" y="286"/>
                  </a:cubicBezTo>
                  <a:cubicBezTo>
                    <a:pt x="129" y="286"/>
                    <a:pt x="129" y="286"/>
                    <a:pt x="129" y="286"/>
                  </a:cubicBezTo>
                  <a:cubicBezTo>
                    <a:pt x="129" y="286"/>
                    <a:pt x="129" y="286"/>
                    <a:pt x="129" y="286"/>
                  </a:cubicBezTo>
                  <a:cubicBezTo>
                    <a:pt x="129" y="286"/>
                    <a:pt x="129" y="286"/>
                    <a:pt x="129" y="286"/>
                  </a:cubicBezTo>
                  <a:cubicBezTo>
                    <a:pt x="130" y="287"/>
                    <a:pt x="130" y="287"/>
                    <a:pt x="130" y="287"/>
                  </a:cubicBezTo>
                  <a:cubicBezTo>
                    <a:pt x="131" y="286"/>
                    <a:pt x="131" y="286"/>
                    <a:pt x="131" y="286"/>
                  </a:cubicBezTo>
                  <a:cubicBezTo>
                    <a:pt x="132" y="286"/>
                    <a:pt x="132" y="286"/>
                    <a:pt x="132" y="286"/>
                  </a:cubicBezTo>
                  <a:cubicBezTo>
                    <a:pt x="132" y="285"/>
                    <a:pt x="132" y="285"/>
                    <a:pt x="132" y="285"/>
                  </a:cubicBezTo>
                  <a:cubicBezTo>
                    <a:pt x="133" y="285"/>
                    <a:pt x="133" y="285"/>
                    <a:pt x="133" y="285"/>
                  </a:cubicBezTo>
                  <a:cubicBezTo>
                    <a:pt x="134" y="285"/>
                    <a:pt x="134" y="285"/>
                    <a:pt x="134" y="285"/>
                  </a:cubicBezTo>
                  <a:cubicBezTo>
                    <a:pt x="134" y="285"/>
                    <a:pt x="134" y="285"/>
                    <a:pt x="134" y="285"/>
                  </a:cubicBezTo>
                  <a:cubicBezTo>
                    <a:pt x="134" y="285"/>
                    <a:pt x="134" y="285"/>
                    <a:pt x="134" y="285"/>
                  </a:cubicBezTo>
                  <a:cubicBezTo>
                    <a:pt x="135" y="285"/>
                    <a:pt x="135" y="285"/>
                    <a:pt x="135" y="285"/>
                  </a:cubicBezTo>
                  <a:cubicBezTo>
                    <a:pt x="134" y="285"/>
                    <a:pt x="134" y="285"/>
                    <a:pt x="134" y="285"/>
                  </a:cubicBezTo>
                  <a:cubicBezTo>
                    <a:pt x="135" y="286"/>
                    <a:pt x="135" y="286"/>
                    <a:pt x="135" y="286"/>
                  </a:cubicBezTo>
                  <a:cubicBezTo>
                    <a:pt x="136" y="286"/>
                    <a:pt x="136" y="286"/>
                    <a:pt x="136" y="286"/>
                  </a:cubicBezTo>
                  <a:cubicBezTo>
                    <a:pt x="137" y="286"/>
                    <a:pt x="137" y="286"/>
                    <a:pt x="137" y="286"/>
                  </a:cubicBezTo>
                  <a:cubicBezTo>
                    <a:pt x="137" y="286"/>
                    <a:pt x="137" y="286"/>
                    <a:pt x="137" y="286"/>
                  </a:cubicBezTo>
                  <a:cubicBezTo>
                    <a:pt x="136" y="287"/>
                    <a:pt x="136" y="287"/>
                    <a:pt x="136" y="287"/>
                  </a:cubicBezTo>
                  <a:cubicBezTo>
                    <a:pt x="135" y="286"/>
                    <a:pt x="135" y="286"/>
                    <a:pt x="135" y="286"/>
                  </a:cubicBezTo>
                  <a:cubicBezTo>
                    <a:pt x="135" y="287"/>
                    <a:pt x="135" y="287"/>
                    <a:pt x="135" y="287"/>
                  </a:cubicBezTo>
                  <a:cubicBezTo>
                    <a:pt x="135" y="287"/>
                    <a:pt x="135" y="287"/>
                    <a:pt x="135" y="287"/>
                  </a:cubicBezTo>
                  <a:cubicBezTo>
                    <a:pt x="136" y="288"/>
                    <a:pt x="136" y="288"/>
                    <a:pt x="136" y="288"/>
                  </a:cubicBezTo>
                  <a:cubicBezTo>
                    <a:pt x="136" y="287"/>
                    <a:pt x="136" y="287"/>
                    <a:pt x="136" y="287"/>
                  </a:cubicBezTo>
                  <a:cubicBezTo>
                    <a:pt x="137" y="287"/>
                    <a:pt x="137" y="287"/>
                    <a:pt x="137" y="287"/>
                  </a:cubicBezTo>
                  <a:cubicBezTo>
                    <a:pt x="137" y="287"/>
                    <a:pt x="137" y="287"/>
                    <a:pt x="137" y="287"/>
                  </a:cubicBezTo>
                  <a:cubicBezTo>
                    <a:pt x="138" y="287"/>
                    <a:pt x="138" y="287"/>
                    <a:pt x="138" y="287"/>
                  </a:cubicBezTo>
                  <a:cubicBezTo>
                    <a:pt x="138" y="287"/>
                    <a:pt x="138" y="287"/>
                    <a:pt x="138" y="287"/>
                  </a:cubicBezTo>
                  <a:cubicBezTo>
                    <a:pt x="139" y="287"/>
                    <a:pt x="139" y="287"/>
                    <a:pt x="139" y="287"/>
                  </a:cubicBezTo>
                  <a:cubicBezTo>
                    <a:pt x="139" y="288"/>
                    <a:pt x="139" y="288"/>
                    <a:pt x="139" y="288"/>
                  </a:cubicBezTo>
                  <a:cubicBezTo>
                    <a:pt x="140" y="288"/>
                    <a:pt x="140" y="288"/>
                    <a:pt x="140" y="288"/>
                  </a:cubicBezTo>
                  <a:cubicBezTo>
                    <a:pt x="141" y="289"/>
                    <a:pt x="141" y="289"/>
                    <a:pt x="141" y="289"/>
                  </a:cubicBezTo>
                  <a:cubicBezTo>
                    <a:pt x="142" y="289"/>
                    <a:pt x="143" y="289"/>
                    <a:pt x="143" y="289"/>
                  </a:cubicBezTo>
                  <a:cubicBezTo>
                    <a:pt x="144" y="289"/>
                    <a:pt x="144" y="289"/>
                    <a:pt x="144" y="289"/>
                  </a:cubicBezTo>
                  <a:cubicBezTo>
                    <a:pt x="144" y="288"/>
                    <a:pt x="145" y="288"/>
                    <a:pt x="145" y="287"/>
                  </a:cubicBezTo>
                  <a:cubicBezTo>
                    <a:pt x="145" y="288"/>
                    <a:pt x="145" y="288"/>
                    <a:pt x="145" y="288"/>
                  </a:cubicBezTo>
                  <a:cubicBezTo>
                    <a:pt x="146" y="288"/>
                    <a:pt x="146" y="287"/>
                    <a:pt x="147" y="287"/>
                  </a:cubicBezTo>
                  <a:cubicBezTo>
                    <a:pt x="147" y="287"/>
                    <a:pt x="147" y="287"/>
                    <a:pt x="147" y="287"/>
                  </a:cubicBezTo>
                  <a:cubicBezTo>
                    <a:pt x="149" y="285"/>
                    <a:pt x="149" y="285"/>
                    <a:pt x="149" y="285"/>
                  </a:cubicBezTo>
                  <a:cubicBezTo>
                    <a:pt x="149" y="285"/>
                    <a:pt x="149" y="285"/>
                    <a:pt x="149" y="285"/>
                  </a:cubicBezTo>
                  <a:cubicBezTo>
                    <a:pt x="148" y="286"/>
                    <a:pt x="148" y="287"/>
                    <a:pt x="147" y="288"/>
                  </a:cubicBezTo>
                  <a:cubicBezTo>
                    <a:pt x="146" y="288"/>
                    <a:pt x="146" y="288"/>
                    <a:pt x="146" y="288"/>
                  </a:cubicBezTo>
                  <a:cubicBezTo>
                    <a:pt x="146" y="289"/>
                    <a:pt x="145" y="290"/>
                    <a:pt x="145" y="290"/>
                  </a:cubicBezTo>
                  <a:cubicBezTo>
                    <a:pt x="145" y="291"/>
                    <a:pt x="145" y="291"/>
                    <a:pt x="145" y="291"/>
                  </a:cubicBezTo>
                  <a:cubicBezTo>
                    <a:pt x="145" y="292"/>
                    <a:pt x="145" y="292"/>
                    <a:pt x="145" y="292"/>
                  </a:cubicBezTo>
                  <a:cubicBezTo>
                    <a:pt x="144" y="291"/>
                    <a:pt x="144" y="291"/>
                    <a:pt x="144" y="291"/>
                  </a:cubicBezTo>
                  <a:cubicBezTo>
                    <a:pt x="144" y="292"/>
                    <a:pt x="143" y="292"/>
                    <a:pt x="142" y="292"/>
                  </a:cubicBezTo>
                  <a:cubicBezTo>
                    <a:pt x="142" y="291"/>
                    <a:pt x="142" y="291"/>
                    <a:pt x="142" y="291"/>
                  </a:cubicBezTo>
                  <a:cubicBezTo>
                    <a:pt x="141" y="291"/>
                    <a:pt x="140" y="291"/>
                    <a:pt x="139" y="291"/>
                  </a:cubicBezTo>
                  <a:cubicBezTo>
                    <a:pt x="138" y="291"/>
                    <a:pt x="137" y="291"/>
                    <a:pt x="135" y="292"/>
                  </a:cubicBezTo>
                  <a:cubicBezTo>
                    <a:pt x="135" y="292"/>
                    <a:pt x="135" y="292"/>
                    <a:pt x="135" y="292"/>
                  </a:cubicBezTo>
                  <a:cubicBezTo>
                    <a:pt x="136" y="293"/>
                    <a:pt x="136" y="293"/>
                    <a:pt x="136" y="293"/>
                  </a:cubicBezTo>
                  <a:cubicBezTo>
                    <a:pt x="135" y="294"/>
                    <a:pt x="135" y="294"/>
                    <a:pt x="135" y="294"/>
                  </a:cubicBezTo>
                  <a:cubicBezTo>
                    <a:pt x="134" y="294"/>
                    <a:pt x="134" y="294"/>
                    <a:pt x="133" y="294"/>
                  </a:cubicBezTo>
                  <a:cubicBezTo>
                    <a:pt x="133" y="294"/>
                    <a:pt x="133" y="295"/>
                    <a:pt x="133" y="296"/>
                  </a:cubicBezTo>
                  <a:cubicBezTo>
                    <a:pt x="132" y="297"/>
                    <a:pt x="132" y="297"/>
                    <a:pt x="131" y="298"/>
                  </a:cubicBezTo>
                  <a:cubicBezTo>
                    <a:pt x="131" y="298"/>
                    <a:pt x="131" y="298"/>
                    <a:pt x="131" y="298"/>
                  </a:cubicBezTo>
                  <a:cubicBezTo>
                    <a:pt x="130" y="298"/>
                    <a:pt x="130" y="298"/>
                    <a:pt x="130" y="298"/>
                  </a:cubicBezTo>
                  <a:cubicBezTo>
                    <a:pt x="130" y="299"/>
                    <a:pt x="130" y="299"/>
                    <a:pt x="130" y="299"/>
                  </a:cubicBezTo>
                  <a:cubicBezTo>
                    <a:pt x="130" y="299"/>
                    <a:pt x="130" y="299"/>
                    <a:pt x="130" y="299"/>
                  </a:cubicBezTo>
                  <a:cubicBezTo>
                    <a:pt x="130" y="299"/>
                    <a:pt x="130" y="299"/>
                    <a:pt x="130" y="299"/>
                  </a:cubicBezTo>
                  <a:cubicBezTo>
                    <a:pt x="130" y="299"/>
                    <a:pt x="130" y="299"/>
                    <a:pt x="130" y="299"/>
                  </a:cubicBezTo>
                  <a:cubicBezTo>
                    <a:pt x="129" y="299"/>
                    <a:pt x="129" y="299"/>
                    <a:pt x="129" y="299"/>
                  </a:cubicBezTo>
                  <a:cubicBezTo>
                    <a:pt x="129" y="300"/>
                    <a:pt x="129" y="300"/>
                    <a:pt x="129" y="300"/>
                  </a:cubicBezTo>
                  <a:cubicBezTo>
                    <a:pt x="128" y="301"/>
                    <a:pt x="128" y="301"/>
                    <a:pt x="128" y="301"/>
                  </a:cubicBezTo>
                  <a:cubicBezTo>
                    <a:pt x="128" y="301"/>
                    <a:pt x="128" y="301"/>
                    <a:pt x="128" y="301"/>
                  </a:cubicBezTo>
                  <a:cubicBezTo>
                    <a:pt x="127" y="302"/>
                    <a:pt x="127" y="302"/>
                    <a:pt x="127" y="302"/>
                  </a:cubicBezTo>
                  <a:cubicBezTo>
                    <a:pt x="126" y="302"/>
                    <a:pt x="126" y="302"/>
                    <a:pt x="126" y="302"/>
                  </a:cubicBezTo>
                  <a:cubicBezTo>
                    <a:pt x="126" y="303"/>
                    <a:pt x="126" y="303"/>
                    <a:pt x="126" y="303"/>
                  </a:cubicBezTo>
                  <a:cubicBezTo>
                    <a:pt x="125" y="303"/>
                    <a:pt x="125" y="303"/>
                    <a:pt x="125" y="303"/>
                  </a:cubicBezTo>
                  <a:cubicBezTo>
                    <a:pt x="124" y="303"/>
                    <a:pt x="124" y="303"/>
                    <a:pt x="124" y="303"/>
                  </a:cubicBezTo>
                  <a:cubicBezTo>
                    <a:pt x="124" y="304"/>
                    <a:pt x="124" y="304"/>
                    <a:pt x="124" y="304"/>
                  </a:cubicBezTo>
                  <a:cubicBezTo>
                    <a:pt x="124" y="305"/>
                    <a:pt x="124" y="305"/>
                    <a:pt x="124" y="305"/>
                  </a:cubicBezTo>
                  <a:cubicBezTo>
                    <a:pt x="125" y="305"/>
                    <a:pt x="125" y="305"/>
                    <a:pt x="125" y="305"/>
                  </a:cubicBezTo>
                  <a:cubicBezTo>
                    <a:pt x="125" y="304"/>
                    <a:pt x="125" y="304"/>
                    <a:pt x="125" y="304"/>
                  </a:cubicBezTo>
                  <a:cubicBezTo>
                    <a:pt x="125" y="304"/>
                    <a:pt x="125" y="304"/>
                    <a:pt x="125" y="304"/>
                  </a:cubicBezTo>
                  <a:cubicBezTo>
                    <a:pt x="127" y="304"/>
                    <a:pt x="127" y="304"/>
                    <a:pt x="127" y="304"/>
                  </a:cubicBezTo>
                  <a:cubicBezTo>
                    <a:pt x="128" y="306"/>
                    <a:pt x="128" y="306"/>
                    <a:pt x="128" y="306"/>
                  </a:cubicBezTo>
                  <a:cubicBezTo>
                    <a:pt x="128" y="305"/>
                    <a:pt x="128" y="305"/>
                    <a:pt x="128" y="305"/>
                  </a:cubicBezTo>
                  <a:cubicBezTo>
                    <a:pt x="128" y="305"/>
                    <a:pt x="128" y="305"/>
                    <a:pt x="128" y="305"/>
                  </a:cubicBezTo>
                  <a:cubicBezTo>
                    <a:pt x="129" y="305"/>
                    <a:pt x="129" y="305"/>
                    <a:pt x="129" y="305"/>
                  </a:cubicBezTo>
                  <a:cubicBezTo>
                    <a:pt x="128" y="304"/>
                    <a:pt x="128" y="304"/>
                    <a:pt x="128" y="304"/>
                  </a:cubicBezTo>
                  <a:cubicBezTo>
                    <a:pt x="129" y="303"/>
                    <a:pt x="129" y="303"/>
                    <a:pt x="129" y="303"/>
                  </a:cubicBezTo>
                  <a:cubicBezTo>
                    <a:pt x="129" y="304"/>
                    <a:pt x="129" y="304"/>
                    <a:pt x="129" y="304"/>
                  </a:cubicBezTo>
                  <a:cubicBezTo>
                    <a:pt x="130" y="303"/>
                    <a:pt x="130" y="303"/>
                    <a:pt x="130" y="303"/>
                  </a:cubicBezTo>
                  <a:cubicBezTo>
                    <a:pt x="130" y="303"/>
                    <a:pt x="130" y="303"/>
                    <a:pt x="130" y="303"/>
                  </a:cubicBezTo>
                  <a:cubicBezTo>
                    <a:pt x="131" y="303"/>
                    <a:pt x="131" y="303"/>
                    <a:pt x="131" y="303"/>
                  </a:cubicBezTo>
                  <a:cubicBezTo>
                    <a:pt x="131" y="302"/>
                    <a:pt x="131" y="302"/>
                    <a:pt x="131" y="302"/>
                  </a:cubicBezTo>
                  <a:cubicBezTo>
                    <a:pt x="132" y="301"/>
                    <a:pt x="132" y="301"/>
                    <a:pt x="132" y="301"/>
                  </a:cubicBezTo>
                  <a:cubicBezTo>
                    <a:pt x="132" y="302"/>
                    <a:pt x="132" y="302"/>
                    <a:pt x="132" y="302"/>
                  </a:cubicBezTo>
                  <a:cubicBezTo>
                    <a:pt x="133" y="302"/>
                    <a:pt x="133" y="302"/>
                    <a:pt x="133" y="302"/>
                  </a:cubicBezTo>
                  <a:cubicBezTo>
                    <a:pt x="134" y="301"/>
                    <a:pt x="134" y="301"/>
                    <a:pt x="134" y="301"/>
                  </a:cubicBezTo>
                  <a:cubicBezTo>
                    <a:pt x="135" y="301"/>
                    <a:pt x="135" y="301"/>
                    <a:pt x="135" y="301"/>
                  </a:cubicBezTo>
                  <a:cubicBezTo>
                    <a:pt x="135" y="302"/>
                    <a:pt x="135" y="302"/>
                    <a:pt x="135" y="302"/>
                  </a:cubicBezTo>
                  <a:cubicBezTo>
                    <a:pt x="136" y="301"/>
                    <a:pt x="136" y="301"/>
                    <a:pt x="136" y="301"/>
                  </a:cubicBezTo>
                  <a:cubicBezTo>
                    <a:pt x="135" y="301"/>
                    <a:pt x="135" y="301"/>
                    <a:pt x="135" y="301"/>
                  </a:cubicBezTo>
                  <a:cubicBezTo>
                    <a:pt x="135" y="301"/>
                    <a:pt x="135" y="301"/>
                    <a:pt x="135" y="301"/>
                  </a:cubicBezTo>
                  <a:cubicBezTo>
                    <a:pt x="135" y="300"/>
                    <a:pt x="135" y="300"/>
                    <a:pt x="135" y="300"/>
                  </a:cubicBezTo>
                  <a:cubicBezTo>
                    <a:pt x="136" y="300"/>
                    <a:pt x="136" y="300"/>
                    <a:pt x="136" y="300"/>
                  </a:cubicBezTo>
                  <a:cubicBezTo>
                    <a:pt x="136" y="301"/>
                    <a:pt x="136" y="301"/>
                    <a:pt x="136" y="301"/>
                  </a:cubicBezTo>
                  <a:cubicBezTo>
                    <a:pt x="136" y="301"/>
                    <a:pt x="136" y="301"/>
                    <a:pt x="136" y="301"/>
                  </a:cubicBezTo>
                  <a:cubicBezTo>
                    <a:pt x="136" y="301"/>
                    <a:pt x="136" y="301"/>
                    <a:pt x="136" y="301"/>
                  </a:cubicBezTo>
                  <a:cubicBezTo>
                    <a:pt x="136" y="302"/>
                    <a:pt x="136" y="302"/>
                    <a:pt x="136" y="302"/>
                  </a:cubicBezTo>
                  <a:cubicBezTo>
                    <a:pt x="137" y="302"/>
                    <a:pt x="137" y="302"/>
                    <a:pt x="137" y="302"/>
                  </a:cubicBezTo>
                  <a:cubicBezTo>
                    <a:pt x="137" y="302"/>
                    <a:pt x="137" y="302"/>
                    <a:pt x="137" y="302"/>
                  </a:cubicBezTo>
                  <a:cubicBezTo>
                    <a:pt x="139" y="303"/>
                    <a:pt x="139" y="303"/>
                    <a:pt x="139" y="303"/>
                  </a:cubicBezTo>
                  <a:cubicBezTo>
                    <a:pt x="140" y="303"/>
                    <a:pt x="140" y="303"/>
                    <a:pt x="140" y="303"/>
                  </a:cubicBezTo>
                  <a:cubicBezTo>
                    <a:pt x="140" y="302"/>
                    <a:pt x="140" y="302"/>
                    <a:pt x="140" y="302"/>
                  </a:cubicBezTo>
                  <a:cubicBezTo>
                    <a:pt x="141" y="301"/>
                    <a:pt x="141" y="301"/>
                    <a:pt x="141" y="301"/>
                  </a:cubicBezTo>
                  <a:cubicBezTo>
                    <a:pt x="141" y="301"/>
                    <a:pt x="141" y="301"/>
                    <a:pt x="141" y="301"/>
                  </a:cubicBezTo>
                  <a:cubicBezTo>
                    <a:pt x="141" y="300"/>
                    <a:pt x="141" y="300"/>
                    <a:pt x="141" y="300"/>
                  </a:cubicBezTo>
                  <a:cubicBezTo>
                    <a:pt x="141" y="300"/>
                    <a:pt x="141" y="300"/>
                    <a:pt x="141" y="300"/>
                  </a:cubicBezTo>
                  <a:cubicBezTo>
                    <a:pt x="141" y="299"/>
                    <a:pt x="141" y="299"/>
                    <a:pt x="141" y="299"/>
                  </a:cubicBezTo>
                  <a:cubicBezTo>
                    <a:pt x="141" y="298"/>
                    <a:pt x="141" y="298"/>
                    <a:pt x="141" y="298"/>
                  </a:cubicBezTo>
                  <a:cubicBezTo>
                    <a:pt x="141" y="298"/>
                    <a:pt x="141" y="298"/>
                    <a:pt x="141" y="298"/>
                  </a:cubicBezTo>
                  <a:cubicBezTo>
                    <a:pt x="142" y="298"/>
                    <a:pt x="142" y="298"/>
                    <a:pt x="142" y="298"/>
                  </a:cubicBezTo>
                  <a:cubicBezTo>
                    <a:pt x="143" y="298"/>
                    <a:pt x="143" y="298"/>
                    <a:pt x="143" y="298"/>
                  </a:cubicBezTo>
                  <a:cubicBezTo>
                    <a:pt x="143" y="298"/>
                    <a:pt x="143" y="298"/>
                    <a:pt x="143" y="298"/>
                  </a:cubicBezTo>
                  <a:cubicBezTo>
                    <a:pt x="144" y="298"/>
                    <a:pt x="144" y="298"/>
                    <a:pt x="144" y="298"/>
                  </a:cubicBezTo>
                  <a:cubicBezTo>
                    <a:pt x="144" y="297"/>
                    <a:pt x="144" y="297"/>
                    <a:pt x="144" y="297"/>
                  </a:cubicBezTo>
                  <a:cubicBezTo>
                    <a:pt x="145" y="297"/>
                    <a:pt x="145" y="297"/>
                    <a:pt x="145" y="297"/>
                  </a:cubicBezTo>
                  <a:cubicBezTo>
                    <a:pt x="146" y="297"/>
                    <a:pt x="146" y="297"/>
                    <a:pt x="146" y="297"/>
                  </a:cubicBezTo>
                  <a:cubicBezTo>
                    <a:pt x="147" y="297"/>
                    <a:pt x="148" y="298"/>
                    <a:pt x="149" y="299"/>
                  </a:cubicBezTo>
                  <a:cubicBezTo>
                    <a:pt x="149" y="299"/>
                    <a:pt x="149" y="299"/>
                    <a:pt x="149" y="299"/>
                  </a:cubicBezTo>
                  <a:cubicBezTo>
                    <a:pt x="149" y="299"/>
                    <a:pt x="149" y="299"/>
                    <a:pt x="149" y="299"/>
                  </a:cubicBezTo>
                  <a:cubicBezTo>
                    <a:pt x="149" y="299"/>
                    <a:pt x="149" y="299"/>
                    <a:pt x="149" y="299"/>
                  </a:cubicBezTo>
                  <a:cubicBezTo>
                    <a:pt x="149" y="298"/>
                    <a:pt x="149" y="298"/>
                    <a:pt x="149" y="298"/>
                  </a:cubicBezTo>
                  <a:cubicBezTo>
                    <a:pt x="150" y="298"/>
                    <a:pt x="151" y="298"/>
                    <a:pt x="152" y="299"/>
                  </a:cubicBezTo>
                  <a:cubicBezTo>
                    <a:pt x="153" y="299"/>
                    <a:pt x="153" y="299"/>
                    <a:pt x="153" y="299"/>
                  </a:cubicBezTo>
                  <a:cubicBezTo>
                    <a:pt x="153" y="298"/>
                    <a:pt x="153" y="298"/>
                    <a:pt x="153" y="298"/>
                  </a:cubicBezTo>
                  <a:cubicBezTo>
                    <a:pt x="153" y="298"/>
                    <a:pt x="153" y="298"/>
                    <a:pt x="153" y="298"/>
                  </a:cubicBezTo>
                  <a:cubicBezTo>
                    <a:pt x="152" y="297"/>
                    <a:pt x="152" y="297"/>
                    <a:pt x="152" y="297"/>
                  </a:cubicBezTo>
                  <a:cubicBezTo>
                    <a:pt x="153" y="297"/>
                    <a:pt x="153" y="297"/>
                    <a:pt x="153" y="297"/>
                  </a:cubicBezTo>
                  <a:cubicBezTo>
                    <a:pt x="153" y="297"/>
                    <a:pt x="153" y="297"/>
                    <a:pt x="153" y="297"/>
                  </a:cubicBezTo>
                  <a:cubicBezTo>
                    <a:pt x="154" y="297"/>
                    <a:pt x="154" y="297"/>
                    <a:pt x="154" y="297"/>
                  </a:cubicBezTo>
                  <a:cubicBezTo>
                    <a:pt x="154" y="297"/>
                    <a:pt x="154" y="297"/>
                    <a:pt x="154" y="297"/>
                  </a:cubicBezTo>
                  <a:cubicBezTo>
                    <a:pt x="155" y="297"/>
                    <a:pt x="155" y="297"/>
                    <a:pt x="155" y="297"/>
                  </a:cubicBezTo>
                  <a:cubicBezTo>
                    <a:pt x="156" y="297"/>
                    <a:pt x="156" y="297"/>
                    <a:pt x="156" y="297"/>
                  </a:cubicBezTo>
                  <a:cubicBezTo>
                    <a:pt x="156" y="297"/>
                    <a:pt x="156" y="297"/>
                    <a:pt x="156" y="297"/>
                  </a:cubicBezTo>
                  <a:cubicBezTo>
                    <a:pt x="157" y="296"/>
                    <a:pt x="157" y="296"/>
                    <a:pt x="158" y="296"/>
                  </a:cubicBezTo>
                  <a:cubicBezTo>
                    <a:pt x="158" y="296"/>
                    <a:pt x="158" y="296"/>
                    <a:pt x="158" y="296"/>
                  </a:cubicBezTo>
                  <a:cubicBezTo>
                    <a:pt x="157" y="295"/>
                    <a:pt x="157" y="295"/>
                    <a:pt x="157" y="295"/>
                  </a:cubicBezTo>
                  <a:cubicBezTo>
                    <a:pt x="158" y="295"/>
                    <a:pt x="158" y="296"/>
                    <a:pt x="159" y="296"/>
                  </a:cubicBezTo>
                  <a:cubicBezTo>
                    <a:pt x="159" y="296"/>
                    <a:pt x="159" y="296"/>
                    <a:pt x="159" y="296"/>
                  </a:cubicBezTo>
                  <a:cubicBezTo>
                    <a:pt x="159" y="296"/>
                    <a:pt x="159" y="296"/>
                    <a:pt x="159" y="296"/>
                  </a:cubicBezTo>
                  <a:cubicBezTo>
                    <a:pt x="160" y="296"/>
                    <a:pt x="160" y="296"/>
                    <a:pt x="160" y="296"/>
                  </a:cubicBezTo>
                  <a:cubicBezTo>
                    <a:pt x="160" y="296"/>
                    <a:pt x="160" y="296"/>
                    <a:pt x="160" y="296"/>
                  </a:cubicBezTo>
                  <a:cubicBezTo>
                    <a:pt x="160" y="296"/>
                    <a:pt x="160" y="296"/>
                    <a:pt x="160" y="296"/>
                  </a:cubicBezTo>
                  <a:cubicBezTo>
                    <a:pt x="160" y="296"/>
                    <a:pt x="160" y="296"/>
                    <a:pt x="160" y="296"/>
                  </a:cubicBezTo>
                  <a:cubicBezTo>
                    <a:pt x="161" y="296"/>
                    <a:pt x="161" y="296"/>
                    <a:pt x="161" y="296"/>
                  </a:cubicBezTo>
                  <a:cubicBezTo>
                    <a:pt x="161" y="296"/>
                    <a:pt x="161" y="296"/>
                    <a:pt x="161" y="296"/>
                  </a:cubicBezTo>
                  <a:cubicBezTo>
                    <a:pt x="161" y="296"/>
                    <a:pt x="161" y="296"/>
                    <a:pt x="161" y="296"/>
                  </a:cubicBezTo>
                  <a:cubicBezTo>
                    <a:pt x="162" y="297"/>
                    <a:pt x="162" y="297"/>
                    <a:pt x="162" y="297"/>
                  </a:cubicBezTo>
                  <a:cubicBezTo>
                    <a:pt x="163" y="296"/>
                    <a:pt x="164" y="296"/>
                    <a:pt x="166" y="295"/>
                  </a:cubicBezTo>
                  <a:cubicBezTo>
                    <a:pt x="167" y="296"/>
                    <a:pt x="169" y="296"/>
                    <a:pt x="170" y="296"/>
                  </a:cubicBezTo>
                  <a:cubicBezTo>
                    <a:pt x="171" y="295"/>
                    <a:pt x="171" y="295"/>
                    <a:pt x="171" y="295"/>
                  </a:cubicBezTo>
                  <a:cubicBezTo>
                    <a:pt x="173" y="295"/>
                    <a:pt x="173" y="295"/>
                    <a:pt x="173" y="295"/>
                  </a:cubicBezTo>
                  <a:cubicBezTo>
                    <a:pt x="174" y="294"/>
                    <a:pt x="174" y="294"/>
                    <a:pt x="174" y="294"/>
                  </a:cubicBezTo>
                  <a:cubicBezTo>
                    <a:pt x="174" y="294"/>
                    <a:pt x="174" y="294"/>
                    <a:pt x="174" y="294"/>
                  </a:cubicBezTo>
                  <a:cubicBezTo>
                    <a:pt x="175" y="294"/>
                    <a:pt x="175" y="294"/>
                    <a:pt x="175" y="294"/>
                  </a:cubicBezTo>
                  <a:cubicBezTo>
                    <a:pt x="176" y="294"/>
                    <a:pt x="176" y="294"/>
                    <a:pt x="176" y="294"/>
                  </a:cubicBezTo>
                  <a:cubicBezTo>
                    <a:pt x="175" y="293"/>
                    <a:pt x="175" y="293"/>
                    <a:pt x="175" y="293"/>
                  </a:cubicBezTo>
                  <a:cubicBezTo>
                    <a:pt x="176" y="293"/>
                    <a:pt x="176" y="293"/>
                    <a:pt x="176" y="293"/>
                  </a:cubicBezTo>
                  <a:cubicBezTo>
                    <a:pt x="176" y="292"/>
                    <a:pt x="176" y="292"/>
                    <a:pt x="176" y="292"/>
                  </a:cubicBezTo>
                  <a:cubicBezTo>
                    <a:pt x="177" y="292"/>
                    <a:pt x="177" y="292"/>
                    <a:pt x="177" y="292"/>
                  </a:cubicBezTo>
                  <a:cubicBezTo>
                    <a:pt x="178" y="291"/>
                    <a:pt x="178" y="291"/>
                    <a:pt x="178" y="291"/>
                  </a:cubicBezTo>
                  <a:cubicBezTo>
                    <a:pt x="179" y="290"/>
                    <a:pt x="179" y="290"/>
                    <a:pt x="179" y="290"/>
                  </a:cubicBezTo>
                  <a:cubicBezTo>
                    <a:pt x="178" y="289"/>
                    <a:pt x="178" y="289"/>
                    <a:pt x="178" y="289"/>
                  </a:cubicBezTo>
                  <a:cubicBezTo>
                    <a:pt x="179" y="288"/>
                    <a:pt x="179" y="288"/>
                    <a:pt x="179" y="288"/>
                  </a:cubicBezTo>
                  <a:cubicBezTo>
                    <a:pt x="179" y="288"/>
                    <a:pt x="179" y="288"/>
                    <a:pt x="179" y="288"/>
                  </a:cubicBezTo>
                  <a:cubicBezTo>
                    <a:pt x="177" y="288"/>
                    <a:pt x="176" y="289"/>
                    <a:pt x="175" y="289"/>
                  </a:cubicBezTo>
                  <a:cubicBezTo>
                    <a:pt x="174" y="289"/>
                    <a:pt x="174" y="289"/>
                    <a:pt x="174" y="289"/>
                  </a:cubicBezTo>
                  <a:cubicBezTo>
                    <a:pt x="173" y="288"/>
                    <a:pt x="173" y="288"/>
                    <a:pt x="173" y="288"/>
                  </a:cubicBezTo>
                  <a:cubicBezTo>
                    <a:pt x="173" y="289"/>
                    <a:pt x="173" y="289"/>
                    <a:pt x="173" y="289"/>
                  </a:cubicBezTo>
                  <a:cubicBezTo>
                    <a:pt x="172" y="289"/>
                    <a:pt x="172" y="289"/>
                    <a:pt x="172" y="289"/>
                  </a:cubicBezTo>
                  <a:cubicBezTo>
                    <a:pt x="172" y="288"/>
                    <a:pt x="172" y="288"/>
                    <a:pt x="172" y="288"/>
                  </a:cubicBezTo>
                  <a:cubicBezTo>
                    <a:pt x="173" y="288"/>
                    <a:pt x="173" y="288"/>
                    <a:pt x="173" y="288"/>
                  </a:cubicBezTo>
                  <a:cubicBezTo>
                    <a:pt x="173" y="288"/>
                    <a:pt x="173" y="288"/>
                    <a:pt x="173" y="288"/>
                  </a:cubicBezTo>
                  <a:cubicBezTo>
                    <a:pt x="173" y="288"/>
                    <a:pt x="173" y="288"/>
                    <a:pt x="173" y="288"/>
                  </a:cubicBezTo>
                  <a:cubicBezTo>
                    <a:pt x="172" y="288"/>
                    <a:pt x="172" y="288"/>
                    <a:pt x="172" y="288"/>
                  </a:cubicBezTo>
                  <a:cubicBezTo>
                    <a:pt x="171" y="288"/>
                    <a:pt x="171" y="288"/>
                    <a:pt x="171" y="288"/>
                  </a:cubicBezTo>
                  <a:cubicBezTo>
                    <a:pt x="171" y="287"/>
                    <a:pt x="171" y="287"/>
                    <a:pt x="171" y="287"/>
                  </a:cubicBezTo>
                  <a:cubicBezTo>
                    <a:pt x="173" y="287"/>
                    <a:pt x="173" y="287"/>
                    <a:pt x="173" y="287"/>
                  </a:cubicBezTo>
                  <a:cubicBezTo>
                    <a:pt x="174" y="287"/>
                    <a:pt x="174" y="287"/>
                    <a:pt x="174" y="287"/>
                  </a:cubicBezTo>
                  <a:cubicBezTo>
                    <a:pt x="174" y="287"/>
                    <a:pt x="174" y="287"/>
                    <a:pt x="174" y="287"/>
                  </a:cubicBezTo>
                  <a:cubicBezTo>
                    <a:pt x="175" y="286"/>
                    <a:pt x="175" y="286"/>
                    <a:pt x="175" y="286"/>
                  </a:cubicBezTo>
                  <a:cubicBezTo>
                    <a:pt x="175" y="284"/>
                    <a:pt x="175" y="284"/>
                    <a:pt x="175" y="284"/>
                  </a:cubicBezTo>
                  <a:cubicBezTo>
                    <a:pt x="174" y="285"/>
                    <a:pt x="174" y="285"/>
                    <a:pt x="173" y="285"/>
                  </a:cubicBezTo>
                  <a:cubicBezTo>
                    <a:pt x="173" y="285"/>
                    <a:pt x="173" y="285"/>
                    <a:pt x="173" y="285"/>
                  </a:cubicBezTo>
                  <a:cubicBezTo>
                    <a:pt x="174" y="284"/>
                    <a:pt x="174" y="284"/>
                    <a:pt x="174" y="284"/>
                  </a:cubicBezTo>
                  <a:cubicBezTo>
                    <a:pt x="174" y="284"/>
                    <a:pt x="174" y="284"/>
                    <a:pt x="174" y="284"/>
                  </a:cubicBezTo>
                  <a:cubicBezTo>
                    <a:pt x="175" y="284"/>
                    <a:pt x="175" y="284"/>
                    <a:pt x="175" y="284"/>
                  </a:cubicBezTo>
                  <a:cubicBezTo>
                    <a:pt x="175" y="284"/>
                    <a:pt x="175" y="284"/>
                    <a:pt x="175" y="284"/>
                  </a:cubicBezTo>
                  <a:cubicBezTo>
                    <a:pt x="176" y="284"/>
                    <a:pt x="176" y="284"/>
                    <a:pt x="176" y="284"/>
                  </a:cubicBezTo>
                  <a:cubicBezTo>
                    <a:pt x="177" y="283"/>
                    <a:pt x="177" y="283"/>
                    <a:pt x="177" y="283"/>
                  </a:cubicBezTo>
                  <a:cubicBezTo>
                    <a:pt x="177" y="283"/>
                    <a:pt x="177" y="283"/>
                    <a:pt x="177" y="283"/>
                  </a:cubicBezTo>
                  <a:cubicBezTo>
                    <a:pt x="177" y="282"/>
                    <a:pt x="177" y="282"/>
                    <a:pt x="177" y="282"/>
                  </a:cubicBezTo>
                  <a:cubicBezTo>
                    <a:pt x="177" y="282"/>
                    <a:pt x="176" y="282"/>
                    <a:pt x="176" y="282"/>
                  </a:cubicBezTo>
                  <a:cubicBezTo>
                    <a:pt x="176" y="282"/>
                    <a:pt x="176" y="282"/>
                    <a:pt x="176" y="282"/>
                  </a:cubicBezTo>
                  <a:cubicBezTo>
                    <a:pt x="177" y="282"/>
                    <a:pt x="177" y="282"/>
                    <a:pt x="177" y="282"/>
                  </a:cubicBezTo>
                  <a:cubicBezTo>
                    <a:pt x="176" y="281"/>
                    <a:pt x="176" y="281"/>
                    <a:pt x="176" y="281"/>
                  </a:cubicBezTo>
                  <a:cubicBezTo>
                    <a:pt x="177" y="281"/>
                    <a:pt x="177" y="282"/>
                    <a:pt x="178" y="282"/>
                  </a:cubicBezTo>
                  <a:cubicBezTo>
                    <a:pt x="178" y="282"/>
                    <a:pt x="178" y="281"/>
                    <a:pt x="179" y="281"/>
                  </a:cubicBezTo>
                  <a:cubicBezTo>
                    <a:pt x="179" y="280"/>
                    <a:pt x="179" y="280"/>
                    <a:pt x="179" y="280"/>
                  </a:cubicBezTo>
                  <a:cubicBezTo>
                    <a:pt x="180" y="280"/>
                    <a:pt x="180" y="279"/>
                    <a:pt x="180" y="278"/>
                  </a:cubicBezTo>
                  <a:cubicBezTo>
                    <a:pt x="180" y="277"/>
                    <a:pt x="180" y="276"/>
                    <a:pt x="180" y="276"/>
                  </a:cubicBezTo>
                  <a:cubicBezTo>
                    <a:pt x="180" y="272"/>
                    <a:pt x="177" y="270"/>
                    <a:pt x="174" y="270"/>
                  </a:cubicBezTo>
                  <a:cubicBezTo>
                    <a:pt x="174" y="271"/>
                    <a:pt x="174" y="271"/>
                    <a:pt x="174" y="271"/>
                  </a:cubicBezTo>
                  <a:cubicBezTo>
                    <a:pt x="173" y="270"/>
                    <a:pt x="172" y="270"/>
                    <a:pt x="171" y="270"/>
                  </a:cubicBezTo>
                  <a:cubicBezTo>
                    <a:pt x="171" y="271"/>
                    <a:pt x="171" y="271"/>
                    <a:pt x="171" y="271"/>
                  </a:cubicBezTo>
                  <a:cubicBezTo>
                    <a:pt x="170" y="271"/>
                    <a:pt x="170" y="272"/>
                    <a:pt x="170" y="273"/>
                  </a:cubicBezTo>
                  <a:cubicBezTo>
                    <a:pt x="169" y="273"/>
                    <a:pt x="169" y="273"/>
                    <a:pt x="169" y="273"/>
                  </a:cubicBezTo>
                  <a:cubicBezTo>
                    <a:pt x="168" y="272"/>
                    <a:pt x="168" y="272"/>
                    <a:pt x="168" y="272"/>
                  </a:cubicBezTo>
                  <a:cubicBezTo>
                    <a:pt x="168" y="271"/>
                    <a:pt x="168" y="271"/>
                    <a:pt x="168" y="271"/>
                  </a:cubicBezTo>
                  <a:cubicBezTo>
                    <a:pt x="167" y="272"/>
                    <a:pt x="167" y="272"/>
                    <a:pt x="167" y="272"/>
                  </a:cubicBezTo>
                  <a:cubicBezTo>
                    <a:pt x="168" y="271"/>
                    <a:pt x="168" y="270"/>
                    <a:pt x="169" y="269"/>
                  </a:cubicBezTo>
                  <a:cubicBezTo>
                    <a:pt x="170" y="268"/>
                    <a:pt x="169" y="266"/>
                    <a:pt x="168" y="265"/>
                  </a:cubicBezTo>
                  <a:cubicBezTo>
                    <a:pt x="167" y="265"/>
                    <a:pt x="167" y="265"/>
                    <a:pt x="167" y="265"/>
                  </a:cubicBezTo>
                  <a:cubicBezTo>
                    <a:pt x="167" y="264"/>
                    <a:pt x="166" y="263"/>
                    <a:pt x="165" y="263"/>
                  </a:cubicBezTo>
                  <a:cubicBezTo>
                    <a:pt x="165" y="262"/>
                    <a:pt x="165" y="262"/>
                    <a:pt x="165" y="262"/>
                  </a:cubicBezTo>
                  <a:cubicBezTo>
                    <a:pt x="164" y="262"/>
                    <a:pt x="164" y="262"/>
                    <a:pt x="164" y="262"/>
                  </a:cubicBezTo>
                  <a:cubicBezTo>
                    <a:pt x="163" y="262"/>
                    <a:pt x="163" y="262"/>
                    <a:pt x="163" y="262"/>
                  </a:cubicBezTo>
                  <a:cubicBezTo>
                    <a:pt x="163" y="263"/>
                    <a:pt x="163" y="263"/>
                    <a:pt x="163" y="263"/>
                  </a:cubicBezTo>
                  <a:cubicBezTo>
                    <a:pt x="162" y="262"/>
                    <a:pt x="162" y="262"/>
                    <a:pt x="162" y="262"/>
                  </a:cubicBezTo>
                  <a:cubicBezTo>
                    <a:pt x="162" y="262"/>
                    <a:pt x="162" y="262"/>
                    <a:pt x="162" y="262"/>
                  </a:cubicBezTo>
                  <a:cubicBezTo>
                    <a:pt x="161" y="262"/>
                    <a:pt x="161" y="262"/>
                    <a:pt x="161" y="262"/>
                  </a:cubicBezTo>
                  <a:cubicBezTo>
                    <a:pt x="162" y="262"/>
                    <a:pt x="162" y="262"/>
                    <a:pt x="162" y="262"/>
                  </a:cubicBezTo>
                  <a:cubicBezTo>
                    <a:pt x="163" y="262"/>
                    <a:pt x="163" y="262"/>
                    <a:pt x="163" y="262"/>
                  </a:cubicBezTo>
                  <a:cubicBezTo>
                    <a:pt x="163" y="262"/>
                    <a:pt x="164" y="262"/>
                    <a:pt x="164" y="262"/>
                  </a:cubicBezTo>
                  <a:cubicBezTo>
                    <a:pt x="165" y="262"/>
                    <a:pt x="165" y="262"/>
                    <a:pt x="165" y="262"/>
                  </a:cubicBezTo>
                  <a:cubicBezTo>
                    <a:pt x="166" y="263"/>
                    <a:pt x="166" y="263"/>
                    <a:pt x="166" y="263"/>
                  </a:cubicBezTo>
                  <a:cubicBezTo>
                    <a:pt x="166" y="263"/>
                    <a:pt x="166" y="263"/>
                    <a:pt x="166" y="263"/>
                  </a:cubicBezTo>
                  <a:cubicBezTo>
                    <a:pt x="167" y="263"/>
                    <a:pt x="167" y="263"/>
                    <a:pt x="167" y="263"/>
                  </a:cubicBezTo>
                  <a:cubicBezTo>
                    <a:pt x="168" y="263"/>
                    <a:pt x="168" y="263"/>
                    <a:pt x="168" y="263"/>
                  </a:cubicBezTo>
                  <a:cubicBezTo>
                    <a:pt x="167" y="262"/>
                    <a:pt x="166" y="260"/>
                    <a:pt x="165" y="258"/>
                  </a:cubicBezTo>
                  <a:cubicBezTo>
                    <a:pt x="165" y="258"/>
                    <a:pt x="165" y="258"/>
                    <a:pt x="165" y="258"/>
                  </a:cubicBezTo>
                  <a:cubicBezTo>
                    <a:pt x="166" y="257"/>
                    <a:pt x="166" y="257"/>
                    <a:pt x="166" y="257"/>
                  </a:cubicBezTo>
                  <a:cubicBezTo>
                    <a:pt x="165" y="257"/>
                    <a:pt x="165" y="257"/>
                    <a:pt x="165" y="257"/>
                  </a:cubicBezTo>
                  <a:cubicBezTo>
                    <a:pt x="164" y="256"/>
                    <a:pt x="164" y="256"/>
                    <a:pt x="164" y="256"/>
                  </a:cubicBezTo>
                  <a:cubicBezTo>
                    <a:pt x="163" y="256"/>
                    <a:pt x="163" y="256"/>
                    <a:pt x="163" y="256"/>
                  </a:cubicBezTo>
                  <a:cubicBezTo>
                    <a:pt x="163" y="254"/>
                    <a:pt x="163" y="254"/>
                    <a:pt x="163" y="254"/>
                  </a:cubicBezTo>
                  <a:cubicBezTo>
                    <a:pt x="163" y="254"/>
                    <a:pt x="163" y="254"/>
                    <a:pt x="163" y="254"/>
                  </a:cubicBezTo>
                  <a:cubicBezTo>
                    <a:pt x="162" y="253"/>
                    <a:pt x="162" y="253"/>
                    <a:pt x="162" y="253"/>
                  </a:cubicBezTo>
                  <a:cubicBezTo>
                    <a:pt x="161" y="252"/>
                    <a:pt x="159" y="252"/>
                    <a:pt x="158" y="252"/>
                  </a:cubicBezTo>
                  <a:cubicBezTo>
                    <a:pt x="158" y="251"/>
                    <a:pt x="158" y="251"/>
                    <a:pt x="158" y="251"/>
                  </a:cubicBezTo>
                  <a:cubicBezTo>
                    <a:pt x="157" y="250"/>
                    <a:pt x="156" y="249"/>
                    <a:pt x="156" y="248"/>
                  </a:cubicBezTo>
                  <a:cubicBezTo>
                    <a:pt x="156" y="247"/>
                    <a:pt x="156" y="247"/>
                    <a:pt x="156" y="247"/>
                  </a:cubicBezTo>
                  <a:cubicBezTo>
                    <a:pt x="155" y="247"/>
                    <a:pt x="155" y="246"/>
                    <a:pt x="155" y="245"/>
                  </a:cubicBezTo>
                  <a:cubicBezTo>
                    <a:pt x="155" y="244"/>
                    <a:pt x="155" y="244"/>
                    <a:pt x="155" y="244"/>
                  </a:cubicBezTo>
                  <a:cubicBezTo>
                    <a:pt x="155" y="244"/>
                    <a:pt x="155" y="244"/>
                    <a:pt x="155" y="244"/>
                  </a:cubicBezTo>
                  <a:cubicBezTo>
                    <a:pt x="155" y="243"/>
                    <a:pt x="155" y="243"/>
                    <a:pt x="155" y="243"/>
                  </a:cubicBezTo>
                  <a:cubicBezTo>
                    <a:pt x="155" y="242"/>
                    <a:pt x="155" y="241"/>
                    <a:pt x="154" y="241"/>
                  </a:cubicBezTo>
                  <a:cubicBezTo>
                    <a:pt x="154" y="240"/>
                    <a:pt x="154" y="240"/>
                    <a:pt x="154" y="240"/>
                  </a:cubicBezTo>
                  <a:cubicBezTo>
                    <a:pt x="153" y="240"/>
                    <a:pt x="153" y="240"/>
                    <a:pt x="153" y="240"/>
                  </a:cubicBezTo>
                  <a:cubicBezTo>
                    <a:pt x="153" y="240"/>
                    <a:pt x="153" y="240"/>
                    <a:pt x="153" y="240"/>
                  </a:cubicBezTo>
                  <a:cubicBezTo>
                    <a:pt x="153" y="240"/>
                    <a:pt x="153" y="240"/>
                    <a:pt x="153" y="240"/>
                  </a:cubicBezTo>
                  <a:cubicBezTo>
                    <a:pt x="153" y="239"/>
                    <a:pt x="152" y="239"/>
                    <a:pt x="152" y="238"/>
                  </a:cubicBezTo>
                  <a:cubicBezTo>
                    <a:pt x="151" y="238"/>
                    <a:pt x="151" y="237"/>
                    <a:pt x="151" y="237"/>
                  </a:cubicBezTo>
                  <a:cubicBezTo>
                    <a:pt x="150" y="237"/>
                    <a:pt x="150" y="237"/>
                    <a:pt x="150" y="237"/>
                  </a:cubicBezTo>
                  <a:cubicBezTo>
                    <a:pt x="148" y="236"/>
                    <a:pt x="148" y="236"/>
                    <a:pt x="148" y="236"/>
                  </a:cubicBezTo>
                  <a:cubicBezTo>
                    <a:pt x="148" y="236"/>
                    <a:pt x="148" y="236"/>
                    <a:pt x="148" y="236"/>
                  </a:cubicBezTo>
                  <a:cubicBezTo>
                    <a:pt x="148" y="236"/>
                    <a:pt x="148" y="236"/>
                    <a:pt x="148" y="236"/>
                  </a:cubicBezTo>
                  <a:cubicBezTo>
                    <a:pt x="147" y="235"/>
                    <a:pt x="147" y="235"/>
                    <a:pt x="147" y="235"/>
                  </a:cubicBezTo>
                  <a:cubicBezTo>
                    <a:pt x="146" y="235"/>
                    <a:pt x="146" y="235"/>
                    <a:pt x="146" y="235"/>
                  </a:cubicBezTo>
                  <a:cubicBezTo>
                    <a:pt x="146" y="235"/>
                    <a:pt x="145" y="236"/>
                    <a:pt x="145" y="236"/>
                  </a:cubicBezTo>
                  <a:cubicBezTo>
                    <a:pt x="144" y="236"/>
                    <a:pt x="144" y="236"/>
                    <a:pt x="144" y="236"/>
                  </a:cubicBezTo>
                  <a:cubicBezTo>
                    <a:pt x="144" y="236"/>
                    <a:pt x="144" y="236"/>
                    <a:pt x="144" y="236"/>
                  </a:cubicBezTo>
                  <a:cubicBezTo>
                    <a:pt x="143" y="236"/>
                    <a:pt x="142" y="236"/>
                    <a:pt x="141" y="236"/>
                  </a:cubicBezTo>
                  <a:cubicBezTo>
                    <a:pt x="140" y="236"/>
                    <a:pt x="140" y="236"/>
                    <a:pt x="140" y="236"/>
                  </a:cubicBezTo>
                  <a:cubicBezTo>
                    <a:pt x="140" y="235"/>
                    <a:pt x="140" y="235"/>
                    <a:pt x="140" y="235"/>
                  </a:cubicBezTo>
                  <a:cubicBezTo>
                    <a:pt x="140" y="235"/>
                    <a:pt x="140" y="235"/>
                    <a:pt x="140" y="235"/>
                  </a:cubicBezTo>
                  <a:cubicBezTo>
                    <a:pt x="140" y="235"/>
                    <a:pt x="140" y="235"/>
                    <a:pt x="140" y="235"/>
                  </a:cubicBezTo>
                  <a:cubicBezTo>
                    <a:pt x="141" y="235"/>
                    <a:pt x="142" y="235"/>
                    <a:pt x="142" y="236"/>
                  </a:cubicBezTo>
                  <a:cubicBezTo>
                    <a:pt x="143" y="235"/>
                    <a:pt x="143" y="235"/>
                    <a:pt x="143" y="235"/>
                  </a:cubicBezTo>
                  <a:cubicBezTo>
                    <a:pt x="144" y="235"/>
                    <a:pt x="144" y="235"/>
                    <a:pt x="144" y="235"/>
                  </a:cubicBezTo>
                  <a:cubicBezTo>
                    <a:pt x="144" y="234"/>
                    <a:pt x="144" y="234"/>
                    <a:pt x="144" y="234"/>
                  </a:cubicBezTo>
                  <a:cubicBezTo>
                    <a:pt x="144" y="234"/>
                    <a:pt x="144" y="234"/>
                    <a:pt x="144" y="234"/>
                  </a:cubicBezTo>
                  <a:cubicBezTo>
                    <a:pt x="145" y="233"/>
                    <a:pt x="145" y="233"/>
                    <a:pt x="145" y="233"/>
                  </a:cubicBezTo>
                  <a:cubicBezTo>
                    <a:pt x="146" y="233"/>
                    <a:pt x="146" y="233"/>
                    <a:pt x="146" y="234"/>
                  </a:cubicBezTo>
                  <a:cubicBezTo>
                    <a:pt x="147" y="233"/>
                    <a:pt x="147" y="233"/>
                    <a:pt x="147" y="233"/>
                  </a:cubicBezTo>
                  <a:cubicBezTo>
                    <a:pt x="148" y="233"/>
                    <a:pt x="148" y="233"/>
                    <a:pt x="148" y="233"/>
                  </a:cubicBezTo>
                  <a:cubicBezTo>
                    <a:pt x="147" y="232"/>
                    <a:pt x="147" y="232"/>
                    <a:pt x="147" y="232"/>
                  </a:cubicBezTo>
                  <a:cubicBezTo>
                    <a:pt x="146" y="232"/>
                    <a:pt x="146" y="232"/>
                    <a:pt x="146" y="232"/>
                  </a:cubicBezTo>
                  <a:cubicBezTo>
                    <a:pt x="146" y="232"/>
                    <a:pt x="146" y="232"/>
                    <a:pt x="146" y="232"/>
                  </a:cubicBezTo>
                  <a:cubicBezTo>
                    <a:pt x="146" y="231"/>
                    <a:pt x="146" y="231"/>
                    <a:pt x="146" y="231"/>
                  </a:cubicBezTo>
                  <a:cubicBezTo>
                    <a:pt x="146" y="231"/>
                    <a:pt x="146" y="231"/>
                    <a:pt x="146" y="231"/>
                  </a:cubicBezTo>
                  <a:cubicBezTo>
                    <a:pt x="145" y="231"/>
                    <a:pt x="144" y="231"/>
                    <a:pt x="143" y="232"/>
                  </a:cubicBezTo>
                  <a:cubicBezTo>
                    <a:pt x="144" y="231"/>
                    <a:pt x="144" y="231"/>
                    <a:pt x="144" y="231"/>
                  </a:cubicBezTo>
                  <a:cubicBezTo>
                    <a:pt x="146" y="230"/>
                    <a:pt x="146" y="230"/>
                    <a:pt x="146" y="230"/>
                  </a:cubicBezTo>
                  <a:cubicBezTo>
                    <a:pt x="147" y="230"/>
                    <a:pt x="148" y="229"/>
                    <a:pt x="148" y="229"/>
                  </a:cubicBezTo>
                  <a:cubicBezTo>
                    <a:pt x="148" y="228"/>
                    <a:pt x="148" y="228"/>
                    <a:pt x="148" y="228"/>
                  </a:cubicBezTo>
                  <a:cubicBezTo>
                    <a:pt x="149" y="227"/>
                    <a:pt x="149" y="227"/>
                    <a:pt x="149" y="227"/>
                  </a:cubicBezTo>
                  <a:cubicBezTo>
                    <a:pt x="149" y="227"/>
                    <a:pt x="150" y="226"/>
                    <a:pt x="150" y="225"/>
                  </a:cubicBezTo>
                  <a:cubicBezTo>
                    <a:pt x="150" y="225"/>
                    <a:pt x="150" y="225"/>
                    <a:pt x="150" y="225"/>
                  </a:cubicBezTo>
                  <a:cubicBezTo>
                    <a:pt x="150" y="224"/>
                    <a:pt x="151" y="223"/>
                    <a:pt x="151" y="223"/>
                  </a:cubicBezTo>
                  <a:cubicBezTo>
                    <a:pt x="151" y="223"/>
                    <a:pt x="151" y="223"/>
                    <a:pt x="151" y="223"/>
                  </a:cubicBezTo>
                  <a:cubicBezTo>
                    <a:pt x="151" y="222"/>
                    <a:pt x="151" y="221"/>
                    <a:pt x="152" y="220"/>
                  </a:cubicBezTo>
                  <a:cubicBezTo>
                    <a:pt x="152" y="220"/>
                    <a:pt x="153" y="219"/>
                    <a:pt x="153" y="219"/>
                  </a:cubicBezTo>
                  <a:cubicBezTo>
                    <a:pt x="153" y="218"/>
                    <a:pt x="153" y="218"/>
                    <a:pt x="153" y="217"/>
                  </a:cubicBezTo>
                  <a:cubicBezTo>
                    <a:pt x="152" y="217"/>
                    <a:pt x="152" y="216"/>
                    <a:pt x="151" y="216"/>
                  </a:cubicBezTo>
                  <a:cubicBezTo>
                    <a:pt x="151" y="216"/>
                    <a:pt x="151" y="216"/>
                    <a:pt x="151" y="216"/>
                  </a:cubicBezTo>
                  <a:cubicBezTo>
                    <a:pt x="150" y="216"/>
                    <a:pt x="150" y="216"/>
                    <a:pt x="150" y="216"/>
                  </a:cubicBezTo>
                  <a:cubicBezTo>
                    <a:pt x="150" y="216"/>
                    <a:pt x="150" y="216"/>
                    <a:pt x="150" y="216"/>
                  </a:cubicBezTo>
                  <a:cubicBezTo>
                    <a:pt x="149" y="216"/>
                    <a:pt x="149" y="216"/>
                    <a:pt x="149" y="216"/>
                  </a:cubicBezTo>
                  <a:cubicBezTo>
                    <a:pt x="148" y="216"/>
                    <a:pt x="148" y="216"/>
                    <a:pt x="148" y="216"/>
                  </a:cubicBezTo>
                  <a:cubicBezTo>
                    <a:pt x="148" y="216"/>
                    <a:pt x="148" y="216"/>
                    <a:pt x="148" y="216"/>
                  </a:cubicBezTo>
                  <a:cubicBezTo>
                    <a:pt x="147" y="216"/>
                    <a:pt x="146" y="216"/>
                    <a:pt x="145" y="216"/>
                  </a:cubicBezTo>
                  <a:cubicBezTo>
                    <a:pt x="145" y="216"/>
                    <a:pt x="145" y="216"/>
                    <a:pt x="145" y="216"/>
                  </a:cubicBezTo>
                  <a:cubicBezTo>
                    <a:pt x="144" y="216"/>
                    <a:pt x="144" y="216"/>
                    <a:pt x="144" y="216"/>
                  </a:cubicBezTo>
                  <a:cubicBezTo>
                    <a:pt x="144" y="216"/>
                    <a:pt x="143" y="216"/>
                    <a:pt x="143" y="216"/>
                  </a:cubicBezTo>
                  <a:cubicBezTo>
                    <a:pt x="143" y="216"/>
                    <a:pt x="142" y="216"/>
                    <a:pt x="142" y="216"/>
                  </a:cubicBezTo>
                  <a:cubicBezTo>
                    <a:pt x="141" y="217"/>
                    <a:pt x="141" y="217"/>
                    <a:pt x="141" y="217"/>
                  </a:cubicBezTo>
                  <a:cubicBezTo>
                    <a:pt x="141" y="216"/>
                    <a:pt x="141" y="216"/>
                    <a:pt x="141" y="216"/>
                  </a:cubicBezTo>
                  <a:cubicBezTo>
                    <a:pt x="141" y="217"/>
                    <a:pt x="141" y="217"/>
                    <a:pt x="141" y="217"/>
                  </a:cubicBezTo>
                  <a:cubicBezTo>
                    <a:pt x="140" y="217"/>
                    <a:pt x="140" y="217"/>
                    <a:pt x="140" y="217"/>
                  </a:cubicBezTo>
                  <a:cubicBezTo>
                    <a:pt x="139" y="217"/>
                    <a:pt x="139" y="217"/>
                    <a:pt x="139" y="217"/>
                  </a:cubicBezTo>
                  <a:cubicBezTo>
                    <a:pt x="138" y="217"/>
                    <a:pt x="138" y="217"/>
                    <a:pt x="138" y="217"/>
                  </a:cubicBezTo>
                  <a:cubicBezTo>
                    <a:pt x="138" y="218"/>
                    <a:pt x="138" y="218"/>
                    <a:pt x="138" y="218"/>
                  </a:cubicBezTo>
                  <a:cubicBezTo>
                    <a:pt x="137" y="218"/>
                    <a:pt x="137" y="218"/>
                    <a:pt x="137" y="218"/>
                  </a:cubicBezTo>
                  <a:cubicBezTo>
                    <a:pt x="137" y="218"/>
                    <a:pt x="137" y="218"/>
                    <a:pt x="137" y="218"/>
                  </a:cubicBezTo>
                  <a:cubicBezTo>
                    <a:pt x="138" y="216"/>
                    <a:pt x="138" y="216"/>
                    <a:pt x="138" y="216"/>
                  </a:cubicBezTo>
                  <a:cubicBezTo>
                    <a:pt x="138" y="217"/>
                    <a:pt x="138" y="217"/>
                    <a:pt x="138" y="217"/>
                  </a:cubicBezTo>
                  <a:cubicBezTo>
                    <a:pt x="137" y="216"/>
                    <a:pt x="137" y="216"/>
                    <a:pt x="137" y="216"/>
                  </a:cubicBezTo>
                  <a:cubicBezTo>
                    <a:pt x="135" y="217"/>
                    <a:pt x="135" y="217"/>
                    <a:pt x="135" y="217"/>
                  </a:cubicBezTo>
                  <a:cubicBezTo>
                    <a:pt x="136" y="217"/>
                    <a:pt x="136" y="217"/>
                    <a:pt x="136" y="217"/>
                  </a:cubicBezTo>
                  <a:cubicBezTo>
                    <a:pt x="136" y="217"/>
                    <a:pt x="136" y="217"/>
                    <a:pt x="136" y="217"/>
                  </a:cubicBezTo>
                  <a:cubicBezTo>
                    <a:pt x="136" y="216"/>
                    <a:pt x="136" y="216"/>
                    <a:pt x="136" y="216"/>
                  </a:cubicBezTo>
                  <a:cubicBezTo>
                    <a:pt x="137" y="216"/>
                    <a:pt x="137" y="216"/>
                    <a:pt x="137" y="216"/>
                  </a:cubicBezTo>
                  <a:cubicBezTo>
                    <a:pt x="138" y="216"/>
                    <a:pt x="138" y="216"/>
                    <a:pt x="138" y="216"/>
                  </a:cubicBezTo>
                  <a:cubicBezTo>
                    <a:pt x="138" y="216"/>
                    <a:pt x="138" y="216"/>
                    <a:pt x="138" y="216"/>
                  </a:cubicBezTo>
                  <a:cubicBezTo>
                    <a:pt x="138" y="216"/>
                    <a:pt x="138" y="216"/>
                    <a:pt x="138" y="216"/>
                  </a:cubicBezTo>
                  <a:cubicBezTo>
                    <a:pt x="140" y="215"/>
                    <a:pt x="140" y="215"/>
                    <a:pt x="140" y="215"/>
                  </a:cubicBezTo>
                  <a:cubicBezTo>
                    <a:pt x="140" y="214"/>
                    <a:pt x="140" y="214"/>
                    <a:pt x="140" y="214"/>
                  </a:cubicBezTo>
                  <a:cubicBezTo>
                    <a:pt x="139" y="215"/>
                    <a:pt x="139" y="215"/>
                    <a:pt x="139" y="215"/>
                  </a:cubicBezTo>
                  <a:cubicBezTo>
                    <a:pt x="138" y="214"/>
                    <a:pt x="138" y="214"/>
                    <a:pt x="138" y="214"/>
                  </a:cubicBezTo>
                  <a:cubicBezTo>
                    <a:pt x="138" y="215"/>
                    <a:pt x="138" y="215"/>
                    <a:pt x="138" y="215"/>
                  </a:cubicBezTo>
                  <a:cubicBezTo>
                    <a:pt x="137" y="214"/>
                    <a:pt x="137" y="214"/>
                    <a:pt x="137" y="214"/>
                  </a:cubicBezTo>
                  <a:cubicBezTo>
                    <a:pt x="137" y="214"/>
                    <a:pt x="137" y="214"/>
                    <a:pt x="137" y="214"/>
                  </a:cubicBezTo>
                  <a:cubicBezTo>
                    <a:pt x="136" y="214"/>
                    <a:pt x="136" y="214"/>
                    <a:pt x="136" y="214"/>
                  </a:cubicBezTo>
                  <a:cubicBezTo>
                    <a:pt x="136" y="214"/>
                    <a:pt x="136" y="214"/>
                    <a:pt x="136" y="214"/>
                  </a:cubicBezTo>
                  <a:cubicBezTo>
                    <a:pt x="136" y="214"/>
                    <a:pt x="136" y="214"/>
                    <a:pt x="136" y="214"/>
                  </a:cubicBezTo>
                  <a:cubicBezTo>
                    <a:pt x="137" y="214"/>
                    <a:pt x="137" y="214"/>
                    <a:pt x="137" y="214"/>
                  </a:cubicBezTo>
                  <a:cubicBezTo>
                    <a:pt x="138" y="214"/>
                    <a:pt x="138" y="214"/>
                    <a:pt x="138" y="214"/>
                  </a:cubicBezTo>
                  <a:cubicBezTo>
                    <a:pt x="138" y="214"/>
                    <a:pt x="138" y="214"/>
                    <a:pt x="138" y="214"/>
                  </a:cubicBezTo>
                  <a:cubicBezTo>
                    <a:pt x="138" y="214"/>
                    <a:pt x="138" y="214"/>
                    <a:pt x="138" y="214"/>
                  </a:cubicBezTo>
                  <a:cubicBezTo>
                    <a:pt x="138" y="214"/>
                    <a:pt x="138" y="214"/>
                    <a:pt x="138" y="214"/>
                  </a:cubicBezTo>
                  <a:cubicBezTo>
                    <a:pt x="138" y="213"/>
                    <a:pt x="138" y="213"/>
                    <a:pt x="138" y="213"/>
                  </a:cubicBezTo>
                  <a:cubicBezTo>
                    <a:pt x="138" y="213"/>
                    <a:pt x="139" y="213"/>
                    <a:pt x="139" y="213"/>
                  </a:cubicBezTo>
                  <a:cubicBezTo>
                    <a:pt x="139" y="212"/>
                    <a:pt x="139" y="212"/>
                    <a:pt x="139" y="212"/>
                  </a:cubicBezTo>
                  <a:cubicBezTo>
                    <a:pt x="141" y="211"/>
                    <a:pt x="142" y="210"/>
                    <a:pt x="143" y="209"/>
                  </a:cubicBezTo>
                  <a:cubicBezTo>
                    <a:pt x="144" y="208"/>
                    <a:pt x="144" y="208"/>
                    <a:pt x="144" y="208"/>
                  </a:cubicBezTo>
                  <a:cubicBezTo>
                    <a:pt x="144" y="207"/>
                    <a:pt x="144" y="207"/>
                    <a:pt x="144" y="207"/>
                  </a:cubicBezTo>
                  <a:cubicBezTo>
                    <a:pt x="144" y="207"/>
                    <a:pt x="144" y="207"/>
                    <a:pt x="144" y="207"/>
                  </a:cubicBezTo>
                  <a:cubicBezTo>
                    <a:pt x="144" y="207"/>
                    <a:pt x="144" y="207"/>
                    <a:pt x="144" y="207"/>
                  </a:cubicBezTo>
                  <a:cubicBezTo>
                    <a:pt x="144" y="206"/>
                    <a:pt x="145" y="206"/>
                    <a:pt x="145" y="205"/>
                  </a:cubicBezTo>
                  <a:cubicBezTo>
                    <a:pt x="144" y="205"/>
                    <a:pt x="144" y="205"/>
                    <a:pt x="144" y="205"/>
                  </a:cubicBezTo>
                  <a:cubicBezTo>
                    <a:pt x="144" y="205"/>
                    <a:pt x="144" y="205"/>
                    <a:pt x="144" y="205"/>
                  </a:cubicBezTo>
                  <a:cubicBezTo>
                    <a:pt x="143" y="205"/>
                    <a:pt x="143" y="205"/>
                    <a:pt x="143" y="205"/>
                  </a:cubicBezTo>
                  <a:cubicBezTo>
                    <a:pt x="143" y="205"/>
                    <a:pt x="143" y="205"/>
                    <a:pt x="143" y="205"/>
                  </a:cubicBezTo>
                  <a:cubicBezTo>
                    <a:pt x="142" y="205"/>
                    <a:pt x="142" y="205"/>
                    <a:pt x="142" y="205"/>
                  </a:cubicBezTo>
                  <a:cubicBezTo>
                    <a:pt x="143" y="205"/>
                    <a:pt x="143" y="205"/>
                    <a:pt x="143" y="205"/>
                  </a:cubicBezTo>
                  <a:cubicBezTo>
                    <a:pt x="143" y="206"/>
                    <a:pt x="143" y="206"/>
                    <a:pt x="143" y="206"/>
                  </a:cubicBezTo>
                  <a:cubicBezTo>
                    <a:pt x="142" y="205"/>
                    <a:pt x="142" y="205"/>
                    <a:pt x="142" y="205"/>
                  </a:cubicBezTo>
                  <a:cubicBezTo>
                    <a:pt x="141" y="206"/>
                    <a:pt x="141" y="206"/>
                    <a:pt x="141" y="206"/>
                  </a:cubicBezTo>
                  <a:cubicBezTo>
                    <a:pt x="141" y="205"/>
                    <a:pt x="141" y="205"/>
                    <a:pt x="141" y="205"/>
                  </a:cubicBezTo>
                  <a:cubicBezTo>
                    <a:pt x="141" y="205"/>
                    <a:pt x="140" y="206"/>
                    <a:pt x="140" y="206"/>
                  </a:cubicBezTo>
                  <a:cubicBezTo>
                    <a:pt x="138" y="206"/>
                    <a:pt x="138" y="206"/>
                    <a:pt x="138" y="206"/>
                  </a:cubicBezTo>
                  <a:cubicBezTo>
                    <a:pt x="138" y="206"/>
                    <a:pt x="138" y="206"/>
                    <a:pt x="138" y="206"/>
                  </a:cubicBezTo>
                  <a:cubicBezTo>
                    <a:pt x="138" y="206"/>
                    <a:pt x="138" y="206"/>
                    <a:pt x="138" y="206"/>
                  </a:cubicBezTo>
                  <a:cubicBezTo>
                    <a:pt x="137" y="206"/>
                    <a:pt x="137" y="206"/>
                    <a:pt x="137" y="206"/>
                  </a:cubicBezTo>
                  <a:cubicBezTo>
                    <a:pt x="137" y="206"/>
                    <a:pt x="137" y="206"/>
                    <a:pt x="137" y="206"/>
                  </a:cubicBezTo>
                  <a:cubicBezTo>
                    <a:pt x="136" y="206"/>
                    <a:pt x="136" y="206"/>
                    <a:pt x="136" y="206"/>
                  </a:cubicBezTo>
                  <a:cubicBezTo>
                    <a:pt x="136" y="206"/>
                    <a:pt x="136" y="207"/>
                    <a:pt x="135" y="207"/>
                  </a:cubicBezTo>
                  <a:cubicBezTo>
                    <a:pt x="136" y="206"/>
                    <a:pt x="136" y="206"/>
                    <a:pt x="136" y="206"/>
                  </a:cubicBezTo>
                  <a:cubicBezTo>
                    <a:pt x="135" y="206"/>
                    <a:pt x="135" y="206"/>
                    <a:pt x="135" y="206"/>
                  </a:cubicBezTo>
                  <a:cubicBezTo>
                    <a:pt x="135" y="206"/>
                    <a:pt x="135" y="206"/>
                    <a:pt x="135" y="206"/>
                  </a:cubicBezTo>
                  <a:cubicBezTo>
                    <a:pt x="135" y="206"/>
                    <a:pt x="135" y="206"/>
                    <a:pt x="135" y="206"/>
                  </a:cubicBezTo>
                  <a:cubicBezTo>
                    <a:pt x="134" y="207"/>
                    <a:pt x="134" y="207"/>
                    <a:pt x="134" y="207"/>
                  </a:cubicBezTo>
                  <a:cubicBezTo>
                    <a:pt x="134" y="206"/>
                    <a:pt x="134" y="206"/>
                    <a:pt x="134" y="206"/>
                  </a:cubicBezTo>
                  <a:cubicBezTo>
                    <a:pt x="134" y="205"/>
                    <a:pt x="134" y="205"/>
                    <a:pt x="134" y="205"/>
                  </a:cubicBezTo>
                  <a:cubicBezTo>
                    <a:pt x="133" y="206"/>
                    <a:pt x="133" y="206"/>
                    <a:pt x="133" y="206"/>
                  </a:cubicBezTo>
                  <a:cubicBezTo>
                    <a:pt x="133" y="206"/>
                    <a:pt x="133" y="206"/>
                    <a:pt x="133" y="206"/>
                  </a:cubicBezTo>
                  <a:cubicBezTo>
                    <a:pt x="133" y="205"/>
                    <a:pt x="133" y="205"/>
                    <a:pt x="133" y="205"/>
                  </a:cubicBezTo>
                  <a:cubicBezTo>
                    <a:pt x="132" y="205"/>
                    <a:pt x="132" y="205"/>
                    <a:pt x="132" y="205"/>
                  </a:cubicBezTo>
                  <a:cubicBezTo>
                    <a:pt x="132" y="206"/>
                    <a:pt x="132" y="206"/>
                    <a:pt x="132" y="206"/>
                  </a:cubicBezTo>
                  <a:cubicBezTo>
                    <a:pt x="131" y="206"/>
                    <a:pt x="131" y="206"/>
                    <a:pt x="131" y="206"/>
                  </a:cubicBezTo>
                  <a:cubicBezTo>
                    <a:pt x="131" y="207"/>
                    <a:pt x="131" y="207"/>
                    <a:pt x="131" y="207"/>
                  </a:cubicBezTo>
                  <a:cubicBezTo>
                    <a:pt x="132" y="207"/>
                    <a:pt x="132" y="207"/>
                    <a:pt x="132" y="207"/>
                  </a:cubicBezTo>
                  <a:cubicBezTo>
                    <a:pt x="131" y="207"/>
                    <a:pt x="131" y="207"/>
                    <a:pt x="131" y="207"/>
                  </a:cubicBezTo>
                  <a:cubicBezTo>
                    <a:pt x="132" y="208"/>
                    <a:pt x="132" y="208"/>
                    <a:pt x="132" y="208"/>
                  </a:cubicBezTo>
                  <a:cubicBezTo>
                    <a:pt x="131" y="208"/>
                    <a:pt x="131" y="208"/>
                    <a:pt x="131" y="208"/>
                  </a:cubicBezTo>
                  <a:cubicBezTo>
                    <a:pt x="131" y="208"/>
                    <a:pt x="131" y="208"/>
                    <a:pt x="131" y="208"/>
                  </a:cubicBezTo>
                  <a:cubicBezTo>
                    <a:pt x="131" y="209"/>
                    <a:pt x="131" y="209"/>
                    <a:pt x="131" y="209"/>
                  </a:cubicBezTo>
                  <a:cubicBezTo>
                    <a:pt x="132" y="209"/>
                    <a:pt x="132" y="209"/>
                    <a:pt x="132" y="209"/>
                  </a:cubicBezTo>
                  <a:cubicBezTo>
                    <a:pt x="132" y="209"/>
                    <a:pt x="132" y="209"/>
                    <a:pt x="132" y="209"/>
                  </a:cubicBezTo>
                  <a:cubicBezTo>
                    <a:pt x="131" y="209"/>
                    <a:pt x="131" y="209"/>
                    <a:pt x="131" y="209"/>
                  </a:cubicBezTo>
                  <a:cubicBezTo>
                    <a:pt x="131" y="209"/>
                    <a:pt x="131" y="209"/>
                    <a:pt x="131" y="209"/>
                  </a:cubicBezTo>
                  <a:cubicBezTo>
                    <a:pt x="130" y="210"/>
                    <a:pt x="130" y="210"/>
                    <a:pt x="130" y="210"/>
                  </a:cubicBezTo>
                  <a:cubicBezTo>
                    <a:pt x="130" y="209"/>
                    <a:pt x="130" y="209"/>
                    <a:pt x="130" y="209"/>
                  </a:cubicBezTo>
                  <a:cubicBezTo>
                    <a:pt x="129" y="209"/>
                    <a:pt x="129" y="209"/>
                    <a:pt x="129" y="209"/>
                  </a:cubicBezTo>
                  <a:cubicBezTo>
                    <a:pt x="130" y="210"/>
                    <a:pt x="130" y="210"/>
                    <a:pt x="130" y="210"/>
                  </a:cubicBezTo>
                  <a:cubicBezTo>
                    <a:pt x="130" y="211"/>
                    <a:pt x="130" y="211"/>
                    <a:pt x="130" y="211"/>
                  </a:cubicBezTo>
                  <a:cubicBezTo>
                    <a:pt x="130" y="211"/>
                    <a:pt x="130" y="211"/>
                    <a:pt x="130" y="211"/>
                  </a:cubicBezTo>
                  <a:cubicBezTo>
                    <a:pt x="130" y="212"/>
                    <a:pt x="130" y="212"/>
                    <a:pt x="130" y="212"/>
                  </a:cubicBezTo>
                  <a:cubicBezTo>
                    <a:pt x="130" y="212"/>
                    <a:pt x="130" y="212"/>
                    <a:pt x="130" y="212"/>
                  </a:cubicBezTo>
                  <a:cubicBezTo>
                    <a:pt x="129" y="211"/>
                    <a:pt x="129" y="211"/>
                    <a:pt x="129" y="211"/>
                  </a:cubicBezTo>
                  <a:cubicBezTo>
                    <a:pt x="129" y="211"/>
                    <a:pt x="129" y="211"/>
                    <a:pt x="129" y="211"/>
                  </a:cubicBezTo>
                  <a:cubicBezTo>
                    <a:pt x="129" y="212"/>
                    <a:pt x="130" y="212"/>
                    <a:pt x="130" y="213"/>
                  </a:cubicBezTo>
                  <a:cubicBezTo>
                    <a:pt x="131" y="213"/>
                    <a:pt x="131" y="213"/>
                    <a:pt x="131" y="213"/>
                  </a:cubicBezTo>
                  <a:cubicBezTo>
                    <a:pt x="130" y="213"/>
                    <a:pt x="130" y="213"/>
                    <a:pt x="130" y="213"/>
                  </a:cubicBezTo>
                  <a:cubicBezTo>
                    <a:pt x="131" y="214"/>
                    <a:pt x="131" y="214"/>
                    <a:pt x="131" y="214"/>
                  </a:cubicBezTo>
                  <a:cubicBezTo>
                    <a:pt x="131" y="214"/>
                    <a:pt x="130" y="213"/>
                    <a:pt x="130" y="213"/>
                  </a:cubicBezTo>
                  <a:cubicBezTo>
                    <a:pt x="130" y="213"/>
                    <a:pt x="130" y="213"/>
                    <a:pt x="130" y="213"/>
                  </a:cubicBezTo>
                  <a:cubicBezTo>
                    <a:pt x="129" y="213"/>
                    <a:pt x="129" y="213"/>
                    <a:pt x="129" y="213"/>
                  </a:cubicBezTo>
                  <a:cubicBezTo>
                    <a:pt x="129" y="213"/>
                    <a:pt x="129" y="213"/>
                    <a:pt x="129" y="213"/>
                  </a:cubicBezTo>
                  <a:cubicBezTo>
                    <a:pt x="130" y="214"/>
                    <a:pt x="130" y="214"/>
                    <a:pt x="130" y="214"/>
                  </a:cubicBezTo>
                  <a:cubicBezTo>
                    <a:pt x="129" y="213"/>
                    <a:pt x="129" y="213"/>
                    <a:pt x="129" y="213"/>
                  </a:cubicBezTo>
                  <a:cubicBezTo>
                    <a:pt x="129" y="214"/>
                    <a:pt x="129" y="214"/>
                    <a:pt x="129" y="214"/>
                  </a:cubicBezTo>
                  <a:cubicBezTo>
                    <a:pt x="128" y="214"/>
                    <a:pt x="128" y="214"/>
                    <a:pt x="128" y="214"/>
                  </a:cubicBezTo>
                  <a:cubicBezTo>
                    <a:pt x="128" y="213"/>
                    <a:pt x="128" y="213"/>
                    <a:pt x="128" y="213"/>
                  </a:cubicBezTo>
                  <a:cubicBezTo>
                    <a:pt x="128" y="213"/>
                    <a:pt x="128" y="213"/>
                    <a:pt x="128" y="213"/>
                  </a:cubicBezTo>
                  <a:cubicBezTo>
                    <a:pt x="128" y="214"/>
                    <a:pt x="128" y="214"/>
                    <a:pt x="128" y="214"/>
                  </a:cubicBezTo>
                  <a:cubicBezTo>
                    <a:pt x="128" y="214"/>
                    <a:pt x="128" y="214"/>
                    <a:pt x="128" y="214"/>
                  </a:cubicBezTo>
                  <a:cubicBezTo>
                    <a:pt x="128" y="215"/>
                    <a:pt x="128" y="215"/>
                    <a:pt x="128" y="215"/>
                  </a:cubicBezTo>
                  <a:cubicBezTo>
                    <a:pt x="127" y="215"/>
                    <a:pt x="127" y="215"/>
                    <a:pt x="127" y="215"/>
                  </a:cubicBezTo>
                  <a:cubicBezTo>
                    <a:pt x="127" y="214"/>
                    <a:pt x="127" y="214"/>
                    <a:pt x="127" y="214"/>
                  </a:cubicBezTo>
                  <a:cubicBezTo>
                    <a:pt x="127" y="214"/>
                    <a:pt x="127" y="214"/>
                    <a:pt x="127" y="214"/>
                  </a:cubicBezTo>
                  <a:cubicBezTo>
                    <a:pt x="127" y="214"/>
                    <a:pt x="127" y="214"/>
                    <a:pt x="127" y="214"/>
                  </a:cubicBezTo>
                  <a:cubicBezTo>
                    <a:pt x="127" y="215"/>
                    <a:pt x="127" y="215"/>
                    <a:pt x="127" y="215"/>
                  </a:cubicBezTo>
                  <a:cubicBezTo>
                    <a:pt x="127" y="215"/>
                    <a:pt x="127" y="215"/>
                    <a:pt x="127" y="215"/>
                  </a:cubicBezTo>
                  <a:cubicBezTo>
                    <a:pt x="127" y="216"/>
                    <a:pt x="127" y="216"/>
                    <a:pt x="127" y="216"/>
                  </a:cubicBezTo>
                  <a:cubicBezTo>
                    <a:pt x="127" y="216"/>
                    <a:pt x="127" y="216"/>
                    <a:pt x="127" y="216"/>
                  </a:cubicBezTo>
                  <a:cubicBezTo>
                    <a:pt x="126" y="216"/>
                    <a:pt x="126" y="216"/>
                    <a:pt x="126" y="216"/>
                  </a:cubicBezTo>
                  <a:cubicBezTo>
                    <a:pt x="127" y="216"/>
                    <a:pt x="127" y="216"/>
                    <a:pt x="127" y="216"/>
                  </a:cubicBezTo>
                  <a:cubicBezTo>
                    <a:pt x="127" y="218"/>
                    <a:pt x="127" y="218"/>
                    <a:pt x="127" y="218"/>
                  </a:cubicBezTo>
                  <a:cubicBezTo>
                    <a:pt x="128" y="217"/>
                    <a:pt x="128" y="217"/>
                    <a:pt x="128" y="217"/>
                  </a:cubicBezTo>
                  <a:cubicBezTo>
                    <a:pt x="128" y="218"/>
                    <a:pt x="128" y="218"/>
                    <a:pt x="128" y="218"/>
                  </a:cubicBezTo>
                  <a:cubicBezTo>
                    <a:pt x="127" y="218"/>
                    <a:pt x="127" y="218"/>
                    <a:pt x="127" y="218"/>
                  </a:cubicBezTo>
                  <a:cubicBezTo>
                    <a:pt x="127" y="218"/>
                    <a:pt x="127" y="218"/>
                    <a:pt x="127" y="218"/>
                  </a:cubicBezTo>
                  <a:cubicBezTo>
                    <a:pt x="127" y="217"/>
                    <a:pt x="127" y="217"/>
                    <a:pt x="127" y="217"/>
                  </a:cubicBezTo>
                  <a:cubicBezTo>
                    <a:pt x="126" y="217"/>
                    <a:pt x="126" y="217"/>
                    <a:pt x="126" y="217"/>
                  </a:cubicBezTo>
                  <a:cubicBezTo>
                    <a:pt x="126" y="218"/>
                    <a:pt x="126" y="218"/>
                    <a:pt x="126" y="219"/>
                  </a:cubicBezTo>
                  <a:cubicBezTo>
                    <a:pt x="126" y="219"/>
                    <a:pt x="126" y="219"/>
                    <a:pt x="126" y="219"/>
                  </a:cubicBezTo>
                  <a:lnTo>
                    <a:pt x="126" y="220"/>
                  </a:lnTo>
                  <a:close/>
                  <a:moveTo>
                    <a:pt x="129" y="219"/>
                  </a:moveTo>
                  <a:cubicBezTo>
                    <a:pt x="129" y="219"/>
                    <a:pt x="129" y="219"/>
                    <a:pt x="129" y="219"/>
                  </a:cubicBezTo>
                  <a:cubicBezTo>
                    <a:pt x="128" y="220"/>
                    <a:pt x="128" y="220"/>
                    <a:pt x="128" y="220"/>
                  </a:cubicBezTo>
                  <a:lnTo>
                    <a:pt x="129" y="219"/>
                  </a:lnTo>
                  <a:close/>
                  <a:moveTo>
                    <a:pt x="143" y="204"/>
                  </a:moveTo>
                  <a:cubicBezTo>
                    <a:pt x="144" y="203"/>
                    <a:pt x="144" y="203"/>
                    <a:pt x="144" y="203"/>
                  </a:cubicBezTo>
                  <a:cubicBezTo>
                    <a:pt x="144" y="203"/>
                    <a:pt x="144" y="203"/>
                    <a:pt x="144" y="203"/>
                  </a:cubicBezTo>
                  <a:cubicBezTo>
                    <a:pt x="143" y="203"/>
                    <a:pt x="143" y="203"/>
                    <a:pt x="143" y="203"/>
                  </a:cubicBezTo>
                  <a:cubicBezTo>
                    <a:pt x="144" y="203"/>
                    <a:pt x="144" y="203"/>
                    <a:pt x="144" y="203"/>
                  </a:cubicBezTo>
                  <a:cubicBezTo>
                    <a:pt x="143" y="202"/>
                    <a:pt x="143" y="202"/>
                    <a:pt x="143" y="202"/>
                  </a:cubicBezTo>
                  <a:cubicBezTo>
                    <a:pt x="143" y="202"/>
                    <a:pt x="143" y="202"/>
                    <a:pt x="143" y="202"/>
                  </a:cubicBezTo>
                  <a:cubicBezTo>
                    <a:pt x="142" y="202"/>
                    <a:pt x="142" y="202"/>
                    <a:pt x="142" y="202"/>
                  </a:cubicBezTo>
                  <a:cubicBezTo>
                    <a:pt x="142" y="202"/>
                    <a:pt x="142" y="202"/>
                    <a:pt x="142" y="202"/>
                  </a:cubicBezTo>
                  <a:cubicBezTo>
                    <a:pt x="143" y="203"/>
                    <a:pt x="143" y="203"/>
                    <a:pt x="143" y="203"/>
                  </a:cubicBezTo>
                  <a:lnTo>
                    <a:pt x="143" y="204"/>
                  </a:lnTo>
                  <a:close/>
                  <a:moveTo>
                    <a:pt x="158" y="296"/>
                  </a:moveTo>
                  <a:cubicBezTo>
                    <a:pt x="157" y="297"/>
                    <a:pt x="157" y="297"/>
                    <a:pt x="157" y="297"/>
                  </a:cubicBezTo>
                  <a:cubicBezTo>
                    <a:pt x="157" y="297"/>
                    <a:pt x="156" y="297"/>
                    <a:pt x="156" y="297"/>
                  </a:cubicBezTo>
                  <a:cubicBezTo>
                    <a:pt x="156" y="298"/>
                    <a:pt x="156" y="298"/>
                    <a:pt x="156" y="298"/>
                  </a:cubicBezTo>
                  <a:cubicBezTo>
                    <a:pt x="156" y="298"/>
                    <a:pt x="156" y="298"/>
                    <a:pt x="156" y="298"/>
                  </a:cubicBezTo>
                  <a:cubicBezTo>
                    <a:pt x="158" y="299"/>
                    <a:pt x="158" y="299"/>
                    <a:pt x="158" y="299"/>
                  </a:cubicBezTo>
                  <a:cubicBezTo>
                    <a:pt x="158" y="299"/>
                    <a:pt x="158" y="299"/>
                    <a:pt x="158" y="299"/>
                  </a:cubicBezTo>
                  <a:cubicBezTo>
                    <a:pt x="159" y="298"/>
                    <a:pt x="159" y="298"/>
                    <a:pt x="159" y="298"/>
                  </a:cubicBezTo>
                  <a:cubicBezTo>
                    <a:pt x="159" y="298"/>
                    <a:pt x="159" y="298"/>
                    <a:pt x="159" y="298"/>
                  </a:cubicBezTo>
                  <a:cubicBezTo>
                    <a:pt x="160" y="297"/>
                    <a:pt x="160" y="297"/>
                    <a:pt x="160" y="297"/>
                  </a:cubicBezTo>
                  <a:cubicBezTo>
                    <a:pt x="159" y="297"/>
                    <a:pt x="159" y="297"/>
                    <a:pt x="159" y="297"/>
                  </a:cubicBezTo>
                  <a:lnTo>
                    <a:pt x="158" y="296"/>
                  </a:lnTo>
                  <a:close/>
                  <a:moveTo>
                    <a:pt x="160" y="296"/>
                  </a:moveTo>
                  <a:cubicBezTo>
                    <a:pt x="161" y="296"/>
                    <a:pt x="161" y="296"/>
                    <a:pt x="161" y="296"/>
                  </a:cubicBezTo>
                  <a:cubicBezTo>
                    <a:pt x="161" y="296"/>
                    <a:pt x="161" y="296"/>
                    <a:pt x="161" y="296"/>
                  </a:cubicBezTo>
                  <a:cubicBezTo>
                    <a:pt x="161" y="296"/>
                    <a:pt x="161" y="296"/>
                    <a:pt x="161" y="296"/>
                  </a:cubicBezTo>
                  <a:lnTo>
                    <a:pt x="160" y="296"/>
                  </a:lnTo>
                  <a:close/>
                  <a:moveTo>
                    <a:pt x="136" y="256"/>
                  </a:moveTo>
                  <a:cubicBezTo>
                    <a:pt x="135" y="256"/>
                    <a:pt x="135" y="256"/>
                    <a:pt x="135" y="256"/>
                  </a:cubicBezTo>
                  <a:cubicBezTo>
                    <a:pt x="135" y="257"/>
                    <a:pt x="135" y="257"/>
                    <a:pt x="135" y="257"/>
                  </a:cubicBezTo>
                  <a:cubicBezTo>
                    <a:pt x="134" y="258"/>
                    <a:pt x="134" y="259"/>
                    <a:pt x="133" y="260"/>
                  </a:cubicBezTo>
                  <a:cubicBezTo>
                    <a:pt x="134" y="260"/>
                    <a:pt x="134" y="260"/>
                    <a:pt x="134" y="260"/>
                  </a:cubicBezTo>
                  <a:cubicBezTo>
                    <a:pt x="135" y="260"/>
                    <a:pt x="135" y="260"/>
                    <a:pt x="135" y="260"/>
                  </a:cubicBezTo>
                  <a:cubicBezTo>
                    <a:pt x="135" y="259"/>
                    <a:pt x="137" y="258"/>
                    <a:pt x="137" y="257"/>
                  </a:cubicBezTo>
                  <a:cubicBezTo>
                    <a:pt x="137" y="257"/>
                    <a:pt x="137" y="257"/>
                    <a:pt x="137" y="257"/>
                  </a:cubicBezTo>
                  <a:cubicBezTo>
                    <a:pt x="136" y="256"/>
                    <a:pt x="136" y="256"/>
                    <a:pt x="136" y="256"/>
                  </a:cubicBezTo>
                  <a:cubicBezTo>
                    <a:pt x="137" y="256"/>
                    <a:pt x="137" y="256"/>
                    <a:pt x="137" y="256"/>
                  </a:cubicBezTo>
                  <a:lnTo>
                    <a:pt x="136" y="256"/>
                  </a:lnTo>
                  <a:close/>
                  <a:moveTo>
                    <a:pt x="133" y="268"/>
                  </a:moveTo>
                  <a:cubicBezTo>
                    <a:pt x="133" y="267"/>
                    <a:pt x="133" y="267"/>
                    <a:pt x="133" y="267"/>
                  </a:cubicBezTo>
                  <a:cubicBezTo>
                    <a:pt x="133" y="267"/>
                    <a:pt x="133" y="267"/>
                    <a:pt x="133" y="267"/>
                  </a:cubicBezTo>
                  <a:cubicBezTo>
                    <a:pt x="133" y="267"/>
                    <a:pt x="133" y="267"/>
                    <a:pt x="133" y="267"/>
                  </a:cubicBezTo>
                  <a:cubicBezTo>
                    <a:pt x="133" y="267"/>
                    <a:pt x="133" y="267"/>
                    <a:pt x="133" y="267"/>
                  </a:cubicBezTo>
                  <a:cubicBezTo>
                    <a:pt x="133" y="268"/>
                    <a:pt x="133" y="268"/>
                    <a:pt x="133" y="268"/>
                  </a:cubicBezTo>
                  <a:close/>
                  <a:moveTo>
                    <a:pt x="129" y="242"/>
                  </a:moveTo>
                  <a:cubicBezTo>
                    <a:pt x="130" y="242"/>
                    <a:pt x="130" y="242"/>
                    <a:pt x="130" y="242"/>
                  </a:cubicBezTo>
                  <a:cubicBezTo>
                    <a:pt x="130" y="242"/>
                    <a:pt x="130" y="242"/>
                    <a:pt x="130" y="242"/>
                  </a:cubicBezTo>
                  <a:cubicBezTo>
                    <a:pt x="130" y="241"/>
                    <a:pt x="130" y="241"/>
                    <a:pt x="130" y="241"/>
                  </a:cubicBezTo>
                  <a:cubicBezTo>
                    <a:pt x="130" y="241"/>
                    <a:pt x="130" y="241"/>
                    <a:pt x="130" y="241"/>
                  </a:cubicBezTo>
                  <a:cubicBezTo>
                    <a:pt x="130" y="239"/>
                    <a:pt x="130" y="239"/>
                    <a:pt x="130" y="239"/>
                  </a:cubicBezTo>
                  <a:cubicBezTo>
                    <a:pt x="129" y="239"/>
                    <a:pt x="129" y="239"/>
                    <a:pt x="129" y="239"/>
                  </a:cubicBezTo>
                  <a:cubicBezTo>
                    <a:pt x="129" y="239"/>
                    <a:pt x="129" y="239"/>
                    <a:pt x="129" y="239"/>
                  </a:cubicBezTo>
                  <a:cubicBezTo>
                    <a:pt x="128" y="240"/>
                    <a:pt x="128" y="240"/>
                    <a:pt x="128" y="240"/>
                  </a:cubicBezTo>
                  <a:cubicBezTo>
                    <a:pt x="128" y="240"/>
                    <a:pt x="128" y="240"/>
                    <a:pt x="128" y="240"/>
                  </a:cubicBezTo>
                  <a:cubicBezTo>
                    <a:pt x="129" y="241"/>
                    <a:pt x="129" y="241"/>
                    <a:pt x="129" y="241"/>
                  </a:cubicBezTo>
                  <a:cubicBezTo>
                    <a:pt x="129" y="242"/>
                    <a:pt x="129" y="242"/>
                    <a:pt x="129" y="242"/>
                  </a:cubicBezTo>
                  <a:close/>
                  <a:moveTo>
                    <a:pt x="125" y="219"/>
                  </a:moveTo>
                  <a:cubicBezTo>
                    <a:pt x="125" y="220"/>
                    <a:pt x="125" y="220"/>
                    <a:pt x="125" y="220"/>
                  </a:cubicBezTo>
                  <a:cubicBezTo>
                    <a:pt x="125" y="220"/>
                    <a:pt x="125" y="220"/>
                    <a:pt x="125" y="220"/>
                  </a:cubicBezTo>
                  <a:cubicBezTo>
                    <a:pt x="125" y="219"/>
                    <a:pt x="125" y="219"/>
                    <a:pt x="125" y="219"/>
                  </a:cubicBezTo>
                  <a:cubicBezTo>
                    <a:pt x="125" y="218"/>
                    <a:pt x="125" y="218"/>
                    <a:pt x="125" y="218"/>
                  </a:cubicBezTo>
                  <a:cubicBezTo>
                    <a:pt x="125" y="218"/>
                    <a:pt x="125" y="218"/>
                    <a:pt x="125" y="218"/>
                  </a:cubicBezTo>
                  <a:cubicBezTo>
                    <a:pt x="125" y="218"/>
                    <a:pt x="125" y="218"/>
                    <a:pt x="125" y="218"/>
                  </a:cubicBezTo>
                  <a:cubicBezTo>
                    <a:pt x="125" y="219"/>
                    <a:pt x="125" y="219"/>
                    <a:pt x="125" y="219"/>
                  </a:cubicBezTo>
                  <a:close/>
                  <a:moveTo>
                    <a:pt x="120" y="210"/>
                  </a:moveTo>
                  <a:cubicBezTo>
                    <a:pt x="120" y="209"/>
                    <a:pt x="120" y="209"/>
                    <a:pt x="120" y="209"/>
                  </a:cubicBezTo>
                  <a:cubicBezTo>
                    <a:pt x="120" y="209"/>
                    <a:pt x="120" y="209"/>
                    <a:pt x="120" y="209"/>
                  </a:cubicBezTo>
                  <a:lnTo>
                    <a:pt x="120" y="210"/>
                  </a:lnTo>
                  <a:close/>
                  <a:moveTo>
                    <a:pt x="118" y="230"/>
                  </a:moveTo>
                  <a:cubicBezTo>
                    <a:pt x="119" y="230"/>
                    <a:pt x="119" y="230"/>
                    <a:pt x="119" y="230"/>
                  </a:cubicBezTo>
                  <a:cubicBezTo>
                    <a:pt x="119" y="230"/>
                    <a:pt x="119" y="230"/>
                    <a:pt x="119" y="230"/>
                  </a:cubicBezTo>
                  <a:cubicBezTo>
                    <a:pt x="120" y="229"/>
                    <a:pt x="120" y="229"/>
                    <a:pt x="120" y="229"/>
                  </a:cubicBezTo>
                  <a:cubicBezTo>
                    <a:pt x="120" y="229"/>
                    <a:pt x="120" y="229"/>
                    <a:pt x="120" y="229"/>
                  </a:cubicBezTo>
                  <a:cubicBezTo>
                    <a:pt x="118" y="229"/>
                    <a:pt x="118" y="229"/>
                    <a:pt x="118" y="229"/>
                  </a:cubicBezTo>
                  <a:lnTo>
                    <a:pt x="118" y="230"/>
                  </a:lnTo>
                  <a:close/>
                  <a:moveTo>
                    <a:pt x="116" y="217"/>
                  </a:moveTo>
                  <a:cubicBezTo>
                    <a:pt x="117" y="217"/>
                    <a:pt x="117" y="217"/>
                    <a:pt x="117" y="217"/>
                  </a:cubicBezTo>
                  <a:cubicBezTo>
                    <a:pt x="118" y="217"/>
                    <a:pt x="118" y="217"/>
                    <a:pt x="118" y="217"/>
                  </a:cubicBezTo>
                  <a:cubicBezTo>
                    <a:pt x="118" y="217"/>
                    <a:pt x="118" y="217"/>
                    <a:pt x="118" y="217"/>
                  </a:cubicBezTo>
                  <a:cubicBezTo>
                    <a:pt x="117" y="217"/>
                    <a:pt x="117" y="217"/>
                    <a:pt x="117" y="217"/>
                  </a:cubicBezTo>
                  <a:cubicBezTo>
                    <a:pt x="117" y="217"/>
                    <a:pt x="117" y="217"/>
                    <a:pt x="117" y="217"/>
                  </a:cubicBezTo>
                  <a:cubicBezTo>
                    <a:pt x="117" y="217"/>
                    <a:pt x="117" y="217"/>
                    <a:pt x="117" y="217"/>
                  </a:cubicBezTo>
                  <a:cubicBezTo>
                    <a:pt x="117" y="217"/>
                    <a:pt x="117" y="217"/>
                    <a:pt x="117" y="217"/>
                  </a:cubicBezTo>
                  <a:cubicBezTo>
                    <a:pt x="118" y="217"/>
                    <a:pt x="118" y="217"/>
                    <a:pt x="118" y="217"/>
                  </a:cubicBezTo>
                  <a:cubicBezTo>
                    <a:pt x="117" y="216"/>
                    <a:pt x="117" y="216"/>
                    <a:pt x="117" y="216"/>
                  </a:cubicBezTo>
                  <a:cubicBezTo>
                    <a:pt x="118" y="216"/>
                    <a:pt x="118" y="216"/>
                    <a:pt x="118" y="216"/>
                  </a:cubicBezTo>
                  <a:cubicBezTo>
                    <a:pt x="118" y="216"/>
                    <a:pt x="118" y="216"/>
                    <a:pt x="118" y="216"/>
                  </a:cubicBezTo>
                  <a:cubicBezTo>
                    <a:pt x="118" y="216"/>
                    <a:pt x="118" y="216"/>
                    <a:pt x="118" y="216"/>
                  </a:cubicBezTo>
                  <a:cubicBezTo>
                    <a:pt x="118" y="216"/>
                    <a:pt x="118" y="216"/>
                    <a:pt x="118" y="216"/>
                  </a:cubicBezTo>
                  <a:cubicBezTo>
                    <a:pt x="117" y="216"/>
                    <a:pt x="117" y="216"/>
                    <a:pt x="117" y="216"/>
                  </a:cubicBezTo>
                  <a:cubicBezTo>
                    <a:pt x="117" y="215"/>
                    <a:pt x="117" y="215"/>
                    <a:pt x="117" y="215"/>
                  </a:cubicBezTo>
                  <a:cubicBezTo>
                    <a:pt x="117" y="216"/>
                    <a:pt x="117" y="216"/>
                    <a:pt x="117" y="216"/>
                  </a:cubicBezTo>
                  <a:cubicBezTo>
                    <a:pt x="116" y="216"/>
                    <a:pt x="116" y="216"/>
                    <a:pt x="116" y="216"/>
                  </a:cubicBezTo>
                  <a:cubicBezTo>
                    <a:pt x="116" y="216"/>
                    <a:pt x="116" y="216"/>
                    <a:pt x="116" y="216"/>
                  </a:cubicBezTo>
                  <a:cubicBezTo>
                    <a:pt x="116" y="216"/>
                    <a:pt x="116" y="216"/>
                    <a:pt x="116" y="216"/>
                  </a:cubicBezTo>
                  <a:cubicBezTo>
                    <a:pt x="116" y="216"/>
                    <a:pt x="116" y="216"/>
                    <a:pt x="116" y="216"/>
                  </a:cubicBezTo>
                  <a:cubicBezTo>
                    <a:pt x="115" y="216"/>
                    <a:pt x="115" y="216"/>
                    <a:pt x="115" y="216"/>
                  </a:cubicBezTo>
                  <a:cubicBezTo>
                    <a:pt x="115" y="216"/>
                    <a:pt x="116" y="217"/>
                    <a:pt x="116" y="217"/>
                  </a:cubicBezTo>
                  <a:close/>
                  <a:moveTo>
                    <a:pt x="117" y="220"/>
                  </a:moveTo>
                  <a:cubicBezTo>
                    <a:pt x="117" y="220"/>
                    <a:pt x="117" y="220"/>
                    <a:pt x="117" y="220"/>
                  </a:cubicBezTo>
                  <a:cubicBezTo>
                    <a:pt x="116" y="219"/>
                    <a:pt x="116" y="219"/>
                    <a:pt x="116" y="219"/>
                  </a:cubicBezTo>
                  <a:cubicBezTo>
                    <a:pt x="116" y="219"/>
                    <a:pt x="116" y="219"/>
                    <a:pt x="116" y="219"/>
                  </a:cubicBezTo>
                  <a:cubicBezTo>
                    <a:pt x="117" y="220"/>
                    <a:pt x="117" y="220"/>
                    <a:pt x="117" y="220"/>
                  </a:cubicBezTo>
                  <a:cubicBezTo>
                    <a:pt x="117" y="219"/>
                    <a:pt x="117" y="219"/>
                    <a:pt x="117" y="219"/>
                  </a:cubicBezTo>
                  <a:cubicBezTo>
                    <a:pt x="116" y="219"/>
                    <a:pt x="116" y="219"/>
                    <a:pt x="116" y="219"/>
                  </a:cubicBezTo>
                  <a:cubicBezTo>
                    <a:pt x="116" y="219"/>
                    <a:pt x="116" y="219"/>
                    <a:pt x="116" y="219"/>
                  </a:cubicBezTo>
                  <a:cubicBezTo>
                    <a:pt x="116" y="220"/>
                    <a:pt x="116" y="220"/>
                    <a:pt x="116" y="220"/>
                  </a:cubicBezTo>
                  <a:cubicBezTo>
                    <a:pt x="115" y="221"/>
                    <a:pt x="115" y="221"/>
                    <a:pt x="115" y="221"/>
                  </a:cubicBezTo>
                  <a:cubicBezTo>
                    <a:pt x="116" y="221"/>
                    <a:pt x="116" y="221"/>
                    <a:pt x="116" y="221"/>
                  </a:cubicBezTo>
                  <a:cubicBezTo>
                    <a:pt x="116" y="222"/>
                    <a:pt x="116" y="222"/>
                    <a:pt x="116" y="222"/>
                  </a:cubicBezTo>
                  <a:cubicBezTo>
                    <a:pt x="116" y="222"/>
                    <a:pt x="116" y="222"/>
                    <a:pt x="116" y="222"/>
                  </a:cubicBezTo>
                  <a:cubicBezTo>
                    <a:pt x="117" y="222"/>
                    <a:pt x="117" y="222"/>
                    <a:pt x="117" y="222"/>
                  </a:cubicBezTo>
                  <a:cubicBezTo>
                    <a:pt x="117" y="222"/>
                    <a:pt x="117" y="222"/>
                    <a:pt x="117" y="222"/>
                  </a:cubicBezTo>
                  <a:cubicBezTo>
                    <a:pt x="116" y="222"/>
                    <a:pt x="116" y="222"/>
                    <a:pt x="116" y="222"/>
                  </a:cubicBezTo>
                  <a:cubicBezTo>
                    <a:pt x="117" y="221"/>
                    <a:pt x="117" y="221"/>
                    <a:pt x="117" y="221"/>
                  </a:cubicBezTo>
                  <a:cubicBezTo>
                    <a:pt x="116" y="221"/>
                    <a:pt x="116" y="221"/>
                    <a:pt x="116" y="221"/>
                  </a:cubicBezTo>
                  <a:cubicBezTo>
                    <a:pt x="117" y="221"/>
                    <a:pt x="117" y="221"/>
                    <a:pt x="117" y="221"/>
                  </a:cubicBezTo>
                  <a:lnTo>
                    <a:pt x="117" y="220"/>
                  </a:lnTo>
                  <a:close/>
                  <a:moveTo>
                    <a:pt x="115" y="224"/>
                  </a:moveTo>
                  <a:cubicBezTo>
                    <a:pt x="116" y="223"/>
                    <a:pt x="116" y="223"/>
                    <a:pt x="116" y="223"/>
                  </a:cubicBezTo>
                  <a:cubicBezTo>
                    <a:pt x="115" y="223"/>
                    <a:pt x="115" y="223"/>
                    <a:pt x="115" y="223"/>
                  </a:cubicBezTo>
                  <a:cubicBezTo>
                    <a:pt x="115" y="223"/>
                    <a:pt x="115" y="223"/>
                    <a:pt x="115" y="223"/>
                  </a:cubicBezTo>
                  <a:cubicBezTo>
                    <a:pt x="115" y="223"/>
                    <a:pt x="115" y="223"/>
                    <a:pt x="115" y="223"/>
                  </a:cubicBezTo>
                  <a:cubicBezTo>
                    <a:pt x="114" y="224"/>
                    <a:pt x="114" y="224"/>
                    <a:pt x="114" y="224"/>
                  </a:cubicBezTo>
                  <a:lnTo>
                    <a:pt x="115" y="224"/>
                  </a:lnTo>
                  <a:close/>
                  <a:moveTo>
                    <a:pt x="117" y="218"/>
                  </a:moveTo>
                  <a:cubicBezTo>
                    <a:pt x="116" y="218"/>
                    <a:pt x="116" y="218"/>
                    <a:pt x="116" y="218"/>
                  </a:cubicBezTo>
                  <a:cubicBezTo>
                    <a:pt x="116" y="218"/>
                    <a:pt x="116" y="218"/>
                    <a:pt x="116" y="218"/>
                  </a:cubicBezTo>
                  <a:cubicBezTo>
                    <a:pt x="117" y="219"/>
                    <a:pt x="117" y="219"/>
                    <a:pt x="117" y="219"/>
                  </a:cubicBezTo>
                  <a:cubicBezTo>
                    <a:pt x="117" y="219"/>
                    <a:pt x="117" y="219"/>
                    <a:pt x="117" y="219"/>
                  </a:cubicBezTo>
                  <a:cubicBezTo>
                    <a:pt x="117" y="218"/>
                    <a:pt x="117" y="218"/>
                    <a:pt x="117" y="218"/>
                  </a:cubicBezTo>
                  <a:cubicBezTo>
                    <a:pt x="117" y="218"/>
                    <a:pt x="117" y="218"/>
                    <a:pt x="117" y="218"/>
                  </a:cubicBezTo>
                  <a:close/>
                  <a:moveTo>
                    <a:pt x="121" y="208"/>
                  </a:moveTo>
                  <a:cubicBezTo>
                    <a:pt x="120" y="209"/>
                    <a:pt x="120" y="209"/>
                    <a:pt x="120" y="209"/>
                  </a:cubicBezTo>
                  <a:cubicBezTo>
                    <a:pt x="120" y="209"/>
                    <a:pt x="120" y="209"/>
                    <a:pt x="120" y="209"/>
                  </a:cubicBezTo>
                  <a:cubicBezTo>
                    <a:pt x="121" y="210"/>
                    <a:pt x="121" y="210"/>
                    <a:pt x="121" y="210"/>
                  </a:cubicBezTo>
                  <a:cubicBezTo>
                    <a:pt x="121" y="210"/>
                    <a:pt x="121" y="210"/>
                    <a:pt x="121" y="210"/>
                  </a:cubicBezTo>
                  <a:cubicBezTo>
                    <a:pt x="120" y="210"/>
                    <a:pt x="120" y="210"/>
                    <a:pt x="120" y="210"/>
                  </a:cubicBezTo>
                  <a:cubicBezTo>
                    <a:pt x="120" y="210"/>
                    <a:pt x="120" y="210"/>
                    <a:pt x="120" y="210"/>
                  </a:cubicBezTo>
                  <a:cubicBezTo>
                    <a:pt x="119" y="209"/>
                    <a:pt x="119" y="209"/>
                    <a:pt x="119" y="209"/>
                  </a:cubicBezTo>
                  <a:cubicBezTo>
                    <a:pt x="120" y="209"/>
                    <a:pt x="119" y="209"/>
                    <a:pt x="119" y="209"/>
                  </a:cubicBezTo>
                  <a:cubicBezTo>
                    <a:pt x="119" y="210"/>
                    <a:pt x="119" y="210"/>
                    <a:pt x="119" y="210"/>
                  </a:cubicBezTo>
                  <a:cubicBezTo>
                    <a:pt x="119" y="210"/>
                    <a:pt x="119" y="210"/>
                    <a:pt x="119" y="210"/>
                  </a:cubicBezTo>
                  <a:cubicBezTo>
                    <a:pt x="118" y="210"/>
                    <a:pt x="118" y="210"/>
                    <a:pt x="118" y="210"/>
                  </a:cubicBezTo>
                  <a:cubicBezTo>
                    <a:pt x="118" y="210"/>
                    <a:pt x="118" y="210"/>
                    <a:pt x="118" y="210"/>
                  </a:cubicBezTo>
                  <a:cubicBezTo>
                    <a:pt x="118" y="211"/>
                    <a:pt x="118" y="211"/>
                    <a:pt x="118" y="211"/>
                  </a:cubicBezTo>
                  <a:cubicBezTo>
                    <a:pt x="119" y="211"/>
                    <a:pt x="119" y="211"/>
                    <a:pt x="119" y="211"/>
                  </a:cubicBezTo>
                  <a:cubicBezTo>
                    <a:pt x="119" y="211"/>
                    <a:pt x="119" y="211"/>
                    <a:pt x="119" y="211"/>
                  </a:cubicBezTo>
                  <a:cubicBezTo>
                    <a:pt x="119" y="211"/>
                    <a:pt x="119" y="211"/>
                    <a:pt x="119" y="211"/>
                  </a:cubicBezTo>
                  <a:cubicBezTo>
                    <a:pt x="119" y="212"/>
                    <a:pt x="119" y="212"/>
                    <a:pt x="119" y="212"/>
                  </a:cubicBezTo>
                  <a:cubicBezTo>
                    <a:pt x="118" y="212"/>
                    <a:pt x="118" y="212"/>
                    <a:pt x="118" y="212"/>
                  </a:cubicBezTo>
                  <a:cubicBezTo>
                    <a:pt x="119" y="212"/>
                    <a:pt x="119" y="212"/>
                    <a:pt x="119" y="212"/>
                  </a:cubicBezTo>
                  <a:cubicBezTo>
                    <a:pt x="120" y="213"/>
                    <a:pt x="120" y="213"/>
                    <a:pt x="120" y="213"/>
                  </a:cubicBezTo>
                  <a:cubicBezTo>
                    <a:pt x="120" y="213"/>
                    <a:pt x="120" y="213"/>
                    <a:pt x="120" y="213"/>
                  </a:cubicBezTo>
                  <a:cubicBezTo>
                    <a:pt x="119" y="213"/>
                    <a:pt x="119" y="213"/>
                    <a:pt x="119" y="213"/>
                  </a:cubicBezTo>
                  <a:cubicBezTo>
                    <a:pt x="119" y="213"/>
                    <a:pt x="119" y="213"/>
                    <a:pt x="119" y="213"/>
                  </a:cubicBezTo>
                  <a:cubicBezTo>
                    <a:pt x="118" y="214"/>
                    <a:pt x="118" y="214"/>
                    <a:pt x="118" y="214"/>
                  </a:cubicBezTo>
                  <a:cubicBezTo>
                    <a:pt x="119" y="215"/>
                    <a:pt x="119" y="215"/>
                    <a:pt x="119" y="215"/>
                  </a:cubicBezTo>
                  <a:cubicBezTo>
                    <a:pt x="119" y="215"/>
                    <a:pt x="119" y="215"/>
                    <a:pt x="119" y="215"/>
                  </a:cubicBezTo>
                  <a:cubicBezTo>
                    <a:pt x="120" y="214"/>
                    <a:pt x="120" y="214"/>
                    <a:pt x="120" y="214"/>
                  </a:cubicBezTo>
                  <a:cubicBezTo>
                    <a:pt x="121" y="214"/>
                    <a:pt x="121" y="214"/>
                    <a:pt x="121" y="214"/>
                  </a:cubicBezTo>
                  <a:cubicBezTo>
                    <a:pt x="120" y="213"/>
                    <a:pt x="120" y="213"/>
                    <a:pt x="120" y="213"/>
                  </a:cubicBezTo>
                  <a:cubicBezTo>
                    <a:pt x="120" y="213"/>
                    <a:pt x="120" y="213"/>
                    <a:pt x="120" y="213"/>
                  </a:cubicBezTo>
                  <a:cubicBezTo>
                    <a:pt x="121" y="213"/>
                    <a:pt x="121" y="213"/>
                    <a:pt x="121" y="213"/>
                  </a:cubicBezTo>
                  <a:cubicBezTo>
                    <a:pt x="121" y="213"/>
                    <a:pt x="121" y="213"/>
                    <a:pt x="121" y="213"/>
                  </a:cubicBezTo>
                  <a:cubicBezTo>
                    <a:pt x="120" y="212"/>
                    <a:pt x="120" y="212"/>
                    <a:pt x="120" y="212"/>
                  </a:cubicBezTo>
                  <a:cubicBezTo>
                    <a:pt x="121" y="211"/>
                    <a:pt x="121" y="211"/>
                    <a:pt x="121" y="211"/>
                  </a:cubicBezTo>
                  <a:cubicBezTo>
                    <a:pt x="121" y="211"/>
                    <a:pt x="121" y="211"/>
                    <a:pt x="121" y="211"/>
                  </a:cubicBezTo>
                  <a:cubicBezTo>
                    <a:pt x="121" y="212"/>
                    <a:pt x="121" y="212"/>
                    <a:pt x="121" y="212"/>
                  </a:cubicBezTo>
                  <a:cubicBezTo>
                    <a:pt x="121" y="213"/>
                    <a:pt x="121" y="213"/>
                    <a:pt x="121" y="213"/>
                  </a:cubicBezTo>
                  <a:cubicBezTo>
                    <a:pt x="122" y="213"/>
                    <a:pt x="122" y="213"/>
                    <a:pt x="122" y="213"/>
                  </a:cubicBezTo>
                  <a:cubicBezTo>
                    <a:pt x="122" y="212"/>
                    <a:pt x="122" y="212"/>
                    <a:pt x="122" y="212"/>
                  </a:cubicBezTo>
                  <a:cubicBezTo>
                    <a:pt x="122" y="212"/>
                    <a:pt x="122" y="212"/>
                    <a:pt x="122" y="212"/>
                  </a:cubicBezTo>
                  <a:cubicBezTo>
                    <a:pt x="123" y="212"/>
                    <a:pt x="123" y="212"/>
                    <a:pt x="123" y="212"/>
                  </a:cubicBezTo>
                  <a:cubicBezTo>
                    <a:pt x="123" y="212"/>
                    <a:pt x="123" y="212"/>
                    <a:pt x="123" y="212"/>
                  </a:cubicBezTo>
                  <a:cubicBezTo>
                    <a:pt x="123" y="211"/>
                    <a:pt x="123" y="211"/>
                    <a:pt x="123" y="211"/>
                  </a:cubicBezTo>
                  <a:cubicBezTo>
                    <a:pt x="121" y="211"/>
                    <a:pt x="121" y="211"/>
                    <a:pt x="121" y="211"/>
                  </a:cubicBezTo>
                  <a:cubicBezTo>
                    <a:pt x="122" y="211"/>
                    <a:pt x="122" y="211"/>
                    <a:pt x="122" y="211"/>
                  </a:cubicBezTo>
                  <a:cubicBezTo>
                    <a:pt x="122" y="211"/>
                    <a:pt x="122" y="211"/>
                    <a:pt x="122" y="211"/>
                  </a:cubicBezTo>
                  <a:cubicBezTo>
                    <a:pt x="123" y="210"/>
                    <a:pt x="123" y="210"/>
                    <a:pt x="123" y="210"/>
                  </a:cubicBezTo>
                  <a:cubicBezTo>
                    <a:pt x="123" y="210"/>
                    <a:pt x="123" y="210"/>
                    <a:pt x="123" y="210"/>
                  </a:cubicBezTo>
                  <a:cubicBezTo>
                    <a:pt x="124" y="210"/>
                    <a:pt x="124" y="210"/>
                    <a:pt x="124" y="210"/>
                  </a:cubicBezTo>
                  <a:cubicBezTo>
                    <a:pt x="124" y="210"/>
                    <a:pt x="124" y="210"/>
                    <a:pt x="124" y="210"/>
                  </a:cubicBezTo>
                  <a:cubicBezTo>
                    <a:pt x="124" y="209"/>
                    <a:pt x="124" y="209"/>
                    <a:pt x="124" y="209"/>
                  </a:cubicBezTo>
                  <a:cubicBezTo>
                    <a:pt x="124" y="210"/>
                    <a:pt x="124" y="210"/>
                    <a:pt x="124" y="210"/>
                  </a:cubicBezTo>
                  <a:cubicBezTo>
                    <a:pt x="123" y="210"/>
                    <a:pt x="123" y="210"/>
                    <a:pt x="123" y="210"/>
                  </a:cubicBezTo>
                  <a:cubicBezTo>
                    <a:pt x="123" y="209"/>
                    <a:pt x="123" y="209"/>
                    <a:pt x="123" y="209"/>
                  </a:cubicBezTo>
                  <a:cubicBezTo>
                    <a:pt x="124" y="209"/>
                    <a:pt x="124" y="209"/>
                    <a:pt x="124" y="209"/>
                  </a:cubicBezTo>
                  <a:cubicBezTo>
                    <a:pt x="124" y="208"/>
                    <a:pt x="124" y="208"/>
                    <a:pt x="124" y="208"/>
                  </a:cubicBezTo>
                  <a:cubicBezTo>
                    <a:pt x="124" y="208"/>
                    <a:pt x="124" y="208"/>
                    <a:pt x="124" y="208"/>
                  </a:cubicBezTo>
                  <a:cubicBezTo>
                    <a:pt x="124" y="208"/>
                    <a:pt x="124" y="208"/>
                    <a:pt x="124" y="208"/>
                  </a:cubicBezTo>
                  <a:cubicBezTo>
                    <a:pt x="125" y="207"/>
                    <a:pt x="125" y="207"/>
                    <a:pt x="125" y="207"/>
                  </a:cubicBezTo>
                  <a:cubicBezTo>
                    <a:pt x="124" y="207"/>
                    <a:pt x="124" y="207"/>
                    <a:pt x="124" y="207"/>
                  </a:cubicBezTo>
                  <a:cubicBezTo>
                    <a:pt x="124" y="206"/>
                    <a:pt x="124" y="206"/>
                    <a:pt x="124" y="206"/>
                  </a:cubicBezTo>
                  <a:cubicBezTo>
                    <a:pt x="123" y="207"/>
                    <a:pt x="122" y="207"/>
                    <a:pt x="122" y="208"/>
                  </a:cubicBezTo>
                  <a:lnTo>
                    <a:pt x="121" y="208"/>
                  </a:lnTo>
                  <a:close/>
                  <a:moveTo>
                    <a:pt x="145" y="203"/>
                  </a:moveTo>
                  <a:cubicBezTo>
                    <a:pt x="145" y="204"/>
                    <a:pt x="145" y="204"/>
                    <a:pt x="145" y="204"/>
                  </a:cubicBezTo>
                  <a:cubicBezTo>
                    <a:pt x="145" y="204"/>
                    <a:pt x="145" y="203"/>
                    <a:pt x="146" y="203"/>
                  </a:cubicBezTo>
                  <a:cubicBezTo>
                    <a:pt x="145" y="203"/>
                    <a:pt x="145" y="203"/>
                    <a:pt x="145" y="203"/>
                  </a:cubicBezTo>
                  <a:close/>
                  <a:moveTo>
                    <a:pt x="123" y="223"/>
                  </a:moveTo>
                  <a:cubicBezTo>
                    <a:pt x="122" y="223"/>
                    <a:pt x="122" y="223"/>
                    <a:pt x="122" y="223"/>
                  </a:cubicBezTo>
                  <a:cubicBezTo>
                    <a:pt x="122" y="224"/>
                    <a:pt x="122" y="224"/>
                    <a:pt x="122" y="224"/>
                  </a:cubicBezTo>
                  <a:cubicBezTo>
                    <a:pt x="123" y="224"/>
                    <a:pt x="123" y="224"/>
                    <a:pt x="123" y="224"/>
                  </a:cubicBezTo>
                  <a:cubicBezTo>
                    <a:pt x="123" y="224"/>
                    <a:pt x="123" y="224"/>
                    <a:pt x="123" y="224"/>
                  </a:cubicBezTo>
                  <a:cubicBezTo>
                    <a:pt x="123" y="224"/>
                    <a:pt x="123" y="224"/>
                    <a:pt x="123" y="224"/>
                  </a:cubicBezTo>
                  <a:lnTo>
                    <a:pt x="123" y="223"/>
                  </a:lnTo>
                  <a:close/>
                  <a:moveTo>
                    <a:pt x="127" y="233"/>
                  </a:moveTo>
                  <a:cubicBezTo>
                    <a:pt x="127" y="233"/>
                    <a:pt x="127" y="233"/>
                    <a:pt x="127" y="233"/>
                  </a:cubicBezTo>
                  <a:cubicBezTo>
                    <a:pt x="127" y="232"/>
                    <a:pt x="127" y="232"/>
                    <a:pt x="127" y="232"/>
                  </a:cubicBezTo>
                  <a:cubicBezTo>
                    <a:pt x="127" y="233"/>
                    <a:pt x="127" y="233"/>
                    <a:pt x="127" y="233"/>
                  </a:cubicBezTo>
                  <a:close/>
                  <a:moveTo>
                    <a:pt x="123" y="235"/>
                  </a:moveTo>
                  <a:cubicBezTo>
                    <a:pt x="123" y="235"/>
                    <a:pt x="123" y="235"/>
                    <a:pt x="123" y="235"/>
                  </a:cubicBezTo>
                  <a:cubicBezTo>
                    <a:pt x="123" y="234"/>
                    <a:pt x="123" y="234"/>
                    <a:pt x="123" y="234"/>
                  </a:cubicBezTo>
                  <a:cubicBezTo>
                    <a:pt x="123" y="234"/>
                    <a:pt x="123" y="234"/>
                    <a:pt x="123" y="234"/>
                  </a:cubicBezTo>
                  <a:cubicBezTo>
                    <a:pt x="123" y="234"/>
                    <a:pt x="123" y="234"/>
                    <a:pt x="123" y="234"/>
                  </a:cubicBezTo>
                  <a:lnTo>
                    <a:pt x="123" y="235"/>
                  </a:lnTo>
                  <a:close/>
                  <a:moveTo>
                    <a:pt x="123" y="230"/>
                  </a:moveTo>
                  <a:cubicBezTo>
                    <a:pt x="123" y="229"/>
                    <a:pt x="123" y="229"/>
                    <a:pt x="123" y="229"/>
                  </a:cubicBezTo>
                  <a:cubicBezTo>
                    <a:pt x="123" y="230"/>
                    <a:pt x="123" y="230"/>
                    <a:pt x="123" y="230"/>
                  </a:cubicBezTo>
                  <a:cubicBezTo>
                    <a:pt x="123" y="230"/>
                    <a:pt x="123" y="230"/>
                    <a:pt x="123" y="230"/>
                  </a:cubicBezTo>
                  <a:close/>
                  <a:moveTo>
                    <a:pt x="125" y="220"/>
                  </a:moveTo>
                  <a:cubicBezTo>
                    <a:pt x="124" y="221"/>
                    <a:pt x="124" y="221"/>
                    <a:pt x="124" y="221"/>
                  </a:cubicBezTo>
                  <a:cubicBezTo>
                    <a:pt x="125" y="220"/>
                    <a:pt x="125" y="220"/>
                    <a:pt x="125" y="220"/>
                  </a:cubicBezTo>
                  <a:cubicBezTo>
                    <a:pt x="124" y="220"/>
                    <a:pt x="124" y="220"/>
                    <a:pt x="124" y="220"/>
                  </a:cubicBezTo>
                  <a:cubicBezTo>
                    <a:pt x="124" y="220"/>
                    <a:pt x="124" y="220"/>
                    <a:pt x="124" y="220"/>
                  </a:cubicBezTo>
                  <a:cubicBezTo>
                    <a:pt x="124" y="219"/>
                    <a:pt x="124" y="219"/>
                    <a:pt x="124" y="219"/>
                  </a:cubicBezTo>
                  <a:cubicBezTo>
                    <a:pt x="124" y="218"/>
                    <a:pt x="124" y="218"/>
                    <a:pt x="124" y="217"/>
                  </a:cubicBezTo>
                  <a:cubicBezTo>
                    <a:pt x="123" y="216"/>
                    <a:pt x="123" y="216"/>
                    <a:pt x="123" y="216"/>
                  </a:cubicBezTo>
                  <a:cubicBezTo>
                    <a:pt x="122" y="216"/>
                    <a:pt x="122" y="216"/>
                    <a:pt x="122" y="216"/>
                  </a:cubicBezTo>
                  <a:cubicBezTo>
                    <a:pt x="123" y="217"/>
                    <a:pt x="123" y="217"/>
                    <a:pt x="123" y="217"/>
                  </a:cubicBezTo>
                  <a:cubicBezTo>
                    <a:pt x="123" y="217"/>
                    <a:pt x="123" y="217"/>
                    <a:pt x="123" y="217"/>
                  </a:cubicBezTo>
                  <a:cubicBezTo>
                    <a:pt x="123" y="217"/>
                    <a:pt x="123" y="217"/>
                    <a:pt x="123" y="217"/>
                  </a:cubicBezTo>
                  <a:cubicBezTo>
                    <a:pt x="123" y="218"/>
                    <a:pt x="123" y="218"/>
                    <a:pt x="123" y="218"/>
                  </a:cubicBezTo>
                  <a:cubicBezTo>
                    <a:pt x="123" y="218"/>
                    <a:pt x="123" y="218"/>
                    <a:pt x="123" y="218"/>
                  </a:cubicBezTo>
                  <a:cubicBezTo>
                    <a:pt x="122" y="218"/>
                    <a:pt x="122" y="218"/>
                    <a:pt x="122" y="218"/>
                  </a:cubicBezTo>
                  <a:cubicBezTo>
                    <a:pt x="121" y="217"/>
                    <a:pt x="121" y="217"/>
                    <a:pt x="121" y="217"/>
                  </a:cubicBezTo>
                  <a:cubicBezTo>
                    <a:pt x="121" y="217"/>
                    <a:pt x="121" y="217"/>
                    <a:pt x="121" y="217"/>
                  </a:cubicBezTo>
                  <a:cubicBezTo>
                    <a:pt x="121" y="217"/>
                    <a:pt x="121" y="217"/>
                    <a:pt x="121" y="217"/>
                  </a:cubicBezTo>
                  <a:cubicBezTo>
                    <a:pt x="121" y="217"/>
                    <a:pt x="121" y="217"/>
                    <a:pt x="121" y="217"/>
                  </a:cubicBezTo>
                  <a:cubicBezTo>
                    <a:pt x="121" y="217"/>
                    <a:pt x="121" y="217"/>
                    <a:pt x="121" y="217"/>
                  </a:cubicBezTo>
                  <a:cubicBezTo>
                    <a:pt x="121" y="218"/>
                    <a:pt x="121" y="218"/>
                    <a:pt x="121" y="218"/>
                  </a:cubicBezTo>
                  <a:cubicBezTo>
                    <a:pt x="121" y="218"/>
                    <a:pt x="121" y="218"/>
                    <a:pt x="121" y="218"/>
                  </a:cubicBezTo>
                  <a:cubicBezTo>
                    <a:pt x="121" y="218"/>
                    <a:pt x="121" y="218"/>
                    <a:pt x="121" y="218"/>
                  </a:cubicBezTo>
                  <a:cubicBezTo>
                    <a:pt x="120" y="218"/>
                    <a:pt x="120" y="218"/>
                    <a:pt x="120" y="218"/>
                  </a:cubicBezTo>
                  <a:cubicBezTo>
                    <a:pt x="120" y="218"/>
                    <a:pt x="120" y="218"/>
                    <a:pt x="120" y="218"/>
                  </a:cubicBezTo>
                  <a:cubicBezTo>
                    <a:pt x="120" y="218"/>
                    <a:pt x="120" y="218"/>
                    <a:pt x="120" y="218"/>
                  </a:cubicBezTo>
                  <a:cubicBezTo>
                    <a:pt x="120" y="218"/>
                    <a:pt x="120" y="218"/>
                    <a:pt x="120" y="218"/>
                  </a:cubicBezTo>
                  <a:cubicBezTo>
                    <a:pt x="120" y="219"/>
                    <a:pt x="120" y="219"/>
                    <a:pt x="120" y="219"/>
                  </a:cubicBezTo>
                  <a:cubicBezTo>
                    <a:pt x="121" y="220"/>
                    <a:pt x="121" y="220"/>
                    <a:pt x="121" y="220"/>
                  </a:cubicBezTo>
                  <a:cubicBezTo>
                    <a:pt x="122" y="219"/>
                    <a:pt x="122" y="219"/>
                    <a:pt x="122" y="219"/>
                  </a:cubicBezTo>
                  <a:cubicBezTo>
                    <a:pt x="122" y="219"/>
                    <a:pt x="122" y="219"/>
                    <a:pt x="122" y="219"/>
                  </a:cubicBezTo>
                  <a:cubicBezTo>
                    <a:pt x="122" y="219"/>
                    <a:pt x="122" y="219"/>
                    <a:pt x="122" y="219"/>
                  </a:cubicBezTo>
                  <a:cubicBezTo>
                    <a:pt x="122" y="220"/>
                    <a:pt x="122" y="220"/>
                    <a:pt x="122" y="220"/>
                  </a:cubicBezTo>
                  <a:cubicBezTo>
                    <a:pt x="122" y="220"/>
                    <a:pt x="122" y="220"/>
                    <a:pt x="122" y="220"/>
                  </a:cubicBezTo>
                  <a:cubicBezTo>
                    <a:pt x="123" y="220"/>
                    <a:pt x="123" y="220"/>
                    <a:pt x="123" y="220"/>
                  </a:cubicBezTo>
                  <a:cubicBezTo>
                    <a:pt x="122" y="220"/>
                    <a:pt x="122" y="220"/>
                    <a:pt x="122" y="220"/>
                  </a:cubicBezTo>
                  <a:cubicBezTo>
                    <a:pt x="122" y="220"/>
                    <a:pt x="122" y="220"/>
                    <a:pt x="122" y="220"/>
                  </a:cubicBezTo>
                  <a:cubicBezTo>
                    <a:pt x="123" y="222"/>
                    <a:pt x="123" y="222"/>
                    <a:pt x="123" y="222"/>
                  </a:cubicBezTo>
                  <a:cubicBezTo>
                    <a:pt x="123" y="221"/>
                    <a:pt x="123" y="221"/>
                    <a:pt x="123" y="221"/>
                  </a:cubicBezTo>
                  <a:cubicBezTo>
                    <a:pt x="123" y="222"/>
                    <a:pt x="123" y="222"/>
                    <a:pt x="123" y="222"/>
                  </a:cubicBezTo>
                  <a:cubicBezTo>
                    <a:pt x="124" y="222"/>
                    <a:pt x="124" y="222"/>
                    <a:pt x="124" y="222"/>
                  </a:cubicBezTo>
                  <a:cubicBezTo>
                    <a:pt x="124" y="222"/>
                    <a:pt x="124" y="222"/>
                    <a:pt x="124" y="222"/>
                  </a:cubicBezTo>
                  <a:cubicBezTo>
                    <a:pt x="124" y="222"/>
                    <a:pt x="125" y="222"/>
                    <a:pt x="125" y="222"/>
                  </a:cubicBezTo>
                  <a:cubicBezTo>
                    <a:pt x="125" y="222"/>
                    <a:pt x="125" y="222"/>
                    <a:pt x="125" y="222"/>
                  </a:cubicBezTo>
                  <a:cubicBezTo>
                    <a:pt x="126" y="222"/>
                    <a:pt x="126" y="222"/>
                    <a:pt x="126" y="222"/>
                  </a:cubicBezTo>
                  <a:cubicBezTo>
                    <a:pt x="125" y="222"/>
                    <a:pt x="125" y="222"/>
                    <a:pt x="125" y="222"/>
                  </a:cubicBezTo>
                  <a:cubicBezTo>
                    <a:pt x="125" y="222"/>
                    <a:pt x="125" y="223"/>
                    <a:pt x="125" y="223"/>
                  </a:cubicBezTo>
                  <a:cubicBezTo>
                    <a:pt x="125" y="223"/>
                    <a:pt x="125" y="223"/>
                    <a:pt x="125" y="223"/>
                  </a:cubicBezTo>
                  <a:cubicBezTo>
                    <a:pt x="125" y="223"/>
                    <a:pt x="125" y="223"/>
                    <a:pt x="125" y="223"/>
                  </a:cubicBezTo>
                  <a:cubicBezTo>
                    <a:pt x="126" y="222"/>
                    <a:pt x="126" y="222"/>
                    <a:pt x="126" y="222"/>
                  </a:cubicBezTo>
                  <a:cubicBezTo>
                    <a:pt x="126" y="222"/>
                    <a:pt x="126" y="222"/>
                    <a:pt x="126" y="222"/>
                  </a:cubicBezTo>
                  <a:cubicBezTo>
                    <a:pt x="127" y="222"/>
                    <a:pt x="127" y="222"/>
                    <a:pt x="127" y="222"/>
                  </a:cubicBezTo>
                  <a:cubicBezTo>
                    <a:pt x="127" y="221"/>
                    <a:pt x="127" y="221"/>
                    <a:pt x="127" y="221"/>
                  </a:cubicBezTo>
                  <a:cubicBezTo>
                    <a:pt x="127" y="221"/>
                    <a:pt x="127" y="221"/>
                    <a:pt x="127" y="221"/>
                  </a:cubicBezTo>
                  <a:cubicBezTo>
                    <a:pt x="126" y="221"/>
                    <a:pt x="126" y="221"/>
                    <a:pt x="126" y="221"/>
                  </a:cubicBezTo>
                  <a:cubicBezTo>
                    <a:pt x="126" y="221"/>
                    <a:pt x="126" y="221"/>
                    <a:pt x="126" y="221"/>
                  </a:cubicBezTo>
                  <a:lnTo>
                    <a:pt x="125" y="220"/>
                  </a:lnTo>
                  <a:close/>
                  <a:moveTo>
                    <a:pt x="125" y="237"/>
                  </a:moveTo>
                  <a:cubicBezTo>
                    <a:pt x="125" y="237"/>
                    <a:pt x="125" y="237"/>
                    <a:pt x="125" y="237"/>
                  </a:cubicBezTo>
                  <a:cubicBezTo>
                    <a:pt x="125" y="236"/>
                    <a:pt x="126" y="235"/>
                    <a:pt x="126" y="234"/>
                  </a:cubicBezTo>
                  <a:cubicBezTo>
                    <a:pt x="126" y="234"/>
                    <a:pt x="126" y="234"/>
                    <a:pt x="126" y="234"/>
                  </a:cubicBezTo>
                  <a:cubicBezTo>
                    <a:pt x="126" y="234"/>
                    <a:pt x="126" y="234"/>
                    <a:pt x="126" y="234"/>
                  </a:cubicBezTo>
                  <a:cubicBezTo>
                    <a:pt x="126" y="234"/>
                    <a:pt x="125" y="235"/>
                    <a:pt x="125" y="235"/>
                  </a:cubicBezTo>
                  <a:cubicBezTo>
                    <a:pt x="124" y="235"/>
                    <a:pt x="124" y="235"/>
                    <a:pt x="124" y="235"/>
                  </a:cubicBezTo>
                  <a:cubicBezTo>
                    <a:pt x="124" y="236"/>
                    <a:pt x="124" y="236"/>
                    <a:pt x="124" y="236"/>
                  </a:cubicBezTo>
                  <a:cubicBezTo>
                    <a:pt x="125" y="236"/>
                    <a:pt x="125" y="236"/>
                    <a:pt x="125" y="236"/>
                  </a:cubicBezTo>
                  <a:cubicBezTo>
                    <a:pt x="125" y="236"/>
                    <a:pt x="124" y="236"/>
                    <a:pt x="124" y="236"/>
                  </a:cubicBezTo>
                  <a:cubicBezTo>
                    <a:pt x="124" y="237"/>
                    <a:pt x="124" y="237"/>
                    <a:pt x="124" y="238"/>
                  </a:cubicBezTo>
                  <a:cubicBezTo>
                    <a:pt x="124" y="238"/>
                    <a:pt x="124" y="238"/>
                    <a:pt x="124" y="238"/>
                  </a:cubicBezTo>
                  <a:lnTo>
                    <a:pt x="125" y="237"/>
                  </a:lnTo>
                  <a:close/>
                  <a:moveTo>
                    <a:pt x="125" y="220"/>
                  </a:moveTo>
                  <a:cubicBezTo>
                    <a:pt x="126" y="220"/>
                    <a:pt x="126" y="220"/>
                    <a:pt x="126" y="220"/>
                  </a:cubicBezTo>
                  <a:cubicBezTo>
                    <a:pt x="125" y="220"/>
                    <a:pt x="125" y="220"/>
                    <a:pt x="125" y="220"/>
                  </a:cubicBezTo>
                  <a:cubicBezTo>
                    <a:pt x="125" y="220"/>
                    <a:pt x="125" y="220"/>
                    <a:pt x="125" y="220"/>
                  </a:cubicBezTo>
                  <a:close/>
                  <a:moveTo>
                    <a:pt x="159" y="182"/>
                  </a:moveTo>
                  <a:cubicBezTo>
                    <a:pt x="159" y="182"/>
                    <a:pt x="159" y="182"/>
                    <a:pt x="159" y="182"/>
                  </a:cubicBezTo>
                  <a:cubicBezTo>
                    <a:pt x="159" y="182"/>
                    <a:pt x="159" y="182"/>
                    <a:pt x="159" y="182"/>
                  </a:cubicBezTo>
                  <a:cubicBezTo>
                    <a:pt x="158" y="182"/>
                    <a:pt x="158" y="182"/>
                    <a:pt x="158" y="182"/>
                  </a:cubicBezTo>
                  <a:lnTo>
                    <a:pt x="159" y="182"/>
                  </a:lnTo>
                  <a:close/>
                  <a:moveTo>
                    <a:pt x="158" y="181"/>
                  </a:moveTo>
                  <a:cubicBezTo>
                    <a:pt x="158" y="181"/>
                    <a:pt x="158" y="181"/>
                    <a:pt x="158" y="181"/>
                  </a:cubicBezTo>
                  <a:cubicBezTo>
                    <a:pt x="158" y="180"/>
                    <a:pt x="158" y="180"/>
                    <a:pt x="158" y="180"/>
                  </a:cubicBezTo>
                  <a:cubicBezTo>
                    <a:pt x="158" y="180"/>
                    <a:pt x="158" y="180"/>
                    <a:pt x="158" y="180"/>
                  </a:cubicBezTo>
                  <a:cubicBezTo>
                    <a:pt x="158" y="179"/>
                    <a:pt x="158" y="179"/>
                    <a:pt x="158" y="179"/>
                  </a:cubicBezTo>
                  <a:cubicBezTo>
                    <a:pt x="158" y="179"/>
                    <a:pt x="158" y="179"/>
                    <a:pt x="158" y="179"/>
                  </a:cubicBezTo>
                  <a:cubicBezTo>
                    <a:pt x="158" y="179"/>
                    <a:pt x="158" y="179"/>
                    <a:pt x="158" y="179"/>
                  </a:cubicBezTo>
                  <a:cubicBezTo>
                    <a:pt x="159" y="179"/>
                    <a:pt x="159" y="179"/>
                    <a:pt x="159" y="179"/>
                  </a:cubicBezTo>
                  <a:cubicBezTo>
                    <a:pt x="159" y="178"/>
                    <a:pt x="159" y="178"/>
                    <a:pt x="159" y="178"/>
                  </a:cubicBezTo>
                  <a:cubicBezTo>
                    <a:pt x="158" y="178"/>
                    <a:pt x="158" y="178"/>
                    <a:pt x="158" y="178"/>
                  </a:cubicBezTo>
                  <a:cubicBezTo>
                    <a:pt x="158" y="178"/>
                    <a:pt x="158" y="178"/>
                    <a:pt x="158" y="178"/>
                  </a:cubicBezTo>
                  <a:cubicBezTo>
                    <a:pt x="158" y="179"/>
                    <a:pt x="158" y="179"/>
                    <a:pt x="158" y="179"/>
                  </a:cubicBezTo>
                  <a:cubicBezTo>
                    <a:pt x="157" y="179"/>
                    <a:pt x="157" y="179"/>
                    <a:pt x="157" y="179"/>
                  </a:cubicBezTo>
                  <a:cubicBezTo>
                    <a:pt x="157" y="179"/>
                    <a:pt x="158" y="180"/>
                    <a:pt x="158" y="181"/>
                  </a:cubicBezTo>
                  <a:close/>
                  <a:moveTo>
                    <a:pt x="158" y="184"/>
                  </a:moveTo>
                  <a:cubicBezTo>
                    <a:pt x="158" y="185"/>
                    <a:pt x="158" y="185"/>
                    <a:pt x="158" y="185"/>
                  </a:cubicBezTo>
                  <a:cubicBezTo>
                    <a:pt x="158" y="185"/>
                    <a:pt x="158" y="185"/>
                    <a:pt x="158" y="185"/>
                  </a:cubicBezTo>
                  <a:cubicBezTo>
                    <a:pt x="158" y="184"/>
                    <a:pt x="158" y="184"/>
                    <a:pt x="158" y="184"/>
                  </a:cubicBezTo>
                  <a:cubicBezTo>
                    <a:pt x="158" y="184"/>
                    <a:pt x="158" y="184"/>
                    <a:pt x="158" y="184"/>
                  </a:cubicBezTo>
                  <a:close/>
                  <a:moveTo>
                    <a:pt x="143" y="201"/>
                  </a:moveTo>
                  <a:cubicBezTo>
                    <a:pt x="143" y="201"/>
                    <a:pt x="143" y="201"/>
                    <a:pt x="143" y="201"/>
                  </a:cubicBezTo>
                  <a:cubicBezTo>
                    <a:pt x="143" y="201"/>
                    <a:pt x="143" y="201"/>
                    <a:pt x="143" y="201"/>
                  </a:cubicBezTo>
                  <a:cubicBezTo>
                    <a:pt x="144" y="201"/>
                    <a:pt x="144" y="201"/>
                    <a:pt x="144" y="201"/>
                  </a:cubicBezTo>
                  <a:cubicBezTo>
                    <a:pt x="143" y="201"/>
                    <a:pt x="143" y="201"/>
                    <a:pt x="143" y="201"/>
                  </a:cubicBezTo>
                  <a:cubicBezTo>
                    <a:pt x="144" y="202"/>
                    <a:pt x="144" y="202"/>
                    <a:pt x="144" y="202"/>
                  </a:cubicBezTo>
                  <a:cubicBezTo>
                    <a:pt x="144" y="202"/>
                    <a:pt x="144" y="202"/>
                    <a:pt x="144" y="202"/>
                  </a:cubicBezTo>
                  <a:cubicBezTo>
                    <a:pt x="144" y="202"/>
                    <a:pt x="144" y="202"/>
                    <a:pt x="144" y="202"/>
                  </a:cubicBezTo>
                  <a:cubicBezTo>
                    <a:pt x="145" y="201"/>
                    <a:pt x="145" y="201"/>
                    <a:pt x="145" y="201"/>
                  </a:cubicBezTo>
                  <a:cubicBezTo>
                    <a:pt x="145" y="202"/>
                    <a:pt x="145" y="202"/>
                    <a:pt x="145" y="202"/>
                  </a:cubicBezTo>
                  <a:cubicBezTo>
                    <a:pt x="146" y="202"/>
                    <a:pt x="146" y="202"/>
                    <a:pt x="146" y="202"/>
                  </a:cubicBezTo>
                  <a:cubicBezTo>
                    <a:pt x="147" y="202"/>
                    <a:pt x="147" y="202"/>
                    <a:pt x="147" y="202"/>
                  </a:cubicBezTo>
                  <a:cubicBezTo>
                    <a:pt x="147" y="201"/>
                    <a:pt x="147" y="201"/>
                    <a:pt x="147" y="201"/>
                  </a:cubicBezTo>
                  <a:cubicBezTo>
                    <a:pt x="146" y="202"/>
                    <a:pt x="146" y="202"/>
                    <a:pt x="146" y="202"/>
                  </a:cubicBezTo>
                  <a:cubicBezTo>
                    <a:pt x="146" y="201"/>
                    <a:pt x="146" y="201"/>
                    <a:pt x="146" y="201"/>
                  </a:cubicBezTo>
                  <a:cubicBezTo>
                    <a:pt x="146" y="201"/>
                    <a:pt x="146" y="201"/>
                    <a:pt x="146" y="201"/>
                  </a:cubicBezTo>
                  <a:cubicBezTo>
                    <a:pt x="145" y="201"/>
                    <a:pt x="145" y="201"/>
                    <a:pt x="145" y="201"/>
                  </a:cubicBezTo>
                  <a:cubicBezTo>
                    <a:pt x="145" y="201"/>
                    <a:pt x="145" y="201"/>
                    <a:pt x="145" y="201"/>
                  </a:cubicBezTo>
                  <a:cubicBezTo>
                    <a:pt x="144" y="201"/>
                    <a:pt x="144" y="201"/>
                    <a:pt x="144" y="201"/>
                  </a:cubicBezTo>
                  <a:cubicBezTo>
                    <a:pt x="144" y="201"/>
                    <a:pt x="144" y="201"/>
                    <a:pt x="144" y="201"/>
                  </a:cubicBezTo>
                  <a:cubicBezTo>
                    <a:pt x="145" y="200"/>
                    <a:pt x="145" y="200"/>
                    <a:pt x="145" y="200"/>
                  </a:cubicBezTo>
                  <a:cubicBezTo>
                    <a:pt x="144" y="200"/>
                    <a:pt x="144" y="200"/>
                    <a:pt x="144" y="200"/>
                  </a:cubicBezTo>
                  <a:cubicBezTo>
                    <a:pt x="144" y="199"/>
                    <a:pt x="144" y="199"/>
                    <a:pt x="144" y="199"/>
                  </a:cubicBezTo>
                  <a:cubicBezTo>
                    <a:pt x="144" y="199"/>
                    <a:pt x="144" y="199"/>
                    <a:pt x="143" y="199"/>
                  </a:cubicBezTo>
                  <a:cubicBezTo>
                    <a:pt x="143" y="199"/>
                    <a:pt x="143" y="199"/>
                    <a:pt x="143" y="199"/>
                  </a:cubicBezTo>
                  <a:cubicBezTo>
                    <a:pt x="143" y="200"/>
                    <a:pt x="143" y="200"/>
                    <a:pt x="143" y="201"/>
                  </a:cubicBezTo>
                  <a:cubicBezTo>
                    <a:pt x="143" y="201"/>
                    <a:pt x="143" y="201"/>
                    <a:pt x="143" y="201"/>
                  </a:cubicBezTo>
                  <a:close/>
                  <a:moveTo>
                    <a:pt x="155" y="184"/>
                  </a:moveTo>
                  <a:cubicBezTo>
                    <a:pt x="156" y="184"/>
                    <a:pt x="156" y="184"/>
                    <a:pt x="156" y="184"/>
                  </a:cubicBezTo>
                  <a:cubicBezTo>
                    <a:pt x="156" y="184"/>
                    <a:pt x="156" y="184"/>
                    <a:pt x="156" y="184"/>
                  </a:cubicBezTo>
                  <a:cubicBezTo>
                    <a:pt x="155" y="184"/>
                    <a:pt x="155" y="184"/>
                    <a:pt x="155" y="184"/>
                  </a:cubicBezTo>
                  <a:cubicBezTo>
                    <a:pt x="156" y="185"/>
                    <a:pt x="156" y="185"/>
                    <a:pt x="156" y="185"/>
                  </a:cubicBezTo>
                  <a:cubicBezTo>
                    <a:pt x="156" y="184"/>
                    <a:pt x="156" y="184"/>
                    <a:pt x="156" y="184"/>
                  </a:cubicBezTo>
                  <a:cubicBezTo>
                    <a:pt x="157" y="184"/>
                    <a:pt x="157" y="184"/>
                    <a:pt x="157" y="184"/>
                  </a:cubicBezTo>
                  <a:cubicBezTo>
                    <a:pt x="157" y="184"/>
                    <a:pt x="157" y="184"/>
                    <a:pt x="157" y="184"/>
                  </a:cubicBezTo>
                  <a:cubicBezTo>
                    <a:pt x="157" y="184"/>
                    <a:pt x="157" y="184"/>
                    <a:pt x="157" y="184"/>
                  </a:cubicBezTo>
                  <a:cubicBezTo>
                    <a:pt x="157" y="185"/>
                    <a:pt x="157" y="185"/>
                    <a:pt x="157" y="185"/>
                  </a:cubicBezTo>
                  <a:cubicBezTo>
                    <a:pt x="157" y="186"/>
                    <a:pt x="157" y="186"/>
                    <a:pt x="157" y="187"/>
                  </a:cubicBezTo>
                  <a:cubicBezTo>
                    <a:pt x="157" y="187"/>
                    <a:pt x="157" y="187"/>
                    <a:pt x="157" y="187"/>
                  </a:cubicBezTo>
                  <a:cubicBezTo>
                    <a:pt x="156" y="188"/>
                    <a:pt x="156" y="188"/>
                    <a:pt x="156" y="188"/>
                  </a:cubicBezTo>
                  <a:cubicBezTo>
                    <a:pt x="157" y="188"/>
                    <a:pt x="157" y="188"/>
                    <a:pt x="157" y="188"/>
                  </a:cubicBezTo>
                  <a:cubicBezTo>
                    <a:pt x="157" y="186"/>
                    <a:pt x="157" y="186"/>
                    <a:pt x="157" y="186"/>
                  </a:cubicBezTo>
                  <a:cubicBezTo>
                    <a:pt x="158" y="186"/>
                    <a:pt x="158" y="186"/>
                    <a:pt x="158" y="186"/>
                  </a:cubicBezTo>
                  <a:cubicBezTo>
                    <a:pt x="157" y="186"/>
                    <a:pt x="157" y="186"/>
                    <a:pt x="157" y="186"/>
                  </a:cubicBezTo>
                  <a:cubicBezTo>
                    <a:pt x="158" y="186"/>
                    <a:pt x="158" y="186"/>
                    <a:pt x="158" y="186"/>
                  </a:cubicBezTo>
                  <a:cubicBezTo>
                    <a:pt x="157" y="185"/>
                    <a:pt x="157" y="185"/>
                    <a:pt x="157" y="185"/>
                  </a:cubicBezTo>
                  <a:cubicBezTo>
                    <a:pt x="158" y="185"/>
                    <a:pt x="158" y="185"/>
                    <a:pt x="158" y="185"/>
                  </a:cubicBezTo>
                  <a:cubicBezTo>
                    <a:pt x="158" y="184"/>
                    <a:pt x="158" y="184"/>
                    <a:pt x="158" y="184"/>
                  </a:cubicBezTo>
                  <a:cubicBezTo>
                    <a:pt x="157" y="184"/>
                    <a:pt x="157" y="184"/>
                    <a:pt x="157" y="184"/>
                  </a:cubicBezTo>
                  <a:cubicBezTo>
                    <a:pt x="158" y="184"/>
                    <a:pt x="158" y="184"/>
                    <a:pt x="158" y="184"/>
                  </a:cubicBezTo>
                  <a:cubicBezTo>
                    <a:pt x="158" y="183"/>
                    <a:pt x="158" y="183"/>
                    <a:pt x="158" y="183"/>
                  </a:cubicBezTo>
                  <a:cubicBezTo>
                    <a:pt x="158" y="183"/>
                    <a:pt x="158" y="183"/>
                    <a:pt x="158" y="183"/>
                  </a:cubicBezTo>
                  <a:cubicBezTo>
                    <a:pt x="158" y="183"/>
                    <a:pt x="158" y="183"/>
                    <a:pt x="158" y="183"/>
                  </a:cubicBezTo>
                  <a:cubicBezTo>
                    <a:pt x="158" y="182"/>
                    <a:pt x="158" y="182"/>
                    <a:pt x="158" y="182"/>
                  </a:cubicBezTo>
                  <a:cubicBezTo>
                    <a:pt x="158" y="182"/>
                    <a:pt x="158" y="182"/>
                    <a:pt x="158" y="182"/>
                  </a:cubicBezTo>
                  <a:cubicBezTo>
                    <a:pt x="158" y="182"/>
                    <a:pt x="158" y="182"/>
                    <a:pt x="158" y="182"/>
                  </a:cubicBezTo>
                  <a:cubicBezTo>
                    <a:pt x="158" y="182"/>
                    <a:pt x="158" y="182"/>
                    <a:pt x="158" y="182"/>
                  </a:cubicBezTo>
                  <a:cubicBezTo>
                    <a:pt x="158" y="181"/>
                    <a:pt x="158" y="181"/>
                    <a:pt x="158" y="181"/>
                  </a:cubicBezTo>
                  <a:cubicBezTo>
                    <a:pt x="158" y="181"/>
                    <a:pt x="158" y="182"/>
                    <a:pt x="158" y="182"/>
                  </a:cubicBezTo>
                  <a:cubicBezTo>
                    <a:pt x="158" y="181"/>
                    <a:pt x="158" y="181"/>
                    <a:pt x="158" y="181"/>
                  </a:cubicBezTo>
                  <a:cubicBezTo>
                    <a:pt x="157" y="181"/>
                    <a:pt x="157" y="181"/>
                    <a:pt x="157" y="181"/>
                  </a:cubicBezTo>
                  <a:cubicBezTo>
                    <a:pt x="157" y="181"/>
                    <a:pt x="157" y="181"/>
                    <a:pt x="157" y="181"/>
                  </a:cubicBezTo>
                  <a:cubicBezTo>
                    <a:pt x="157" y="181"/>
                    <a:pt x="157" y="181"/>
                    <a:pt x="157" y="181"/>
                  </a:cubicBezTo>
                  <a:cubicBezTo>
                    <a:pt x="157" y="181"/>
                    <a:pt x="157" y="181"/>
                    <a:pt x="157" y="181"/>
                  </a:cubicBezTo>
                  <a:cubicBezTo>
                    <a:pt x="156" y="182"/>
                    <a:pt x="156" y="182"/>
                    <a:pt x="156" y="182"/>
                  </a:cubicBezTo>
                  <a:cubicBezTo>
                    <a:pt x="157" y="181"/>
                    <a:pt x="157" y="181"/>
                    <a:pt x="157" y="181"/>
                  </a:cubicBezTo>
                  <a:cubicBezTo>
                    <a:pt x="157" y="181"/>
                    <a:pt x="157" y="181"/>
                    <a:pt x="157" y="181"/>
                  </a:cubicBezTo>
                  <a:cubicBezTo>
                    <a:pt x="156" y="180"/>
                    <a:pt x="157" y="180"/>
                    <a:pt x="157" y="179"/>
                  </a:cubicBezTo>
                  <a:cubicBezTo>
                    <a:pt x="157" y="179"/>
                    <a:pt x="157" y="179"/>
                    <a:pt x="157" y="179"/>
                  </a:cubicBezTo>
                  <a:cubicBezTo>
                    <a:pt x="157" y="179"/>
                    <a:pt x="157" y="179"/>
                    <a:pt x="157" y="179"/>
                  </a:cubicBezTo>
                  <a:cubicBezTo>
                    <a:pt x="156" y="179"/>
                    <a:pt x="156" y="179"/>
                    <a:pt x="156" y="179"/>
                  </a:cubicBezTo>
                  <a:cubicBezTo>
                    <a:pt x="156" y="180"/>
                    <a:pt x="156" y="180"/>
                    <a:pt x="156" y="180"/>
                  </a:cubicBezTo>
                  <a:cubicBezTo>
                    <a:pt x="156" y="180"/>
                    <a:pt x="156" y="180"/>
                    <a:pt x="156" y="180"/>
                  </a:cubicBezTo>
                  <a:cubicBezTo>
                    <a:pt x="155" y="180"/>
                    <a:pt x="155" y="180"/>
                    <a:pt x="155" y="180"/>
                  </a:cubicBezTo>
                  <a:cubicBezTo>
                    <a:pt x="155" y="181"/>
                    <a:pt x="155" y="181"/>
                    <a:pt x="155" y="181"/>
                  </a:cubicBezTo>
                  <a:cubicBezTo>
                    <a:pt x="156" y="181"/>
                    <a:pt x="156" y="181"/>
                    <a:pt x="156" y="181"/>
                  </a:cubicBezTo>
                  <a:cubicBezTo>
                    <a:pt x="156" y="181"/>
                    <a:pt x="156" y="181"/>
                    <a:pt x="156" y="181"/>
                  </a:cubicBezTo>
                  <a:cubicBezTo>
                    <a:pt x="156" y="182"/>
                    <a:pt x="156" y="182"/>
                    <a:pt x="156" y="182"/>
                  </a:cubicBezTo>
                  <a:cubicBezTo>
                    <a:pt x="156" y="182"/>
                    <a:pt x="156" y="182"/>
                    <a:pt x="156" y="182"/>
                  </a:cubicBezTo>
                  <a:cubicBezTo>
                    <a:pt x="157" y="182"/>
                    <a:pt x="157" y="182"/>
                    <a:pt x="157" y="182"/>
                  </a:cubicBezTo>
                  <a:cubicBezTo>
                    <a:pt x="157" y="182"/>
                    <a:pt x="157" y="182"/>
                    <a:pt x="157" y="182"/>
                  </a:cubicBezTo>
                  <a:cubicBezTo>
                    <a:pt x="156" y="183"/>
                    <a:pt x="156" y="183"/>
                    <a:pt x="156" y="183"/>
                  </a:cubicBezTo>
                  <a:cubicBezTo>
                    <a:pt x="156" y="183"/>
                    <a:pt x="156" y="183"/>
                    <a:pt x="156" y="183"/>
                  </a:cubicBezTo>
                  <a:cubicBezTo>
                    <a:pt x="156" y="183"/>
                    <a:pt x="156" y="183"/>
                    <a:pt x="156" y="183"/>
                  </a:cubicBezTo>
                  <a:cubicBezTo>
                    <a:pt x="156" y="183"/>
                    <a:pt x="156" y="183"/>
                    <a:pt x="156" y="183"/>
                  </a:cubicBezTo>
                  <a:cubicBezTo>
                    <a:pt x="155" y="183"/>
                    <a:pt x="155" y="183"/>
                    <a:pt x="155" y="183"/>
                  </a:cubicBezTo>
                  <a:cubicBezTo>
                    <a:pt x="154" y="183"/>
                    <a:pt x="154" y="183"/>
                    <a:pt x="154" y="183"/>
                  </a:cubicBezTo>
                  <a:cubicBezTo>
                    <a:pt x="155" y="184"/>
                    <a:pt x="155" y="184"/>
                    <a:pt x="155" y="184"/>
                  </a:cubicBezTo>
                  <a:close/>
                  <a:moveTo>
                    <a:pt x="159" y="178"/>
                  </a:moveTo>
                  <a:cubicBezTo>
                    <a:pt x="160" y="178"/>
                    <a:pt x="160" y="178"/>
                    <a:pt x="160" y="178"/>
                  </a:cubicBezTo>
                  <a:cubicBezTo>
                    <a:pt x="160" y="177"/>
                    <a:pt x="160" y="177"/>
                    <a:pt x="160" y="177"/>
                  </a:cubicBezTo>
                  <a:cubicBezTo>
                    <a:pt x="160" y="177"/>
                    <a:pt x="160" y="177"/>
                    <a:pt x="160" y="177"/>
                  </a:cubicBezTo>
                  <a:cubicBezTo>
                    <a:pt x="159" y="177"/>
                    <a:pt x="159" y="177"/>
                    <a:pt x="159" y="177"/>
                  </a:cubicBezTo>
                  <a:cubicBezTo>
                    <a:pt x="159" y="177"/>
                    <a:pt x="159" y="177"/>
                    <a:pt x="159" y="177"/>
                  </a:cubicBezTo>
                  <a:cubicBezTo>
                    <a:pt x="159" y="177"/>
                    <a:pt x="159" y="177"/>
                    <a:pt x="159" y="177"/>
                  </a:cubicBezTo>
                  <a:cubicBezTo>
                    <a:pt x="159" y="177"/>
                    <a:pt x="159" y="178"/>
                    <a:pt x="159" y="178"/>
                  </a:cubicBezTo>
                  <a:cubicBezTo>
                    <a:pt x="160" y="178"/>
                    <a:pt x="160" y="178"/>
                    <a:pt x="160" y="178"/>
                  </a:cubicBezTo>
                  <a:lnTo>
                    <a:pt x="159" y="178"/>
                  </a:lnTo>
                  <a:close/>
                  <a:moveTo>
                    <a:pt x="160" y="179"/>
                  </a:moveTo>
                  <a:cubicBezTo>
                    <a:pt x="159" y="179"/>
                    <a:pt x="159" y="179"/>
                    <a:pt x="159" y="179"/>
                  </a:cubicBezTo>
                  <a:cubicBezTo>
                    <a:pt x="159" y="180"/>
                    <a:pt x="159" y="180"/>
                    <a:pt x="159" y="180"/>
                  </a:cubicBezTo>
                  <a:cubicBezTo>
                    <a:pt x="159" y="180"/>
                    <a:pt x="159" y="180"/>
                    <a:pt x="159" y="180"/>
                  </a:cubicBezTo>
                  <a:cubicBezTo>
                    <a:pt x="160" y="180"/>
                    <a:pt x="160" y="180"/>
                    <a:pt x="160" y="180"/>
                  </a:cubicBezTo>
                  <a:cubicBezTo>
                    <a:pt x="160" y="179"/>
                    <a:pt x="160" y="179"/>
                    <a:pt x="160" y="179"/>
                  </a:cubicBezTo>
                  <a:cubicBezTo>
                    <a:pt x="160" y="179"/>
                    <a:pt x="160" y="179"/>
                    <a:pt x="160" y="179"/>
                  </a:cubicBezTo>
                  <a:close/>
                  <a:moveTo>
                    <a:pt x="147" y="199"/>
                  </a:moveTo>
                  <a:cubicBezTo>
                    <a:pt x="146" y="199"/>
                    <a:pt x="146" y="199"/>
                    <a:pt x="146" y="199"/>
                  </a:cubicBezTo>
                  <a:cubicBezTo>
                    <a:pt x="147" y="198"/>
                    <a:pt x="147" y="198"/>
                    <a:pt x="147" y="198"/>
                  </a:cubicBezTo>
                  <a:cubicBezTo>
                    <a:pt x="146" y="198"/>
                    <a:pt x="146" y="198"/>
                    <a:pt x="146" y="198"/>
                  </a:cubicBezTo>
                  <a:cubicBezTo>
                    <a:pt x="146" y="199"/>
                    <a:pt x="146" y="199"/>
                    <a:pt x="146" y="199"/>
                  </a:cubicBezTo>
                  <a:cubicBezTo>
                    <a:pt x="146" y="199"/>
                    <a:pt x="146" y="199"/>
                    <a:pt x="146" y="199"/>
                  </a:cubicBezTo>
                  <a:cubicBezTo>
                    <a:pt x="146" y="199"/>
                    <a:pt x="146" y="199"/>
                    <a:pt x="146" y="199"/>
                  </a:cubicBezTo>
                  <a:lnTo>
                    <a:pt x="147" y="199"/>
                  </a:lnTo>
                  <a:close/>
                  <a:moveTo>
                    <a:pt x="145" y="198"/>
                  </a:moveTo>
                  <a:cubicBezTo>
                    <a:pt x="146" y="198"/>
                    <a:pt x="146" y="198"/>
                    <a:pt x="146" y="198"/>
                  </a:cubicBezTo>
                  <a:cubicBezTo>
                    <a:pt x="145" y="197"/>
                    <a:pt x="145" y="197"/>
                    <a:pt x="145" y="197"/>
                  </a:cubicBezTo>
                  <a:cubicBezTo>
                    <a:pt x="145" y="197"/>
                    <a:pt x="145" y="197"/>
                    <a:pt x="145" y="197"/>
                  </a:cubicBezTo>
                  <a:cubicBezTo>
                    <a:pt x="145" y="197"/>
                    <a:pt x="145" y="197"/>
                    <a:pt x="145" y="197"/>
                  </a:cubicBezTo>
                  <a:cubicBezTo>
                    <a:pt x="144" y="197"/>
                    <a:pt x="144" y="197"/>
                    <a:pt x="144" y="197"/>
                  </a:cubicBezTo>
                  <a:cubicBezTo>
                    <a:pt x="145" y="198"/>
                    <a:pt x="145" y="198"/>
                    <a:pt x="145" y="198"/>
                  </a:cubicBezTo>
                  <a:close/>
                  <a:moveTo>
                    <a:pt x="157" y="185"/>
                  </a:moveTo>
                  <a:cubicBezTo>
                    <a:pt x="157" y="186"/>
                    <a:pt x="157" y="186"/>
                    <a:pt x="157" y="186"/>
                  </a:cubicBezTo>
                  <a:cubicBezTo>
                    <a:pt x="157" y="186"/>
                    <a:pt x="157" y="185"/>
                    <a:pt x="157" y="185"/>
                  </a:cubicBezTo>
                  <a:close/>
                  <a:moveTo>
                    <a:pt x="148" y="200"/>
                  </a:moveTo>
                  <a:cubicBezTo>
                    <a:pt x="147" y="199"/>
                    <a:pt x="147" y="199"/>
                    <a:pt x="147" y="199"/>
                  </a:cubicBezTo>
                  <a:cubicBezTo>
                    <a:pt x="147" y="199"/>
                    <a:pt x="147" y="199"/>
                    <a:pt x="147" y="199"/>
                  </a:cubicBezTo>
                  <a:cubicBezTo>
                    <a:pt x="147" y="200"/>
                    <a:pt x="147" y="200"/>
                    <a:pt x="147" y="200"/>
                  </a:cubicBezTo>
                  <a:lnTo>
                    <a:pt x="148" y="200"/>
                  </a:lnTo>
                  <a:close/>
                  <a:moveTo>
                    <a:pt x="147" y="198"/>
                  </a:moveTo>
                  <a:cubicBezTo>
                    <a:pt x="148" y="198"/>
                    <a:pt x="148" y="198"/>
                    <a:pt x="148" y="198"/>
                  </a:cubicBezTo>
                  <a:cubicBezTo>
                    <a:pt x="148" y="198"/>
                    <a:pt x="148" y="198"/>
                    <a:pt x="148" y="198"/>
                  </a:cubicBezTo>
                  <a:cubicBezTo>
                    <a:pt x="148" y="198"/>
                    <a:pt x="148" y="198"/>
                    <a:pt x="148" y="198"/>
                  </a:cubicBezTo>
                  <a:cubicBezTo>
                    <a:pt x="149" y="198"/>
                    <a:pt x="149" y="198"/>
                    <a:pt x="149" y="198"/>
                  </a:cubicBezTo>
                  <a:cubicBezTo>
                    <a:pt x="147" y="198"/>
                    <a:pt x="147" y="198"/>
                    <a:pt x="147" y="198"/>
                  </a:cubicBezTo>
                  <a:cubicBezTo>
                    <a:pt x="148" y="197"/>
                    <a:pt x="148" y="197"/>
                    <a:pt x="148" y="197"/>
                  </a:cubicBezTo>
                  <a:cubicBezTo>
                    <a:pt x="147" y="198"/>
                    <a:pt x="147" y="198"/>
                    <a:pt x="147" y="198"/>
                  </a:cubicBezTo>
                  <a:cubicBezTo>
                    <a:pt x="147" y="198"/>
                    <a:pt x="147" y="198"/>
                    <a:pt x="147" y="198"/>
                  </a:cubicBezTo>
                  <a:cubicBezTo>
                    <a:pt x="147" y="198"/>
                    <a:pt x="147" y="198"/>
                    <a:pt x="147" y="199"/>
                  </a:cubicBezTo>
                  <a:lnTo>
                    <a:pt x="147" y="198"/>
                  </a:lnTo>
                  <a:close/>
                  <a:moveTo>
                    <a:pt x="145" y="199"/>
                  </a:moveTo>
                  <a:cubicBezTo>
                    <a:pt x="145" y="199"/>
                    <a:pt x="145" y="199"/>
                    <a:pt x="145" y="199"/>
                  </a:cubicBezTo>
                  <a:cubicBezTo>
                    <a:pt x="145" y="199"/>
                    <a:pt x="145" y="199"/>
                    <a:pt x="145" y="199"/>
                  </a:cubicBezTo>
                  <a:cubicBezTo>
                    <a:pt x="144" y="199"/>
                    <a:pt x="144" y="199"/>
                    <a:pt x="144" y="199"/>
                  </a:cubicBezTo>
                  <a:cubicBezTo>
                    <a:pt x="144" y="199"/>
                    <a:pt x="144" y="199"/>
                    <a:pt x="144" y="199"/>
                  </a:cubicBezTo>
                  <a:cubicBezTo>
                    <a:pt x="144" y="199"/>
                    <a:pt x="144" y="199"/>
                    <a:pt x="144" y="199"/>
                  </a:cubicBezTo>
                  <a:lnTo>
                    <a:pt x="145" y="199"/>
                  </a:lnTo>
                  <a:close/>
                  <a:moveTo>
                    <a:pt x="337" y="425"/>
                  </a:moveTo>
                  <a:cubicBezTo>
                    <a:pt x="337" y="425"/>
                    <a:pt x="337" y="425"/>
                    <a:pt x="337" y="425"/>
                  </a:cubicBezTo>
                  <a:cubicBezTo>
                    <a:pt x="337" y="425"/>
                    <a:pt x="337" y="425"/>
                    <a:pt x="337" y="425"/>
                  </a:cubicBezTo>
                  <a:cubicBezTo>
                    <a:pt x="337" y="425"/>
                    <a:pt x="337" y="425"/>
                    <a:pt x="337" y="425"/>
                  </a:cubicBezTo>
                  <a:cubicBezTo>
                    <a:pt x="336" y="425"/>
                    <a:pt x="336" y="425"/>
                    <a:pt x="336" y="425"/>
                  </a:cubicBezTo>
                  <a:cubicBezTo>
                    <a:pt x="336" y="425"/>
                    <a:pt x="336" y="425"/>
                    <a:pt x="336" y="425"/>
                  </a:cubicBezTo>
                  <a:cubicBezTo>
                    <a:pt x="336" y="426"/>
                    <a:pt x="336" y="426"/>
                    <a:pt x="336" y="426"/>
                  </a:cubicBezTo>
                  <a:cubicBezTo>
                    <a:pt x="336" y="426"/>
                    <a:pt x="336" y="426"/>
                    <a:pt x="336" y="426"/>
                  </a:cubicBezTo>
                  <a:cubicBezTo>
                    <a:pt x="336" y="426"/>
                    <a:pt x="337" y="426"/>
                    <a:pt x="337" y="425"/>
                  </a:cubicBezTo>
                  <a:close/>
                  <a:moveTo>
                    <a:pt x="347" y="423"/>
                  </a:moveTo>
                  <a:cubicBezTo>
                    <a:pt x="346" y="423"/>
                    <a:pt x="346" y="423"/>
                    <a:pt x="346" y="423"/>
                  </a:cubicBezTo>
                  <a:cubicBezTo>
                    <a:pt x="346" y="423"/>
                    <a:pt x="346" y="423"/>
                    <a:pt x="346" y="423"/>
                  </a:cubicBezTo>
                  <a:cubicBezTo>
                    <a:pt x="346" y="423"/>
                    <a:pt x="346" y="423"/>
                    <a:pt x="346" y="423"/>
                  </a:cubicBezTo>
                  <a:cubicBezTo>
                    <a:pt x="346" y="423"/>
                    <a:pt x="347" y="423"/>
                    <a:pt x="347" y="423"/>
                  </a:cubicBezTo>
                  <a:close/>
                  <a:moveTo>
                    <a:pt x="336" y="421"/>
                  </a:moveTo>
                  <a:cubicBezTo>
                    <a:pt x="337" y="421"/>
                    <a:pt x="337" y="421"/>
                    <a:pt x="337" y="421"/>
                  </a:cubicBezTo>
                  <a:cubicBezTo>
                    <a:pt x="337" y="421"/>
                    <a:pt x="337" y="421"/>
                    <a:pt x="337" y="421"/>
                  </a:cubicBezTo>
                  <a:cubicBezTo>
                    <a:pt x="336" y="420"/>
                    <a:pt x="336" y="420"/>
                    <a:pt x="336" y="420"/>
                  </a:cubicBezTo>
                  <a:cubicBezTo>
                    <a:pt x="336" y="421"/>
                    <a:pt x="336" y="420"/>
                    <a:pt x="336" y="420"/>
                  </a:cubicBezTo>
                  <a:cubicBezTo>
                    <a:pt x="336" y="420"/>
                    <a:pt x="336" y="420"/>
                    <a:pt x="336" y="420"/>
                  </a:cubicBezTo>
                  <a:cubicBezTo>
                    <a:pt x="335" y="420"/>
                    <a:pt x="335" y="420"/>
                    <a:pt x="335" y="420"/>
                  </a:cubicBezTo>
                  <a:cubicBezTo>
                    <a:pt x="335" y="421"/>
                    <a:pt x="336" y="421"/>
                    <a:pt x="336" y="421"/>
                  </a:cubicBezTo>
                  <a:cubicBezTo>
                    <a:pt x="336" y="421"/>
                    <a:pt x="336" y="421"/>
                    <a:pt x="336" y="421"/>
                  </a:cubicBezTo>
                  <a:close/>
                  <a:moveTo>
                    <a:pt x="336" y="439"/>
                  </a:moveTo>
                  <a:cubicBezTo>
                    <a:pt x="336" y="439"/>
                    <a:pt x="336" y="439"/>
                    <a:pt x="336" y="439"/>
                  </a:cubicBezTo>
                  <a:cubicBezTo>
                    <a:pt x="336" y="439"/>
                    <a:pt x="336" y="438"/>
                    <a:pt x="336" y="438"/>
                  </a:cubicBezTo>
                  <a:lnTo>
                    <a:pt x="336" y="439"/>
                  </a:lnTo>
                  <a:close/>
                  <a:moveTo>
                    <a:pt x="336" y="426"/>
                  </a:moveTo>
                  <a:cubicBezTo>
                    <a:pt x="335" y="426"/>
                    <a:pt x="336" y="426"/>
                    <a:pt x="336" y="426"/>
                  </a:cubicBezTo>
                  <a:cubicBezTo>
                    <a:pt x="335" y="426"/>
                    <a:pt x="335" y="426"/>
                    <a:pt x="335" y="426"/>
                  </a:cubicBezTo>
                  <a:cubicBezTo>
                    <a:pt x="335" y="426"/>
                    <a:pt x="335" y="426"/>
                    <a:pt x="335" y="426"/>
                  </a:cubicBezTo>
                  <a:cubicBezTo>
                    <a:pt x="335" y="426"/>
                    <a:pt x="336" y="426"/>
                    <a:pt x="336" y="426"/>
                  </a:cubicBezTo>
                  <a:close/>
                  <a:moveTo>
                    <a:pt x="339" y="427"/>
                  </a:moveTo>
                  <a:cubicBezTo>
                    <a:pt x="340" y="427"/>
                    <a:pt x="339" y="427"/>
                    <a:pt x="339" y="427"/>
                  </a:cubicBezTo>
                  <a:cubicBezTo>
                    <a:pt x="339" y="427"/>
                    <a:pt x="339" y="427"/>
                    <a:pt x="339" y="427"/>
                  </a:cubicBezTo>
                  <a:close/>
                  <a:moveTo>
                    <a:pt x="346" y="422"/>
                  </a:moveTo>
                  <a:cubicBezTo>
                    <a:pt x="346" y="422"/>
                    <a:pt x="346" y="422"/>
                    <a:pt x="346" y="422"/>
                  </a:cubicBezTo>
                  <a:cubicBezTo>
                    <a:pt x="346" y="422"/>
                    <a:pt x="346" y="423"/>
                    <a:pt x="346" y="422"/>
                  </a:cubicBezTo>
                  <a:close/>
                  <a:moveTo>
                    <a:pt x="336" y="428"/>
                  </a:moveTo>
                  <a:cubicBezTo>
                    <a:pt x="336" y="428"/>
                    <a:pt x="336" y="428"/>
                    <a:pt x="336" y="428"/>
                  </a:cubicBezTo>
                  <a:cubicBezTo>
                    <a:pt x="336" y="429"/>
                    <a:pt x="336" y="429"/>
                    <a:pt x="336" y="429"/>
                  </a:cubicBezTo>
                  <a:cubicBezTo>
                    <a:pt x="336" y="429"/>
                    <a:pt x="336" y="429"/>
                    <a:pt x="336" y="429"/>
                  </a:cubicBezTo>
                  <a:cubicBezTo>
                    <a:pt x="336" y="429"/>
                    <a:pt x="336" y="428"/>
                    <a:pt x="336" y="428"/>
                  </a:cubicBezTo>
                  <a:close/>
                  <a:moveTo>
                    <a:pt x="345" y="423"/>
                  </a:moveTo>
                  <a:cubicBezTo>
                    <a:pt x="345" y="423"/>
                    <a:pt x="345" y="423"/>
                    <a:pt x="345" y="423"/>
                  </a:cubicBezTo>
                  <a:cubicBezTo>
                    <a:pt x="345" y="423"/>
                    <a:pt x="345" y="423"/>
                    <a:pt x="345" y="423"/>
                  </a:cubicBezTo>
                  <a:cubicBezTo>
                    <a:pt x="345" y="423"/>
                    <a:pt x="345" y="423"/>
                    <a:pt x="345" y="423"/>
                  </a:cubicBezTo>
                  <a:cubicBezTo>
                    <a:pt x="345" y="423"/>
                    <a:pt x="345" y="423"/>
                    <a:pt x="345" y="423"/>
                  </a:cubicBezTo>
                  <a:cubicBezTo>
                    <a:pt x="345" y="423"/>
                    <a:pt x="345" y="423"/>
                    <a:pt x="345" y="423"/>
                  </a:cubicBezTo>
                  <a:cubicBezTo>
                    <a:pt x="345" y="423"/>
                    <a:pt x="345" y="423"/>
                    <a:pt x="345" y="423"/>
                  </a:cubicBezTo>
                  <a:close/>
                  <a:moveTo>
                    <a:pt x="339" y="412"/>
                  </a:moveTo>
                  <a:cubicBezTo>
                    <a:pt x="339" y="412"/>
                    <a:pt x="339" y="412"/>
                    <a:pt x="339" y="412"/>
                  </a:cubicBezTo>
                  <a:cubicBezTo>
                    <a:pt x="339" y="412"/>
                    <a:pt x="339" y="412"/>
                    <a:pt x="339" y="412"/>
                  </a:cubicBezTo>
                  <a:cubicBezTo>
                    <a:pt x="338" y="412"/>
                    <a:pt x="338" y="412"/>
                    <a:pt x="338" y="412"/>
                  </a:cubicBezTo>
                  <a:cubicBezTo>
                    <a:pt x="338" y="412"/>
                    <a:pt x="338" y="412"/>
                    <a:pt x="338" y="412"/>
                  </a:cubicBezTo>
                  <a:cubicBezTo>
                    <a:pt x="338" y="412"/>
                    <a:pt x="338" y="412"/>
                    <a:pt x="338" y="412"/>
                  </a:cubicBezTo>
                  <a:lnTo>
                    <a:pt x="339" y="412"/>
                  </a:lnTo>
                  <a:close/>
                  <a:moveTo>
                    <a:pt x="338" y="429"/>
                  </a:moveTo>
                  <a:cubicBezTo>
                    <a:pt x="338" y="429"/>
                    <a:pt x="338" y="429"/>
                    <a:pt x="338" y="429"/>
                  </a:cubicBezTo>
                  <a:cubicBezTo>
                    <a:pt x="338" y="428"/>
                    <a:pt x="337" y="428"/>
                    <a:pt x="337" y="428"/>
                  </a:cubicBezTo>
                  <a:cubicBezTo>
                    <a:pt x="337" y="428"/>
                    <a:pt x="337" y="428"/>
                    <a:pt x="337" y="428"/>
                  </a:cubicBezTo>
                  <a:cubicBezTo>
                    <a:pt x="337" y="428"/>
                    <a:pt x="337" y="428"/>
                    <a:pt x="337" y="428"/>
                  </a:cubicBezTo>
                  <a:cubicBezTo>
                    <a:pt x="337" y="428"/>
                    <a:pt x="337" y="429"/>
                    <a:pt x="338" y="429"/>
                  </a:cubicBezTo>
                  <a:close/>
                  <a:moveTo>
                    <a:pt x="344" y="429"/>
                  </a:moveTo>
                  <a:cubicBezTo>
                    <a:pt x="344" y="429"/>
                    <a:pt x="344" y="429"/>
                    <a:pt x="344" y="429"/>
                  </a:cubicBezTo>
                  <a:cubicBezTo>
                    <a:pt x="344" y="429"/>
                    <a:pt x="344" y="429"/>
                    <a:pt x="344" y="429"/>
                  </a:cubicBezTo>
                  <a:cubicBezTo>
                    <a:pt x="344" y="429"/>
                    <a:pt x="344" y="429"/>
                    <a:pt x="344" y="429"/>
                  </a:cubicBezTo>
                  <a:cubicBezTo>
                    <a:pt x="344" y="429"/>
                    <a:pt x="344" y="429"/>
                    <a:pt x="344" y="429"/>
                  </a:cubicBezTo>
                  <a:cubicBezTo>
                    <a:pt x="343" y="429"/>
                    <a:pt x="343" y="430"/>
                    <a:pt x="343" y="430"/>
                  </a:cubicBezTo>
                  <a:cubicBezTo>
                    <a:pt x="344" y="430"/>
                    <a:pt x="344" y="430"/>
                    <a:pt x="344" y="430"/>
                  </a:cubicBezTo>
                  <a:cubicBezTo>
                    <a:pt x="344" y="430"/>
                    <a:pt x="344" y="430"/>
                    <a:pt x="344" y="430"/>
                  </a:cubicBezTo>
                  <a:cubicBezTo>
                    <a:pt x="344" y="430"/>
                    <a:pt x="344" y="430"/>
                    <a:pt x="344" y="430"/>
                  </a:cubicBezTo>
                  <a:cubicBezTo>
                    <a:pt x="344" y="429"/>
                    <a:pt x="344" y="429"/>
                    <a:pt x="344" y="429"/>
                  </a:cubicBezTo>
                  <a:cubicBezTo>
                    <a:pt x="344" y="429"/>
                    <a:pt x="345" y="429"/>
                    <a:pt x="345" y="429"/>
                  </a:cubicBezTo>
                  <a:cubicBezTo>
                    <a:pt x="344" y="429"/>
                    <a:pt x="344" y="429"/>
                    <a:pt x="344" y="429"/>
                  </a:cubicBezTo>
                  <a:cubicBezTo>
                    <a:pt x="344" y="429"/>
                    <a:pt x="344" y="429"/>
                    <a:pt x="344" y="429"/>
                  </a:cubicBezTo>
                  <a:close/>
                  <a:moveTo>
                    <a:pt x="345" y="420"/>
                  </a:moveTo>
                  <a:cubicBezTo>
                    <a:pt x="345" y="420"/>
                    <a:pt x="345" y="420"/>
                    <a:pt x="345" y="420"/>
                  </a:cubicBezTo>
                  <a:cubicBezTo>
                    <a:pt x="345" y="420"/>
                    <a:pt x="345" y="421"/>
                    <a:pt x="345" y="421"/>
                  </a:cubicBezTo>
                  <a:cubicBezTo>
                    <a:pt x="345" y="421"/>
                    <a:pt x="345" y="421"/>
                    <a:pt x="345" y="421"/>
                  </a:cubicBezTo>
                  <a:cubicBezTo>
                    <a:pt x="345" y="421"/>
                    <a:pt x="345" y="421"/>
                    <a:pt x="345" y="421"/>
                  </a:cubicBezTo>
                  <a:cubicBezTo>
                    <a:pt x="345" y="421"/>
                    <a:pt x="345" y="421"/>
                    <a:pt x="345" y="421"/>
                  </a:cubicBezTo>
                  <a:cubicBezTo>
                    <a:pt x="345" y="421"/>
                    <a:pt x="345" y="421"/>
                    <a:pt x="345" y="421"/>
                  </a:cubicBezTo>
                  <a:lnTo>
                    <a:pt x="345" y="420"/>
                  </a:lnTo>
                  <a:close/>
                  <a:moveTo>
                    <a:pt x="347" y="422"/>
                  </a:moveTo>
                  <a:cubicBezTo>
                    <a:pt x="348" y="422"/>
                    <a:pt x="348" y="422"/>
                    <a:pt x="348" y="422"/>
                  </a:cubicBezTo>
                  <a:cubicBezTo>
                    <a:pt x="348" y="422"/>
                    <a:pt x="348" y="422"/>
                    <a:pt x="348" y="422"/>
                  </a:cubicBezTo>
                  <a:cubicBezTo>
                    <a:pt x="348" y="422"/>
                    <a:pt x="348" y="422"/>
                    <a:pt x="348" y="422"/>
                  </a:cubicBezTo>
                  <a:lnTo>
                    <a:pt x="347" y="422"/>
                  </a:lnTo>
                  <a:close/>
                  <a:moveTo>
                    <a:pt x="347" y="420"/>
                  </a:moveTo>
                  <a:cubicBezTo>
                    <a:pt x="347" y="420"/>
                    <a:pt x="347" y="419"/>
                    <a:pt x="348" y="419"/>
                  </a:cubicBezTo>
                  <a:cubicBezTo>
                    <a:pt x="348" y="419"/>
                    <a:pt x="348" y="419"/>
                    <a:pt x="348" y="419"/>
                  </a:cubicBezTo>
                  <a:cubicBezTo>
                    <a:pt x="348" y="419"/>
                    <a:pt x="348" y="419"/>
                    <a:pt x="348" y="419"/>
                  </a:cubicBezTo>
                  <a:cubicBezTo>
                    <a:pt x="348" y="419"/>
                    <a:pt x="348" y="419"/>
                    <a:pt x="348" y="419"/>
                  </a:cubicBezTo>
                  <a:cubicBezTo>
                    <a:pt x="348" y="419"/>
                    <a:pt x="348" y="419"/>
                    <a:pt x="348" y="419"/>
                  </a:cubicBezTo>
                  <a:cubicBezTo>
                    <a:pt x="348" y="419"/>
                    <a:pt x="348" y="419"/>
                    <a:pt x="348" y="419"/>
                  </a:cubicBezTo>
                  <a:cubicBezTo>
                    <a:pt x="347" y="419"/>
                    <a:pt x="347" y="418"/>
                    <a:pt x="346" y="419"/>
                  </a:cubicBezTo>
                  <a:cubicBezTo>
                    <a:pt x="346" y="419"/>
                    <a:pt x="346" y="419"/>
                    <a:pt x="346" y="419"/>
                  </a:cubicBezTo>
                  <a:cubicBezTo>
                    <a:pt x="345" y="419"/>
                    <a:pt x="345" y="419"/>
                    <a:pt x="345" y="419"/>
                  </a:cubicBezTo>
                  <a:cubicBezTo>
                    <a:pt x="345" y="419"/>
                    <a:pt x="345" y="419"/>
                    <a:pt x="345" y="419"/>
                  </a:cubicBezTo>
                  <a:cubicBezTo>
                    <a:pt x="345" y="420"/>
                    <a:pt x="345" y="420"/>
                    <a:pt x="345" y="420"/>
                  </a:cubicBezTo>
                  <a:cubicBezTo>
                    <a:pt x="345" y="420"/>
                    <a:pt x="345" y="420"/>
                    <a:pt x="345" y="420"/>
                  </a:cubicBezTo>
                  <a:cubicBezTo>
                    <a:pt x="346" y="419"/>
                    <a:pt x="346" y="419"/>
                    <a:pt x="346" y="419"/>
                  </a:cubicBezTo>
                  <a:cubicBezTo>
                    <a:pt x="346" y="419"/>
                    <a:pt x="346" y="419"/>
                    <a:pt x="346" y="419"/>
                  </a:cubicBezTo>
                  <a:cubicBezTo>
                    <a:pt x="346" y="419"/>
                    <a:pt x="346" y="419"/>
                    <a:pt x="346" y="419"/>
                  </a:cubicBezTo>
                  <a:lnTo>
                    <a:pt x="347" y="420"/>
                  </a:lnTo>
                  <a:close/>
                  <a:moveTo>
                    <a:pt x="339" y="396"/>
                  </a:moveTo>
                  <a:cubicBezTo>
                    <a:pt x="340" y="396"/>
                    <a:pt x="339" y="395"/>
                    <a:pt x="338" y="395"/>
                  </a:cubicBezTo>
                  <a:cubicBezTo>
                    <a:pt x="338" y="395"/>
                    <a:pt x="338" y="395"/>
                    <a:pt x="338" y="395"/>
                  </a:cubicBezTo>
                  <a:cubicBezTo>
                    <a:pt x="337" y="396"/>
                    <a:pt x="339" y="396"/>
                    <a:pt x="339" y="396"/>
                  </a:cubicBezTo>
                  <a:close/>
                  <a:moveTo>
                    <a:pt x="338" y="427"/>
                  </a:moveTo>
                  <a:cubicBezTo>
                    <a:pt x="338" y="427"/>
                    <a:pt x="338" y="427"/>
                    <a:pt x="338" y="427"/>
                  </a:cubicBezTo>
                  <a:cubicBezTo>
                    <a:pt x="338" y="427"/>
                    <a:pt x="338" y="427"/>
                    <a:pt x="338" y="427"/>
                  </a:cubicBezTo>
                  <a:cubicBezTo>
                    <a:pt x="338" y="427"/>
                    <a:pt x="338" y="427"/>
                    <a:pt x="338" y="427"/>
                  </a:cubicBezTo>
                  <a:close/>
                  <a:moveTo>
                    <a:pt x="328" y="444"/>
                  </a:moveTo>
                  <a:cubicBezTo>
                    <a:pt x="329" y="444"/>
                    <a:pt x="329" y="444"/>
                    <a:pt x="329" y="444"/>
                  </a:cubicBezTo>
                  <a:cubicBezTo>
                    <a:pt x="329" y="444"/>
                    <a:pt x="329" y="443"/>
                    <a:pt x="329" y="443"/>
                  </a:cubicBezTo>
                  <a:cubicBezTo>
                    <a:pt x="328" y="443"/>
                    <a:pt x="328" y="443"/>
                    <a:pt x="328" y="443"/>
                  </a:cubicBezTo>
                  <a:lnTo>
                    <a:pt x="328" y="444"/>
                  </a:lnTo>
                  <a:close/>
                  <a:moveTo>
                    <a:pt x="338" y="431"/>
                  </a:moveTo>
                  <a:cubicBezTo>
                    <a:pt x="338" y="431"/>
                    <a:pt x="338" y="431"/>
                    <a:pt x="338" y="431"/>
                  </a:cubicBezTo>
                  <a:cubicBezTo>
                    <a:pt x="338" y="430"/>
                    <a:pt x="338" y="430"/>
                    <a:pt x="338" y="430"/>
                  </a:cubicBezTo>
                  <a:cubicBezTo>
                    <a:pt x="338" y="430"/>
                    <a:pt x="338" y="430"/>
                    <a:pt x="338" y="430"/>
                  </a:cubicBezTo>
                  <a:cubicBezTo>
                    <a:pt x="338" y="430"/>
                    <a:pt x="338" y="431"/>
                    <a:pt x="338" y="431"/>
                  </a:cubicBezTo>
                  <a:cubicBezTo>
                    <a:pt x="338" y="431"/>
                    <a:pt x="338" y="431"/>
                    <a:pt x="338" y="431"/>
                  </a:cubicBezTo>
                  <a:cubicBezTo>
                    <a:pt x="338" y="431"/>
                    <a:pt x="338" y="431"/>
                    <a:pt x="338" y="431"/>
                  </a:cubicBezTo>
                  <a:cubicBezTo>
                    <a:pt x="337" y="431"/>
                    <a:pt x="337" y="431"/>
                    <a:pt x="337" y="431"/>
                  </a:cubicBezTo>
                  <a:cubicBezTo>
                    <a:pt x="338" y="431"/>
                    <a:pt x="338" y="431"/>
                    <a:pt x="338" y="431"/>
                  </a:cubicBezTo>
                  <a:cubicBezTo>
                    <a:pt x="338" y="431"/>
                    <a:pt x="338" y="431"/>
                    <a:pt x="338" y="431"/>
                  </a:cubicBezTo>
                  <a:close/>
                  <a:moveTo>
                    <a:pt x="321" y="431"/>
                  </a:moveTo>
                  <a:cubicBezTo>
                    <a:pt x="320" y="431"/>
                    <a:pt x="320" y="433"/>
                    <a:pt x="321" y="433"/>
                  </a:cubicBezTo>
                  <a:cubicBezTo>
                    <a:pt x="323" y="433"/>
                    <a:pt x="321" y="431"/>
                    <a:pt x="321" y="431"/>
                  </a:cubicBezTo>
                  <a:close/>
                  <a:moveTo>
                    <a:pt x="339" y="424"/>
                  </a:moveTo>
                  <a:cubicBezTo>
                    <a:pt x="339" y="424"/>
                    <a:pt x="339" y="424"/>
                    <a:pt x="339" y="424"/>
                  </a:cubicBezTo>
                  <a:cubicBezTo>
                    <a:pt x="338" y="424"/>
                    <a:pt x="338" y="425"/>
                    <a:pt x="337" y="425"/>
                  </a:cubicBezTo>
                  <a:cubicBezTo>
                    <a:pt x="338" y="426"/>
                    <a:pt x="338" y="426"/>
                    <a:pt x="338" y="426"/>
                  </a:cubicBezTo>
                  <a:cubicBezTo>
                    <a:pt x="338" y="426"/>
                    <a:pt x="338" y="426"/>
                    <a:pt x="338" y="426"/>
                  </a:cubicBezTo>
                  <a:cubicBezTo>
                    <a:pt x="338" y="426"/>
                    <a:pt x="338" y="426"/>
                    <a:pt x="338" y="426"/>
                  </a:cubicBezTo>
                  <a:cubicBezTo>
                    <a:pt x="338" y="426"/>
                    <a:pt x="338" y="426"/>
                    <a:pt x="338" y="427"/>
                  </a:cubicBezTo>
                  <a:cubicBezTo>
                    <a:pt x="339" y="426"/>
                    <a:pt x="339" y="425"/>
                    <a:pt x="339" y="424"/>
                  </a:cubicBezTo>
                  <a:close/>
                  <a:moveTo>
                    <a:pt x="306" y="418"/>
                  </a:moveTo>
                  <a:cubicBezTo>
                    <a:pt x="306" y="418"/>
                    <a:pt x="304" y="419"/>
                    <a:pt x="306" y="420"/>
                  </a:cubicBezTo>
                  <a:cubicBezTo>
                    <a:pt x="306" y="420"/>
                    <a:pt x="307" y="420"/>
                    <a:pt x="308" y="420"/>
                  </a:cubicBezTo>
                  <a:cubicBezTo>
                    <a:pt x="308" y="419"/>
                    <a:pt x="308" y="419"/>
                    <a:pt x="308" y="419"/>
                  </a:cubicBezTo>
                  <a:cubicBezTo>
                    <a:pt x="307" y="419"/>
                    <a:pt x="306" y="419"/>
                    <a:pt x="306" y="418"/>
                  </a:cubicBezTo>
                  <a:close/>
                  <a:moveTo>
                    <a:pt x="338" y="395"/>
                  </a:moveTo>
                  <a:cubicBezTo>
                    <a:pt x="339" y="395"/>
                    <a:pt x="338" y="395"/>
                    <a:pt x="338" y="395"/>
                  </a:cubicBezTo>
                  <a:close/>
                  <a:moveTo>
                    <a:pt x="347" y="424"/>
                  </a:moveTo>
                  <a:cubicBezTo>
                    <a:pt x="347" y="424"/>
                    <a:pt x="347" y="424"/>
                    <a:pt x="347" y="424"/>
                  </a:cubicBezTo>
                  <a:cubicBezTo>
                    <a:pt x="347" y="424"/>
                    <a:pt x="347" y="424"/>
                    <a:pt x="347" y="424"/>
                  </a:cubicBezTo>
                  <a:cubicBezTo>
                    <a:pt x="347" y="424"/>
                    <a:pt x="347" y="424"/>
                    <a:pt x="347" y="424"/>
                  </a:cubicBezTo>
                  <a:cubicBezTo>
                    <a:pt x="347" y="425"/>
                    <a:pt x="347" y="425"/>
                    <a:pt x="347" y="425"/>
                  </a:cubicBezTo>
                  <a:cubicBezTo>
                    <a:pt x="347" y="425"/>
                    <a:pt x="347" y="425"/>
                    <a:pt x="347" y="425"/>
                  </a:cubicBezTo>
                  <a:cubicBezTo>
                    <a:pt x="347" y="425"/>
                    <a:pt x="347" y="424"/>
                    <a:pt x="347" y="424"/>
                  </a:cubicBezTo>
                  <a:cubicBezTo>
                    <a:pt x="347" y="424"/>
                    <a:pt x="347" y="424"/>
                    <a:pt x="347" y="424"/>
                  </a:cubicBezTo>
                  <a:close/>
                  <a:moveTo>
                    <a:pt x="343" y="420"/>
                  </a:moveTo>
                  <a:cubicBezTo>
                    <a:pt x="342" y="420"/>
                    <a:pt x="342" y="420"/>
                    <a:pt x="341" y="421"/>
                  </a:cubicBezTo>
                  <a:cubicBezTo>
                    <a:pt x="341" y="421"/>
                    <a:pt x="341" y="421"/>
                    <a:pt x="341" y="421"/>
                  </a:cubicBezTo>
                  <a:cubicBezTo>
                    <a:pt x="342" y="421"/>
                    <a:pt x="343" y="420"/>
                    <a:pt x="344" y="420"/>
                  </a:cubicBezTo>
                  <a:cubicBezTo>
                    <a:pt x="343" y="420"/>
                    <a:pt x="343" y="420"/>
                    <a:pt x="343" y="420"/>
                  </a:cubicBezTo>
                  <a:close/>
                  <a:moveTo>
                    <a:pt x="331" y="410"/>
                  </a:moveTo>
                  <a:cubicBezTo>
                    <a:pt x="332" y="410"/>
                    <a:pt x="332" y="410"/>
                    <a:pt x="332" y="410"/>
                  </a:cubicBezTo>
                  <a:cubicBezTo>
                    <a:pt x="332" y="410"/>
                    <a:pt x="332" y="410"/>
                    <a:pt x="332" y="410"/>
                  </a:cubicBezTo>
                  <a:cubicBezTo>
                    <a:pt x="332" y="410"/>
                    <a:pt x="332" y="410"/>
                    <a:pt x="332" y="410"/>
                  </a:cubicBezTo>
                  <a:cubicBezTo>
                    <a:pt x="332" y="410"/>
                    <a:pt x="332" y="410"/>
                    <a:pt x="332" y="410"/>
                  </a:cubicBezTo>
                  <a:cubicBezTo>
                    <a:pt x="332" y="411"/>
                    <a:pt x="332" y="411"/>
                    <a:pt x="332" y="411"/>
                  </a:cubicBezTo>
                  <a:cubicBezTo>
                    <a:pt x="332" y="411"/>
                    <a:pt x="332" y="410"/>
                    <a:pt x="332" y="410"/>
                  </a:cubicBezTo>
                  <a:cubicBezTo>
                    <a:pt x="332" y="411"/>
                    <a:pt x="332" y="411"/>
                    <a:pt x="332" y="411"/>
                  </a:cubicBezTo>
                  <a:cubicBezTo>
                    <a:pt x="333" y="410"/>
                    <a:pt x="332" y="410"/>
                    <a:pt x="332" y="410"/>
                  </a:cubicBezTo>
                  <a:cubicBezTo>
                    <a:pt x="332" y="410"/>
                    <a:pt x="332" y="409"/>
                    <a:pt x="332" y="409"/>
                  </a:cubicBezTo>
                  <a:cubicBezTo>
                    <a:pt x="331" y="409"/>
                    <a:pt x="331" y="409"/>
                    <a:pt x="331" y="409"/>
                  </a:cubicBezTo>
                  <a:cubicBezTo>
                    <a:pt x="331" y="409"/>
                    <a:pt x="331" y="409"/>
                    <a:pt x="331" y="409"/>
                  </a:cubicBezTo>
                  <a:cubicBezTo>
                    <a:pt x="331" y="409"/>
                    <a:pt x="331" y="409"/>
                    <a:pt x="331" y="409"/>
                  </a:cubicBezTo>
                  <a:cubicBezTo>
                    <a:pt x="331" y="409"/>
                    <a:pt x="331" y="410"/>
                    <a:pt x="331" y="410"/>
                  </a:cubicBezTo>
                  <a:close/>
                  <a:moveTo>
                    <a:pt x="343" y="440"/>
                  </a:moveTo>
                  <a:cubicBezTo>
                    <a:pt x="343" y="440"/>
                    <a:pt x="343" y="440"/>
                    <a:pt x="343" y="440"/>
                  </a:cubicBezTo>
                  <a:cubicBezTo>
                    <a:pt x="342" y="440"/>
                    <a:pt x="342" y="440"/>
                    <a:pt x="342" y="440"/>
                  </a:cubicBezTo>
                  <a:cubicBezTo>
                    <a:pt x="342" y="440"/>
                    <a:pt x="342" y="441"/>
                    <a:pt x="342" y="441"/>
                  </a:cubicBezTo>
                  <a:cubicBezTo>
                    <a:pt x="342" y="440"/>
                    <a:pt x="342" y="440"/>
                    <a:pt x="342" y="440"/>
                  </a:cubicBezTo>
                  <a:cubicBezTo>
                    <a:pt x="341" y="440"/>
                    <a:pt x="341" y="440"/>
                    <a:pt x="341" y="441"/>
                  </a:cubicBezTo>
                  <a:cubicBezTo>
                    <a:pt x="340" y="441"/>
                    <a:pt x="340" y="441"/>
                    <a:pt x="340" y="441"/>
                  </a:cubicBezTo>
                  <a:cubicBezTo>
                    <a:pt x="340" y="441"/>
                    <a:pt x="340" y="441"/>
                    <a:pt x="340" y="441"/>
                  </a:cubicBezTo>
                  <a:cubicBezTo>
                    <a:pt x="340" y="441"/>
                    <a:pt x="340" y="441"/>
                    <a:pt x="339" y="441"/>
                  </a:cubicBezTo>
                  <a:cubicBezTo>
                    <a:pt x="339" y="441"/>
                    <a:pt x="339" y="440"/>
                    <a:pt x="339" y="440"/>
                  </a:cubicBezTo>
                  <a:cubicBezTo>
                    <a:pt x="339" y="440"/>
                    <a:pt x="339" y="440"/>
                    <a:pt x="339" y="440"/>
                  </a:cubicBezTo>
                  <a:cubicBezTo>
                    <a:pt x="339" y="440"/>
                    <a:pt x="339" y="440"/>
                    <a:pt x="339" y="439"/>
                  </a:cubicBezTo>
                  <a:cubicBezTo>
                    <a:pt x="339" y="440"/>
                    <a:pt x="338" y="440"/>
                    <a:pt x="337" y="440"/>
                  </a:cubicBezTo>
                  <a:cubicBezTo>
                    <a:pt x="337" y="439"/>
                    <a:pt x="337" y="439"/>
                    <a:pt x="337" y="439"/>
                  </a:cubicBezTo>
                  <a:cubicBezTo>
                    <a:pt x="337" y="440"/>
                    <a:pt x="336" y="439"/>
                    <a:pt x="336" y="439"/>
                  </a:cubicBezTo>
                  <a:cubicBezTo>
                    <a:pt x="336" y="439"/>
                    <a:pt x="335" y="439"/>
                    <a:pt x="335" y="439"/>
                  </a:cubicBezTo>
                  <a:cubicBezTo>
                    <a:pt x="335" y="439"/>
                    <a:pt x="335" y="439"/>
                    <a:pt x="334" y="439"/>
                  </a:cubicBezTo>
                  <a:cubicBezTo>
                    <a:pt x="334" y="439"/>
                    <a:pt x="334" y="439"/>
                    <a:pt x="334" y="439"/>
                  </a:cubicBezTo>
                  <a:cubicBezTo>
                    <a:pt x="333" y="439"/>
                    <a:pt x="332" y="439"/>
                    <a:pt x="331" y="439"/>
                  </a:cubicBezTo>
                  <a:cubicBezTo>
                    <a:pt x="331" y="439"/>
                    <a:pt x="331" y="439"/>
                    <a:pt x="331" y="439"/>
                  </a:cubicBezTo>
                  <a:cubicBezTo>
                    <a:pt x="330" y="439"/>
                    <a:pt x="330" y="439"/>
                    <a:pt x="330" y="439"/>
                  </a:cubicBezTo>
                  <a:cubicBezTo>
                    <a:pt x="330" y="439"/>
                    <a:pt x="330" y="439"/>
                    <a:pt x="330" y="439"/>
                  </a:cubicBezTo>
                  <a:cubicBezTo>
                    <a:pt x="330" y="439"/>
                    <a:pt x="330" y="439"/>
                    <a:pt x="330" y="438"/>
                  </a:cubicBezTo>
                  <a:cubicBezTo>
                    <a:pt x="329" y="439"/>
                    <a:pt x="329" y="439"/>
                    <a:pt x="329" y="439"/>
                  </a:cubicBezTo>
                  <a:cubicBezTo>
                    <a:pt x="328" y="438"/>
                    <a:pt x="328" y="438"/>
                    <a:pt x="328" y="438"/>
                  </a:cubicBezTo>
                  <a:cubicBezTo>
                    <a:pt x="329" y="438"/>
                    <a:pt x="329" y="438"/>
                    <a:pt x="329" y="438"/>
                  </a:cubicBezTo>
                  <a:cubicBezTo>
                    <a:pt x="329" y="438"/>
                    <a:pt x="329" y="438"/>
                    <a:pt x="329" y="438"/>
                  </a:cubicBezTo>
                  <a:cubicBezTo>
                    <a:pt x="329" y="437"/>
                    <a:pt x="329" y="437"/>
                    <a:pt x="329" y="437"/>
                  </a:cubicBezTo>
                  <a:cubicBezTo>
                    <a:pt x="329" y="437"/>
                    <a:pt x="329" y="437"/>
                    <a:pt x="329" y="437"/>
                  </a:cubicBezTo>
                  <a:cubicBezTo>
                    <a:pt x="328" y="437"/>
                    <a:pt x="328" y="437"/>
                    <a:pt x="328" y="437"/>
                  </a:cubicBezTo>
                  <a:cubicBezTo>
                    <a:pt x="329" y="438"/>
                    <a:pt x="329" y="438"/>
                    <a:pt x="329" y="438"/>
                  </a:cubicBezTo>
                  <a:cubicBezTo>
                    <a:pt x="328" y="438"/>
                    <a:pt x="328" y="438"/>
                    <a:pt x="328" y="438"/>
                  </a:cubicBezTo>
                  <a:cubicBezTo>
                    <a:pt x="328" y="438"/>
                    <a:pt x="327" y="438"/>
                    <a:pt x="327" y="438"/>
                  </a:cubicBezTo>
                  <a:cubicBezTo>
                    <a:pt x="327" y="438"/>
                    <a:pt x="327" y="438"/>
                    <a:pt x="327" y="438"/>
                  </a:cubicBezTo>
                  <a:cubicBezTo>
                    <a:pt x="326" y="437"/>
                    <a:pt x="326" y="437"/>
                    <a:pt x="326" y="437"/>
                  </a:cubicBezTo>
                  <a:cubicBezTo>
                    <a:pt x="327" y="437"/>
                    <a:pt x="326" y="437"/>
                    <a:pt x="326" y="437"/>
                  </a:cubicBezTo>
                  <a:cubicBezTo>
                    <a:pt x="326" y="437"/>
                    <a:pt x="326" y="437"/>
                    <a:pt x="326" y="437"/>
                  </a:cubicBezTo>
                  <a:cubicBezTo>
                    <a:pt x="326" y="437"/>
                    <a:pt x="326" y="437"/>
                    <a:pt x="326" y="437"/>
                  </a:cubicBezTo>
                  <a:cubicBezTo>
                    <a:pt x="326" y="437"/>
                    <a:pt x="326" y="438"/>
                    <a:pt x="326" y="438"/>
                  </a:cubicBezTo>
                  <a:cubicBezTo>
                    <a:pt x="326" y="438"/>
                    <a:pt x="326" y="438"/>
                    <a:pt x="326" y="438"/>
                  </a:cubicBezTo>
                  <a:cubicBezTo>
                    <a:pt x="326" y="438"/>
                    <a:pt x="326" y="438"/>
                    <a:pt x="326" y="438"/>
                  </a:cubicBezTo>
                  <a:cubicBezTo>
                    <a:pt x="326" y="438"/>
                    <a:pt x="326" y="438"/>
                    <a:pt x="326" y="438"/>
                  </a:cubicBezTo>
                  <a:cubicBezTo>
                    <a:pt x="325" y="438"/>
                    <a:pt x="325" y="438"/>
                    <a:pt x="325" y="438"/>
                  </a:cubicBezTo>
                  <a:cubicBezTo>
                    <a:pt x="325" y="438"/>
                    <a:pt x="325" y="437"/>
                    <a:pt x="325" y="437"/>
                  </a:cubicBezTo>
                  <a:cubicBezTo>
                    <a:pt x="325" y="437"/>
                    <a:pt x="325" y="438"/>
                    <a:pt x="325" y="438"/>
                  </a:cubicBezTo>
                  <a:cubicBezTo>
                    <a:pt x="325" y="438"/>
                    <a:pt x="325" y="438"/>
                    <a:pt x="325" y="438"/>
                  </a:cubicBezTo>
                  <a:cubicBezTo>
                    <a:pt x="325" y="439"/>
                    <a:pt x="325" y="439"/>
                    <a:pt x="325" y="439"/>
                  </a:cubicBezTo>
                  <a:cubicBezTo>
                    <a:pt x="325" y="439"/>
                    <a:pt x="325" y="439"/>
                    <a:pt x="325" y="439"/>
                  </a:cubicBezTo>
                  <a:cubicBezTo>
                    <a:pt x="325" y="439"/>
                    <a:pt x="325" y="439"/>
                    <a:pt x="325" y="439"/>
                  </a:cubicBezTo>
                  <a:cubicBezTo>
                    <a:pt x="325" y="440"/>
                    <a:pt x="325" y="440"/>
                    <a:pt x="325" y="440"/>
                  </a:cubicBezTo>
                  <a:cubicBezTo>
                    <a:pt x="325" y="440"/>
                    <a:pt x="325" y="440"/>
                    <a:pt x="325" y="440"/>
                  </a:cubicBezTo>
                  <a:cubicBezTo>
                    <a:pt x="325" y="440"/>
                    <a:pt x="325" y="440"/>
                    <a:pt x="325" y="440"/>
                  </a:cubicBezTo>
                  <a:cubicBezTo>
                    <a:pt x="325" y="440"/>
                    <a:pt x="326" y="440"/>
                    <a:pt x="326" y="440"/>
                  </a:cubicBezTo>
                  <a:cubicBezTo>
                    <a:pt x="326" y="440"/>
                    <a:pt x="326" y="440"/>
                    <a:pt x="326" y="440"/>
                  </a:cubicBezTo>
                  <a:cubicBezTo>
                    <a:pt x="327" y="440"/>
                    <a:pt x="327" y="440"/>
                    <a:pt x="327" y="440"/>
                  </a:cubicBezTo>
                  <a:cubicBezTo>
                    <a:pt x="327" y="440"/>
                    <a:pt x="327" y="441"/>
                    <a:pt x="328" y="440"/>
                  </a:cubicBezTo>
                  <a:cubicBezTo>
                    <a:pt x="328" y="441"/>
                    <a:pt x="329" y="441"/>
                    <a:pt x="329" y="441"/>
                  </a:cubicBezTo>
                  <a:cubicBezTo>
                    <a:pt x="330" y="441"/>
                    <a:pt x="330" y="441"/>
                    <a:pt x="331" y="441"/>
                  </a:cubicBezTo>
                  <a:cubicBezTo>
                    <a:pt x="331" y="441"/>
                    <a:pt x="331" y="441"/>
                    <a:pt x="331" y="441"/>
                  </a:cubicBezTo>
                  <a:cubicBezTo>
                    <a:pt x="331" y="441"/>
                    <a:pt x="332" y="442"/>
                    <a:pt x="333" y="442"/>
                  </a:cubicBezTo>
                  <a:cubicBezTo>
                    <a:pt x="333" y="442"/>
                    <a:pt x="333" y="442"/>
                    <a:pt x="333" y="442"/>
                  </a:cubicBezTo>
                  <a:cubicBezTo>
                    <a:pt x="333" y="442"/>
                    <a:pt x="333" y="442"/>
                    <a:pt x="333" y="443"/>
                  </a:cubicBezTo>
                  <a:cubicBezTo>
                    <a:pt x="333" y="443"/>
                    <a:pt x="333" y="443"/>
                    <a:pt x="333" y="443"/>
                  </a:cubicBezTo>
                  <a:cubicBezTo>
                    <a:pt x="333" y="443"/>
                    <a:pt x="334" y="443"/>
                    <a:pt x="335" y="443"/>
                  </a:cubicBezTo>
                  <a:cubicBezTo>
                    <a:pt x="335" y="443"/>
                    <a:pt x="335" y="443"/>
                    <a:pt x="335" y="443"/>
                  </a:cubicBezTo>
                  <a:cubicBezTo>
                    <a:pt x="335" y="443"/>
                    <a:pt x="336" y="443"/>
                    <a:pt x="336" y="443"/>
                  </a:cubicBezTo>
                  <a:cubicBezTo>
                    <a:pt x="337" y="443"/>
                    <a:pt x="340" y="442"/>
                    <a:pt x="341" y="442"/>
                  </a:cubicBezTo>
                  <a:cubicBezTo>
                    <a:pt x="341" y="442"/>
                    <a:pt x="341" y="442"/>
                    <a:pt x="341" y="442"/>
                  </a:cubicBezTo>
                  <a:cubicBezTo>
                    <a:pt x="341" y="442"/>
                    <a:pt x="341" y="442"/>
                    <a:pt x="341" y="442"/>
                  </a:cubicBezTo>
                  <a:cubicBezTo>
                    <a:pt x="342" y="442"/>
                    <a:pt x="342" y="442"/>
                    <a:pt x="342" y="442"/>
                  </a:cubicBezTo>
                  <a:cubicBezTo>
                    <a:pt x="342" y="442"/>
                    <a:pt x="342" y="442"/>
                    <a:pt x="343" y="442"/>
                  </a:cubicBezTo>
                  <a:cubicBezTo>
                    <a:pt x="343" y="441"/>
                    <a:pt x="343" y="441"/>
                    <a:pt x="343" y="441"/>
                  </a:cubicBezTo>
                  <a:cubicBezTo>
                    <a:pt x="343" y="441"/>
                    <a:pt x="343" y="441"/>
                    <a:pt x="343" y="441"/>
                  </a:cubicBezTo>
                  <a:cubicBezTo>
                    <a:pt x="343" y="440"/>
                    <a:pt x="343" y="440"/>
                    <a:pt x="343" y="440"/>
                  </a:cubicBezTo>
                  <a:cubicBezTo>
                    <a:pt x="343" y="440"/>
                    <a:pt x="343" y="440"/>
                    <a:pt x="343" y="440"/>
                  </a:cubicBezTo>
                  <a:close/>
                  <a:moveTo>
                    <a:pt x="329" y="415"/>
                  </a:moveTo>
                  <a:cubicBezTo>
                    <a:pt x="329" y="415"/>
                    <a:pt x="329" y="415"/>
                    <a:pt x="329" y="415"/>
                  </a:cubicBezTo>
                  <a:cubicBezTo>
                    <a:pt x="329" y="415"/>
                    <a:pt x="329" y="415"/>
                    <a:pt x="329" y="415"/>
                  </a:cubicBezTo>
                  <a:cubicBezTo>
                    <a:pt x="329" y="415"/>
                    <a:pt x="329" y="415"/>
                    <a:pt x="329" y="415"/>
                  </a:cubicBezTo>
                  <a:cubicBezTo>
                    <a:pt x="329" y="416"/>
                    <a:pt x="329" y="416"/>
                    <a:pt x="329" y="416"/>
                  </a:cubicBezTo>
                  <a:cubicBezTo>
                    <a:pt x="329" y="416"/>
                    <a:pt x="329" y="416"/>
                    <a:pt x="329" y="416"/>
                  </a:cubicBezTo>
                  <a:cubicBezTo>
                    <a:pt x="329" y="416"/>
                    <a:pt x="329" y="416"/>
                    <a:pt x="329" y="416"/>
                  </a:cubicBezTo>
                  <a:cubicBezTo>
                    <a:pt x="330" y="416"/>
                    <a:pt x="330" y="416"/>
                    <a:pt x="330" y="416"/>
                  </a:cubicBezTo>
                  <a:cubicBezTo>
                    <a:pt x="330" y="416"/>
                    <a:pt x="330" y="417"/>
                    <a:pt x="330" y="417"/>
                  </a:cubicBezTo>
                  <a:cubicBezTo>
                    <a:pt x="330" y="417"/>
                    <a:pt x="330" y="417"/>
                    <a:pt x="330" y="417"/>
                  </a:cubicBezTo>
                  <a:cubicBezTo>
                    <a:pt x="330" y="417"/>
                    <a:pt x="330" y="417"/>
                    <a:pt x="330" y="417"/>
                  </a:cubicBezTo>
                  <a:cubicBezTo>
                    <a:pt x="330" y="417"/>
                    <a:pt x="330" y="417"/>
                    <a:pt x="330" y="417"/>
                  </a:cubicBezTo>
                  <a:cubicBezTo>
                    <a:pt x="331" y="417"/>
                    <a:pt x="331" y="417"/>
                    <a:pt x="331" y="417"/>
                  </a:cubicBezTo>
                  <a:cubicBezTo>
                    <a:pt x="331" y="417"/>
                    <a:pt x="331" y="417"/>
                    <a:pt x="331" y="417"/>
                  </a:cubicBezTo>
                  <a:cubicBezTo>
                    <a:pt x="331" y="417"/>
                    <a:pt x="331" y="417"/>
                    <a:pt x="332" y="416"/>
                  </a:cubicBezTo>
                  <a:cubicBezTo>
                    <a:pt x="331" y="416"/>
                    <a:pt x="331" y="416"/>
                    <a:pt x="331" y="416"/>
                  </a:cubicBezTo>
                  <a:cubicBezTo>
                    <a:pt x="331" y="416"/>
                    <a:pt x="331" y="416"/>
                    <a:pt x="331" y="416"/>
                  </a:cubicBezTo>
                  <a:cubicBezTo>
                    <a:pt x="331" y="416"/>
                    <a:pt x="331" y="416"/>
                    <a:pt x="330" y="415"/>
                  </a:cubicBezTo>
                  <a:cubicBezTo>
                    <a:pt x="330" y="416"/>
                    <a:pt x="330" y="416"/>
                    <a:pt x="330" y="416"/>
                  </a:cubicBezTo>
                  <a:cubicBezTo>
                    <a:pt x="330" y="415"/>
                    <a:pt x="330" y="415"/>
                    <a:pt x="330" y="415"/>
                  </a:cubicBezTo>
                  <a:cubicBezTo>
                    <a:pt x="329" y="415"/>
                    <a:pt x="329" y="415"/>
                    <a:pt x="329" y="415"/>
                  </a:cubicBezTo>
                  <a:cubicBezTo>
                    <a:pt x="329" y="415"/>
                    <a:pt x="329" y="415"/>
                    <a:pt x="329" y="415"/>
                  </a:cubicBezTo>
                  <a:cubicBezTo>
                    <a:pt x="329" y="415"/>
                    <a:pt x="329" y="414"/>
                    <a:pt x="329" y="414"/>
                  </a:cubicBezTo>
                  <a:cubicBezTo>
                    <a:pt x="329" y="414"/>
                    <a:pt x="329" y="414"/>
                    <a:pt x="329" y="414"/>
                  </a:cubicBezTo>
                  <a:cubicBezTo>
                    <a:pt x="329" y="414"/>
                    <a:pt x="329" y="414"/>
                    <a:pt x="329" y="414"/>
                  </a:cubicBezTo>
                  <a:cubicBezTo>
                    <a:pt x="329" y="413"/>
                    <a:pt x="329" y="413"/>
                    <a:pt x="329" y="413"/>
                  </a:cubicBezTo>
                  <a:cubicBezTo>
                    <a:pt x="329" y="413"/>
                    <a:pt x="329" y="413"/>
                    <a:pt x="329" y="413"/>
                  </a:cubicBezTo>
                  <a:cubicBezTo>
                    <a:pt x="329" y="413"/>
                    <a:pt x="329" y="413"/>
                    <a:pt x="329" y="413"/>
                  </a:cubicBezTo>
                  <a:cubicBezTo>
                    <a:pt x="329" y="412"/>
                    <a:pt x="329" y="412"/>
                    <a:pt x="329" y="412"/>
                  </a:cubicBezTo>
                  <a:cubicBezTo>
                    <a:pt x="329" y="412"/>
                    <a:pt x="329" y="412"/>
                    <a:pt x="329" y="412"/>
                  </a:cubicBezTo>
                  <a:cubicBezTo>
                    <a:pt x="329" y="412"/>
                    <a:pt x="329" y="412"/>
                    <a:pt x="329" y="411"/>
                  </a:cubicBezTo>
                  <a:cubicBezTo>
                    <a:pt x="328" y="411"/>
                    <a:pt x="328" y="411"/>
                    <a:pt x="328" y="411"/>
                  </a:cubicBezTo>
                  <a:cubicBezTo>
                    <a:pt x="327" y="412"/>
                    <a:pt x="327" y="411"/>
                    <a:pt x="326" y="411"/>
                  </a:cubicBezTo>
                  <a:cubicBezTo>
                    <a:pt x="326" y="411"/>
                    <a:pt x="326" y="411"/>
                    <a:pt x="326" y="411"/>
                  </a:cubicBezTo>
                  <a:cubicBezTo>
                    <a:pt x="326" y="410"/>
                    <a:pt x="326" y="410"/>
                    <a:pt x="326" y="410"/>
                  </a:cubicBezTo>
                  <a:cubicBezTo>
                    <a:pt x="326" y="411"/>
                    <a:pt x="326" y="411"/>
                    <a:pt x="326" y="411"/>
                  </a:cubicBezTo>
                  <a:cubicBezTo>
                    <a:pt x="325" y="410"/>
                    <a:pt x="325" y="410"/>
                    <a:pt x="325" y="410"/>
                  </a:cubicBezTo>
                  <a:cubicBezTo>
                    <a:pt x="325" y="410"/>
                    <a:pt x="324" y="410"/>
                    <a:pt x="324" y="409"/>
                  </a:cubicBezTo>
                  <a:cubicBezTo>
                    <a:pt x="324" y="409"/>
                    <a:pt x="324" y="409"/>
                    <a:pt x="324" y="409"/>
                  </a:cubicBezTo>
                  <a:cubicBezTo>
                    <a:pt x="324" y="408"/>
                    <a:pt x="323" y="408"/>
                    <a:pt x="323" y="408"/>
                  </a:cubicBezTo>
                  <a:cubicBezTo>
                    <a:pt x="322" y="408"/>
                    <a:pt x="322" y="408"/>
                    <a:pt x="322" y="408"/>
                  </a:cubicBezTo>
                  <a:cubicBezTo>
                    <a:pt x="322" y="409"/>
                    <a:pt x="322" y="409"/>
                    <a:pt x="322" y="409"/>
                  </a:cubicBezTo>
                  <a:cubicBezTo>
                    <a:pt x="322" y="409"/>
                    <a:pt x="322" y="409"/>
                    <a:pt x="322" y="409"/>
                  </a:cubicBezTo>
                  <a:cubicBezTo>
                    <a:pt x="322" y="409"/>
                    <a:pt x="322" y="409"/>
                    <a:pt x="322" y="409"/>
                  </a:cubicBezTo>
                  <a:cubicBezTo>
                    <a:pt x="322" y="409"/>
                    <a:pt x="321" y="410"/>
                    <a:pt x="321" y="410"/>
                  </a:cubicBezTo>
                  <a:cubicBezTo>
                    <a:pt x="320" y="410"/>
                    <a:pt x="320" y="410"/>
                    <a:pt x="320" y="410"/>
                  </a:cubicBezTo>
                  <a:cubicBezTo>
                    <a:pt x="321" y="410"/>
                    <a:pt x="321" y="410"/>
                    <a:pt x="321" y="410"/>
                  </a:cubicBezTo>
                  <a:cubicBezTo>
                    <a:pt x="321" y="410"/>
                    <a:pt x="321" y="410"/>
                    <a:pt x="321" y="409"/>
                  </a:cubicBezTo>
                  <a:cubicBezTo>
                    <a:pt x="322" y="409"/>
                    <a:pt x="322" y="410"/>
                    <a:pt x="322" y="410"/>
                  </a:cubicBezTo>
                  <a:cubicBezTo>
                    <a:pt x="323" y="410"/>
                    <a:pt x="323" y="410"/>
                    <a:pt x="324" y="411"/>
                  </a:cubicBezTo>
                  <a:cubicBezTo>
                    <a:pt x="324" y="411"/>
                    <a:pt x="324" y="411"/>
                    <a:pt x="324" y="411"/>
                  </a:cubicBezTo>
                  <a:cubicBezTo>
                    <a:pt x="324" y="411"/>
                    <a:pt x="325" y="412"/>
                    <a:pt x="325" y="412"/>
                  </a:cubicBezTo>
                  <a:cubicBezTo>
                    <a:pt x="325" y="412"/>
                    <a:pt x="325" y="412"/>
                    <a:pt x="325" y="412"/>
                  </a:cubicBezTo>
                  <a:cubicBezTo>
                    <a:pt x="325" y="412"/>
                    <a:pt x="325" y="412"/>
                    <a:pt x="325" y="412"/>
                  </a:cubicBezTo>
                  <a:cubicBezTo>
                    <a:pt x="325" y="413"/>
                    <a:pt x="325" y="413"/>
                    <a:pt x="325" y="413"/>
                  </a:cubicBezTo>
                  <a:cubicBezTo>
                    <a:pt x="325" y="413"/>
                    <a:pt x="325" y="413"/>
                    <a:pt x="325" y="413"/>
                  </a:cubicBezTo>
                  <a:cubicBezTo>
                    <a:pt x="325" y="413"/>
                    <a:pt x="325" y="413"/>
                    <a:pt x="325" y="413"/>
                  </a:cubicBezTo>
                  <a:cubicBezTo>
                    <a:pt x="326" y="413"/>
                    <a:pt x="327" y="414"/>
                    <a:pt x="328" y="414"/>
                  </a:cubicBezTo>
                  <a:cubicBezTo>
                    <a:pt x="328" y="414"/>
                    <a:pt x="328" y="414"/>
                    <a:pt x="328" y="414"/>
                  </a:cubicBezTo>
                  <a:cubicBezTo>
                    <a:pt x="328" y="414"/>
                    <a:pt x="328" y="414"/>
                    <a:pt x="328" y="414"/>
                  </a:cubicBezTo>
                  <a:cubicBezTo>
                    <a:pt x="328" y="414"/>
                    <a:pt x="328" y="414"/>
                    <a:pt x="329" y="414"/>
                  </a:cubicBezTo>
                  <a:cubicBezTo>
                    <a:pt x="328" y="415"/>
                    <a:pt x="328" y="415"/>
                    <a:pt x="328" y="415"/>
                  </a:cubicBezTo>
                  <a:cubicBezTo>
                    <a:pt x="328" y="415"/>
                    <a:pt x="329" y="415"/>
                    <a:pt x="329" y="415"/>
                  </a:cubicBezTo>
                  <a:close/>
                  <a:moveTo>
                    <a:pt x="306" y="412"/>
                  </a:moveTo>
                  <a:cubicBezTo>
                    <a:pt x="306" y="412"/>
                    <a:pt x="306" y="412"/>
                    <a:pt x="306" y="412"/>
                  </a:cubicBezTo>
                  <a:cubicBezTo>
                    <a:pt x="307" y="412"/>
                    <a:pt x="306" y="411"/>
                    <a:pt x="306" y="411"/>
                  </a:cubicBezTo>
                  <a:cubicBezTo>
                    <a:pt x="306" y="411"/>
                    <a:pt x="306" y="411"/>
                    <a:pt x="306" y="410"/>
                  </a:cubicBezTo>
                  <a:cubicBezTo>
                    <a:pt x="305" y="410"/>
                    <a:pt x="305" y="411"/>
                    <a:pt x="305" y="411"/>
                  </a:cubicBezTo>
                  <a:cubicBezTo>
                    <a:pt x="305" y="412"/>
                    <a:pt x="305" y="412"/>
                    <a:pt x="305" y="412"/>
                  </a:cubicBezTo>
                  <a:cubicBezTo>
                    <a:pt x="305" y="412"/>
                    <a:pt x="305" y="412"/>
                    <a:pt x="306" y="412"/>
                  </a:cubicBezTo>
                  <a:close/>
                  <a:moveTo>
                    <a:pt x="306" y="416"/>
                  </a:moveTo>
                  <a:cubicBezTo>
                    <a:pt x="306" y="415"/>
                    <a:pt x="304" y="414"/>
                    <a:pt x="306" y="414"/>
                  </a:cubicBezTo>
                  <a:cubicBezTo>
                    <a:pt x="306" y="414"/>
                    <a:pt x="306" y="413"/>
                    <a:pt x="305" y="413"/>
                  </a:cubicBezTo>
                  <a:cubicBezTo>
                    <a:pt x="305" y="413"/>
                    <a:pt x="304" y="414"/>
                    <a:pt x="304" y="414"/>
                  </a:cubicBezTo>
                  <a:cubicBezTo>
                    <a:pt x="303" y="415"/>
                    <a:pt x="304" y="415"/>
                    <a:pt x="304" y="416"/>
                  </a:cubicBezTo>
                  <a:cubicBezTo>
                    <a:pt x="304" y="417"/>
                    <a:pt x="306" y="417"/>
                    <a:pt x="306" y="416"/>
                  </a:cubicBezTo>
                  <a:close/>
                  <a:moveTo>
                    <a:pt x="301" y="404"/>
                  </a:moveTo>
                  <a:cubicBezTo>
                    <a:pt x="300" y="404"/>
                    <a:pt x="300" y="403"/>
                    <a:pt x="300" y="402"/>
                  </a:cubicBezTo>
                  <a:cubicBezTo>
                    <a:pt x="300" y="402"/>
                    <a:pt x="300" y="402"/>
                    <a:pt x="300" y="401"/>
                  </a:cubicBezTo>
                  <a:cubicBezTo>
                    <a:pt x="297" y="402"/>
                    <a:pt x="301" y="406"/>
                    <a:pt x="302" y="405"/>
                  </a:cubicBezTo>
                  <a:cubicBezTo>
                    <a:pt x="302" y="405"/>
                    <a:pt x="301" y="404"/>
                    <a:pt x="301" y="404"/>
                  </a:cubicBezTo>
                  <a:close/>
                  <a:moveTo>
                    <a:pt x="354" y="428"/>
                  </a:moveTo>
                  <a:cubicBezTo>
                    <a:pt x="353" y="429"/>
                    <a:pt x="353" y="429"/>
                    <a:pt x="353" y="429"/>
                  </a:cubicBezTo>
                  <a:cubicBezTo>
                    <a:pt x="353" y="429"/>
                    <a:pt x="353" y="429"/>
                    <a:pt x="353" y="429"/>
                  </a:cubicBezTo>
                  <a:cubicBezTo>
                    <a:pt x="353" y="429"/>
                    <a:pt x="353" y="429"/>
                    <a:pt x="353" y="429"/>
                  </a:cubicBezTo>
                  <a:cubicBezTo>
                    <a:pt x="353" y="429"/>
                    <a:pt x="354" y="429"/>
                    <a:pt x="354" y="429"/>
                  </a:cubicBezTo>
                  <a:cubicBezTo>
                    <a:pt x="354" y="429"/>
                    <a:pt x="354" y="429"/>
                    <a:pt x="354" y="429"/>
                  </a:cubicBezTo>
                  <a:cubicBezTo>
                    <a:pt x="354" y="429"/>
                    <a:pt x="354" y="429"/>
                    <a:pt x="354" y="429"/>
                  </a:cubicBezTo>
                  <a:cubicBezTo>
                    <a:pt x="354" y="429"/>
                    <a:pt x="354" y="429"/>
                    <a:pt x="354" y="429"/>
                  </a:cubicBezTo>
                  <a:cubicBezTo>
                    <a:pt x="354" y="429"/>
                    <a:pt x="354" y="429"/>
                    <a:pt x="354" y="429"/>
                  </a:cubicBezTo>
                  <a:cubicBezTo>
                    <a:pt x="354" y="429"/>
                    <a:pt x="354" y="429"/>
                    <a:pt x="354" y="429"/>
                  </a:cubicBezTo>
                  <a:cubicBezTo>
                    <a:pt x="354" y="429"/>
                    <a:pt x="354" y="428"/>
                    <a:pt x="354" y="428"/>
                  </a:cubicBezTo>
                  <a:close/>
                  <a:moveTo>
                    <a:pt x="333" y="427"/>
                  </a:moveTo>
                  <a:cubicBezTo>
                    <a:pt x="332" y="427"/>
                    <a:pt x="332" y="427"/>
                    <a:pt x="332" y="427"/>
                  </a:cubicBezTo>
                  <a:cubicBezTo>
                    <a:pt x="332" y="427"/>
                    <a:pt x="332" y="427"/>
                    <a:pt x="332" y="427"/>
                  </a:cubicBezTo>
                  <a:cubicBezTo>
                    <a:pt x="332" y="428"/>
                    <a:pt x="332" y="428"/>
                    <a:pt x="332" y="428"/>
                  </a:cubicBezTo>
                  <a:cubicBezTo>
                    <a:pt x="332" y="428"/>
                    <a:pt x="332" y="428"/>
                    <a:pt x="332" y="428"/>
                  </a:cubicBezTo>
                  <a:lnTo>
                    <a:pt x="333" y="427"/>
                  </a:lnTo>
                  <a:close/>
                  <a:moveTo>
                    <a:pt x="333" y="428"/>
                  </a:moveTo>
                  <a:cubicBezTo>
                    <a:pt x="333" y="428"/>
                    <a:pt x="333" y="428"/>
                    <a:pt x="333" y="428"/>
                  </a:cubicBezTo>
                  <a:cubicBezTo>
                    <a:pt x="333" y="428"/>
                    <a:pt x="333" y="428"/>
                    <a:pt x="333" y="428"/>
                  </a:cubicBezTo>
                  <a:cubicBezTo>
                    <a:pt x="333" y="428"/>
                    <a:pt x="333" y="428"/>
                    <a:pt x="333" y="428"/>
                  </a:cubicBezTo>
                  <a:cubicBezTo>
                    <a:pt x="333" y="428"/>
                    <a:pt x="333" y="428"/>
                    <a:pt x="333" y="428"/>
                  </a:cubicBezTo>
                  <a:close/>
                  <a:moveTo>
                    <a:pt x="353" y="431"/>
                  </a:moveTo>
                  <a:cubicBezTo>
                    <a:pt x="353" y="432"/>
                    <a:pt x="353" y="432"/>
                    <a:pt x="353" y="432"/>
                  </a:cubicBezTo>
                  <a:cubicBezTo>
                    <a:pt x="353" y="432"/>
                    <a:pt x="353" y="432"/>
                    <a:pt x="353" y="431"/>
                  </a:cubicBezTo>
                  <a:close/>
                  <a:moveTo>
                    <a:pt x="352" y="432"/>
                  </a:moveTo>
                  <a:cubicBezTo>
                    <a:pt x="352" y="432"/>
                    <a:pt x="352" y="432"/>
                    <a:pt x="352" y="432"/>
                  </a:cubicBezTo>
                  <a:cubicBezTo>
                    <a:pt x="352" y="432"/>
                    <a:pt x="352" y="432"/>
                    <a:pt x="352" y="432"/>
                  </a:cubicBezTo>
                  <a:cubicBezTo>
                    <a:pt x="352" y="432"/>
                    <a:pt x="352" y="432"/>
                    <a:pt x="352" y="432"/>
                  </a:cubicBezTo>
                  <a:close/>
                  <a:moveTo>
                    <a:pt x="349" y="437"/>
                  </a:moveTo>
                  <a:cubicBezTo>
                    <a:pt x="349" y="437"/>
                    <a:pt x="350" y="437"/>
                    <a:pt x="350" y="436"/>
                  </a:cubicBezTo>
                  <a:cubicBezTo>
                    <a:pt x="350" y="436"/>
                    <a:pt x="350" y="436"/>
                    <a:pt x="350" y="436"/>
                  </a:cubicBezTo>
                  <a:cubicBezTo>
                    <a:pt x="350" y="436"/>
                    <a:pt x="350" y="436"/>
                    <a:pt x="350" y="436"/>
                  </a:cubicBezTo>
                  <a:cubicBezTo>
                    <a:pt x="350" y="435"/>
                    <a:pt x="350" y="436"/>
                    <a:pt x="350" y="436"/>
                  </a:cubicBezTo>
                  <a:cubicBezTo>
                    <a:pt x="349" y="436"/>
                    <a:pt x="349" y="436"/>
                    <a:pt x="349" y="436"/>
                  </a:cubicBezTo>
                  <a:cubicBezTo>
                    <a:pt x="349" y="437"/>
                    <a:pt x="349" y="437"/>
                    <a:pt x="349" y="437"/>
                  </a:cubicBezTo>
                  <a:cubicBezTo>
                    <a:pt x="349" y="437"/>
                    <a:pt x="349" y="437"/>
                    <a:pt x="349" y="437"/>
                  </a:cubicBezTo>
                  <a:cubicBezTo>
                    <a:pt x="349" y="437"/>
                    <a:pt x="349" y="437"/>
                    <a:pt x="349" y="437"/>
                  </a:cubicBezTo>
                  <a:cubicBezTo>
                    <a:pt x="349" y="438"/>
                    <a:pt x="349" y="438"/>
                    <a:pt x="349" y="438"/>
                  </a:cubicBezTo>
                  <a:cubicBezTo>
                    <a:pt x="349" y="438"/>
                    <a:pt x="349" y="438"/>
                    <a:pt x="349" y="438"/>
                  </a:cubicBezTo>
                  <a:cubicBezTo>
                    <a:pt x="349" y="439"/>
                    <a:pt x="349" y="439"/>
                    <a:pt x="349" y="439"/>
                  </a:cubicBezTo>
                  <a:cubicBezTo>
                    <a:pt x="349" y="439"/>
                    <a:pt x="350" y="439"/>
                    <a:pt x="350" y="439"/>
                  </a:cubicBezTo>
                  <a:cubicBezTo>
                    <a:pt x="350" y="439"/>
                    <a:pt x="350" y="439"/>
                    <a:pt x="350" y="439"/>
                  </a:cubicBezTo>
                  <a:cubicBezTo>
                    <a:pt x="350" y="438"/>
                    <a:pt x="350" y="438"/>
                    <a:pt x="350" y="438"/>
                  </a:cubicBezTo>
                  <a:cubicBezTo>
                    <a:pt x="350" y="438"/>
                    <a:pt x="350" y="438"/>
                    <a:pt x="350" y="438"/>
                  </a:cubicBezTo>
                  <a:cubicBezTo>
                    <a:pt x="350" y="438"/>
                    <a:pt x="350" y="438"/>
                    <a:pt x="350" y="438"/>
                  </a:cubicBezTo>
                  <a:cubicBezTo>
                    <a:pt x="350" y="438"/>
                    <a:pt x="350" y="437"/>
                    <a:pt x="349" y="437"/>
                  </a:cubicBezTo>
                  <a:close/>
                  <a:moveTo>
                    <a:pt x="351" y="430"/>
                  </a:moveTo>
                  <a:cubicBezTo>
                    <a:pt x="351" y="430"/>
                    <a:pt x="351" y="430"/>
                    <a:pt x="351" y="430"/>
                  </a:cubicBezTo>
                  <a:cubicBezTo>
                    <a:pt x="351" y="430"/>
                    <a:pt x="350" y="430"/>
                    <a:pt x="350" y="430"/>
                  </a:cubicBezTo>
                  <a:cubicBezTo>
                    <a:pt x="350" y="430"/>
                    <a:pt x="350" y="430"/>
                    <a:pt x="350" y="430"/>
                  </a:cubicBezTo>
                  <a:cubicBezTo>
                    <a:pt x="350" y="431"/>
                    <a:pt x="350" y="431"/>
                    <a:pt x="350" y="431"/>
                  </a:cubicBezTo>
                  <a:cubicBezTo>
                    <a:pt x="350" y="430"/>
                    <a:pt x="351" y="431"/>
                    <a:pt x="351" y="431"/>
                  </a:cubicBezTo>
                  <a:cubicBezTo>
                    <a:pt x="351" y="431"/>
                    <a:pt x="351" y="431"/>
                    <a:pt x="351" y="431"/>
                  </a:cubicBezTo>
                  <a:cubicBezTo>
                    <a:pt x="351" y="431"/>
                    <a:pt x="351" y="430"/>
                    <a:pt x="351" y="430"/>
                  </a:cubicBezTo>
                  <a:close/>
                  <a:moveTo>
                    <a:pt x="356" y="430"/>
                  </a:moveTo>
                  <a:cubicBezTo>
                    <a:pt x="356" y="430"/>
                    <a:pt x="356" y="430"/>
                    <a:pt x="356" y="430"/>
                  </a:cubicBezTo>
                  <a:cubicBezTo>
                    <a:pt x="355" y="430"/>
                    <a:pt x="355" y="431"/>
                    <a:pt x="354" y="431"/>
                  </a:cubicBezTo>
                  <a:cubicBezTo>
                    <a:pt x="354" y="431"/>
                    <a:pt x="354" y="431"/>
                    <a:pt x="354" y="431"/>
                  </a:cubicBezTo>
                  <a:cubicBezTo>
                    <a:pt x="353" y="432"/>
                    <a:pt x="353" y="432"/>
                    <a:pt x="353" y="432"/>
                  </a:cubicBezTo>
                  <a:cubicBezTo>
                    <a:pt x="353" y="433"/>
                    <a:pt x="353" y="433"/>
                    <a:pt x="353" y="433"/>
                  </a:cubicBezTo>
                  <a:cubicBezTo>
                    <a:pt x="353" y="433"/>
                    <a:pt x="353" y="433"/>
                    <a:pt x="353" y="433"/>
                  </a:cubicBezTo>
                  <a:cubicBezTo>
                    <a:pt x="353" y="433"/>
                    <a:pt x="353" y="434"/>
                    <a:pt x="353" y="434"/>
                  </a:cubicBezTo>
                  <a:cubicBezTo>
                    <a:pt x="353" y="435"/>
                    <a:pt x="353" y="435"/>
                    <a:pt x="353" y="435"/>
                  </a:cubicBezTo>
                  <a:cubicBezTo>
                    <a:pt x="354" y="435"/>
                    <a:pt x="355" y="434"/>
                    <a:pt x="355" y="433"/>
                  </a:cubicBezTo>
                  <a:cubicBezTo>
                    <a:pt x="355" y="433"/>
                    <a:pt x="355" y="433"/>
                    <a:pt x="355" y="433"/>
                  </a:cubicBezTo>
                  <a:cubicBezTo>
                    <a:pt x="355" y="433"/>
                    <a:pt x="355" y="433"/>
                    <a:pt x="355" y="433"/>
                  </a:cubicBezTo>
                  <a:cubicBezTo>
                    <a:pt x="355" y="433"/>
                    <a:pt x="355" y="433"/>
                    <a:pt x="355" y="433"/>
                  </a:cubicBezTo>
                  <a:cubicBezTo>
                    <a:pt x="355" y="433"/>
                    <a:pt x="355" y="433"/>
                    <a:pt x="355" y="433"/>
                  </a:cubicBezTo>
                  <a:cubicBezTo>
                    <a:pt x="356" y="432"/>
                    <a:pt x="356" y="432"/>
                    <a:pt x="356" y="432"/>
                  </a:cubicBezTo>
                  <a:cubicBezTo>
                    <a:pt x="356" y="432"/>
                    <a:pt x="356" y="432"/>
                    <a:pt x="356" y="432"/>
                  </a:cubicBezTo>
                  <a:cubicBezTo>
                    <a:pt x="356" y="432"/>
                    <a:pt x="356" y="431"/>
                    <a:pt x="356" y="431"/>
                  </a:cubicBezTo>
                  <a:cubicBezTo>
                    <a:pt x="356" y="431"/>
                    <a:pt x="356" y="431"/>
                    <a:pt x="356" y="431"/>
                  </a:cubicBezTo>
                  <a:cubicBezTo>
                    <a:pt x="356" y="431"/>
                    <a:pt x="356" y="431"/>
                    <a:pt x="356" y="431"/>
                  </a:cubicBezTo>
                  <a:cubicBezTo>
                    <a:pt x="356" y="431"/>
                    <a:pt x="356" y="431"/>
                    <a:pt x="356" y="431"/>
                  </a:cubicBezTo>
                  <a:cubicBezTo>
                    <a:pt x="356" y="430"/>
                    <a:pt x="356" y="430"/>
                    <a:pt x="356" y="430"/>
                  </a:cubicBezTo>
                  <a:cubicBezTo>
                    <a:pt x="356" y="430"/>
                    <a:pt x="356" y="430"/>
                    <a:pt x="356" y="430"/>
                  </a:cubicBezTo>
                  <a:close/>
                  <a:moveTo>
                    <a:pt x="333" y="427"/>
                  </a:moveTo>
                  <a:cubicBezTo>
                    <a:pt x="334" y="426"/>
                    <a:pt x="334" y="426"/>
                    <a:pt x="333" y="426"/>
                  </a:cubicBezTo>
                  <a:cubicBezTo>
                    <a:pt x="333" y="426"/>
                    <a:pt x="333" y="426"/>
                    <a:pt x="333" y="426"/>
                  </a:cubicBezTo>
                  <a:cubicBezTo>
                    <a:pt x="333" y="426"/>
                    <a:pt x="333" y="426"/>
                    <a:pt x="333" y="426"/>
                  </a:cubicBezTo>
                  <a:cubicBezTo>
                    <a:pt x="333" y="426"/>
                    <a:pt x="333" y="426"/>
                    <a:pt x="333" y="427"/>
                  </a:cubicBezTo>
                  <a:close/>
                  <a:moveTo>
                    <a:pt x="340" y="428"/>
                  </a:moveTo>
                  <a:cubicBezTo>
                    <a:pt x="341" y="428"/>
                    <a:pt x="341" y="427"/>
                    <a:pt x="342" y="427"/>
                  </a:cubicBezTo>
                  <a:cubicBezTo>
                    <a:pt x="342" y="427"/>
                    <a:pt x="342" y="427"/>
                    <a:pt x="342" y="427"/>
                  </a:cubicBezTo>
                  <a:cubicBezTo>
                    <a:pt x="342" y="427"/>
                    <a:pt x="342" y="426"/>
                    <a:pt x="342" y="426"/>
                  </a:cubicBezTo>
                  <a:cubicBezTo>
                    <a:pt x="341" y="426"/>
                    <a:pt x="341" y="426"/>
                    <a:pt x="341" y="426"/>
                  </a:cubicBezTo>
                  <a:cubicBezTo>
                    <a:pt x="341" y="427"/>
                    <a:pt x="341" y="427"/>
                    <a:pt x="341" y="427"/>
                  </a:cubicBezTo>
                  <a:cubicBezTo>
                    <a:pt x="341" y="427"/>
                    <a:pt x="341" y="427"/>
                    <a:pt x="341" y="427"/>
                  </a:cubicBezTo>
                  <a:cubicBezTo>
                    <a:pt x="341" y="427"/>
                    <a:pt x="341" y="427"/>
                    <a:pt x="341" y="427"/>
                  </a:cubicBezTo>
                  <a:cubicBezTo>
                    <a:pt x="340" y="427"/>
                    <a:pt x="340" y="427"/>
                    <a:pt x="340" y="427"/>
                  </a:cubicBezTo>
                  <a:cubicBezTo>
                    <a:pt x="340" y="427"/>
                    <a:pt x="340" y="428"/>
                    <a:pt x="340" y="428"/>
                  </a:cubicBezTo>
                  <a:close/>
                  <a:moveTo>
                    <a:pt x="343" y="412"/>
                  </a:moveTo>
                  <a:cubicBezTo>
                    <a:pt x="343" y="413"/>
                    <a:pt x="343" y="413"/>
                    <a:pt x="343" y="413"/>
                  </a:cubicBezTo>
                  <a:cubicBezTo>
                    <a:pt x="343" y="413"/>
                    <a:pt x="343" y="412"/>
                    <a:pt x="343" y="412"/>
                  </a:cubicBezTo>
                  <a:close/>
                  <a:moveTo>
                    <a:pt x="333" y="421"/>
                  </a:moveTo>
                  <a:cubicBezTo>
                    <a:pt x="333" y="421"/>
                    <a:pt x="333" y="421"/>
                    <a:pt x="333" y="421"/>
                  </a:cubicBezTo>
                  <a:cubicBezTo>
                    <a:pt x="333" y="421"/>
                    <a:pt x="333" y="421"/>
                    <a:pt x="333" y="421"/>
                  </a:cubicBezTo>
                  <a:close/>
                  <a:moveTo>
                    <a:pt x="342" y="414"/>
                  </a:moveTo>
                  <a:cubicBezTo>
                    <a:pt x="342" y="414"/>
                    <a:pt x="342" y="414"/>
                    <a:pt x="342" y="414"/>
                  </a:cubicBezTo>
                  <a:cubicBezTo>
                    <a:pt x="342" y="414"/>
                    <a:pt x="342" y="413"/>
                    <a:pt x="342" y="413"/>
                  </a:cubicBezTo>
                  <a:cubicBezTo>
                    <a:pt x="342" y="413"/>
                    <a:pt x="342" y="413"/>
                    <a:pt x="342" y="413"/>
                  </a:cubicBezTo>
                  <a:cubicBezTo>
                    <a:pt x="342" y="413"/>
                    <a:pt x="342" y="412"/>
                    <a:pt x="342" y="412"/>
                  </a:cubicBezTo>
                  <a:cubicBezTo>
                    <a:pt x="342" y="412"/>
                    <a:pt x="342" y="412"/>
                    <a:pt x="342" y="412"/>
                  </a:cubicBezTo>
                  <a:cubicBezTo>
                    <a:pt x="342" y="412"/>
                    <a:pt x="342" y="412"/>
                    <a:pt x="342" y="412"/>
                  </a:cubicBezTo>
                  <a:cubicBezTo>
                    <a:pt x="342" y="412"/>
                    <a:pt x="341" y="412"/>
                    <a:pt x="341" y="412"/>
                  </a:cubicBezTo>
                  <a:cubicBezTo>
                    <a:pt x="340" y="412"/>
                    <a:pt x="340" y="412"/>
                    <a:pt x="340" y="412"/>
                  </a:cubicBezTo>
                  <a:cubicBezTo>
                    <a:pt x="340" y="412"/>
                    <a:pt x="340" y="412"/>
                    <a:pt x="340" y="412"/>
                  </a:cubicBezTo>
                  <a:cubicBezTo>
                    <a:pt x="340" y="413"/>
                    <a:pt x="340" y="413"/>
                    <a:pt x="340" y="413"/>
                  </a:cubicBezTo>
                  <a:cubicBezTo>
                    <a:pt x="341" y="413"/>
                    <a:pt x="341" y="413"/>
                    <a:pt x="341" y="413"/>
                  </a:cubicBezTo>
                  <a:cubicBezTo>
                    <a:pt x="341" y="413"/>
                    <a:pt x="341" y="413"/>
                    <a:pt x="341" y="413"/>
                  </a:cubicBezTo>
                  <a:cubicBezTo>
                    <a:pt x="341" y="413"/>
                    <a:pt x="341" y="413"/>
                    <a:pt x="341" y="413"/>
                  </a:cubicBezTo>
                  <a:cubicBezTo>
                    <a:pt x="341" y="413"/>
                    <a:pt x="341" y="414"/>
                    <a:pt x="341" y="414"/>
                  </a:cubicBezTo>
                  <a:cubicBezTo>
                    <a:pt x="341" y="414"/>
                    <a:pt x="341" y="414"/>
                    <a:pt x="341" y="414"/>
                  </a:cubicBezTo>
                  <a:cubicBezTo>
                    <a:pt x="341" y="414"/>
                    <a:pt x="341" y="414"/>
                    <a:pt x="341" y="414"/>
                  </a:cubicBezTo>
                  <a:cubicBezTo>
                    <a:pt x="341" y="414"/>
                    <a:pt x="341" y="415"/>
                    <a:pt x="341" y="415"/>
                  </a:cubicBezTo>
                  <a:cubicBezTo>
                    <a:pt x="340" y="415"/>
                    <a:pt x="340" y="415"/>
                    <a:pt x="340" y="415"/>
                  </a:cubicBezTo>
                  <a:cubicBezTo>
                    <a:pt x="341" y="415"/>
                    <a:pt x="341" y="415"/>
                    <a:pt x="341" y="415"/>
                  </a:cubicBezTo>
                  <a:cubicBezTo>
                    <a:pt x="341" y="415"/>
                    <a:pt x="341" y="415"/>
                    <a:pt x="341" y="416"/>
                  </a:cubicBezTo>
                  <a:cubicBezTo>
                    <a:pt x="341" y="416"/>
                    <a:pt x="341" y="416"/>
                    <a:pt x="341" y="416"/>
                  </a:cubicBezTo>
                  <a:cubicBezTo>
                    <a:pt x="341" y="416"/>
                    <a:pt x="342" y="415"/>
                    <a:pt x="342" y="415"/>
                  </a:cubicBezTo>
                  <a:cubicBezTo>
                    <a:pt x="342" y="415"/>
                    <a:pt x="342" y="415"/>
                    <a:pt x="342" y="415"/>
                  </a:cubicBezTo>
                  <a:cubicBezTo>
                    <a:pt x="342" y="415"/>
                    <a:pt x="342" y="415"/>
                    <a:pt x="342" y="415"/>
                  </a:cubicBezTo>
                  <a:cubicBezTo>
                    <a:pt x="342" y="415"/>
                    <a:pt x="342" y="415"/>
                    <a:pt x="342" y="415"/>
                  </a:cubicBezTo>
                  <a:lnTo>
                    <a:pt x="342" y="414"/>
                  </a:lnTo>
                  <a:close/>
                  <a:moveTo>
                    <a:pt x="349" y="429"/>
                  </a:moveTo>
                  <a:cubicBezTo>
                    <a:pt x="349" y="429"/>
                    <a:pt x="349" y="429"/>
                    <a:pt x="349" y="429"/>
                  </a:cubicBezTo>
                  <a:cubicBezTo>
                    <a:pt x="350" y="429"/>
                    <a:pt x="350" y="429"/>
                    <a:pt x="350" y="429"/>
                  </a:cubicBezTo>
                  <a:cubicBezTo>
                    <a:pt x="349" y="429"/>
                    <a:pt x="349" y="429"/>
                    <a:pt x="349" y="429"/>
                  </a:cubicBezTo>
                  <a:cubicBezTo>
                    <a:pt x="349" y="429"/>
                    <a:pt x="349" y="429"/>
                    <a:pt x="349" y="429"/>
                  </a:cubicBezTo>
                  <a:close/>
                  <a:moveTo>
                    <a:pt x="340" y="425"/>
                  </a:moveTo>
                  <a:cubicBezTo>
                    <a:pt x="341" y="425"/>
                    <a:pt x="341" y="425"/>
                    <a:pt x="341" y="425"/>
                  </a:cubicBezTo>
                  <a:cubicBezTo>
                    <a:pt x="340" y="425"/>
                    <a:pt x="340" y="425"/>
                    <a:pt x="340" y="425"/>
                  </a:cubicBezTo>
                  <a:close/>
                  <a:moveTo>
                    <a:pt x="332" y="393"/>
                  </a:moveTo>
                  <a:cubicBezTo>
                    <a:pt x="332" y="393"/>
                    <a:pt x="332" y="393"/>
                    <a:pt x="332" y="393"/>
                  </a:cubicBezTo>
                  <a:cubicBezTo>
                    <a:pt x="332" y="397"/>
                    <a:pt x="334" y="392"/>
                    <a:pt x="332" y="393"/>
                  </a:cubicBezTo>
                  <a:close/>
                  <a:moveTo>
                    <a:pt x="341" y="406"/>
                  </a:moveTo>
                  <a:cubicBezTo>
                    <a:pt x="341" y="406"/>
                    <a:pt x="340" y="406"/>
                    <a:pt x="340" y="406"/>
                  </a:cubicBezTo>
                  <a:cubicBezTo>
                    <a:pt x="340" y="407"/>
                    <a:pt x="340" y="407"/>
                    <a:pt x="340" y="407"/>
                  </a:cubicBezTo>
                  <a:cubicBezTo>
                    <a:pt x="340" y="408"/>
                    <a:pt x="342" y="407"/>
                    <a:pt x="342" y="407"/>
                  </a:cubicBezTo>
                  <a:cubicBezTo>
                    <a:pt x="342" y="407"/>
                    <a:pt x="342" y="407"/>
                    <a:pt x="342" y="407"/>
                  </a:cubicBezTo>
                  <a:cubicBezTo>
                    <a:pt x="343" y="407"/>
                    <a:pt x="343" y="407"/>
                    <a:pt x="343" y="407"/>
                  </a:cubicBezTo>
                  <a:cubicBezTo>
                    <a:pt x="343" y="407"/>
                    <a:pt x="343" y="407"/>
                    <a:pt x="343" y="407"/>
                  </a:cubicBezTo>
                  <a:cubicBezTo>
                    <a:pt x="343" y="407"/>
                    <a:pt x="343" y="407"/>
                    <a:pt x="343" y="407"/>
                  </a:cubicBezTo>
                  <a:cubicBezTo>
                    <a:pt x="342" y="407"/>
                    <a:pt x="342" y="407"/>
                    <a:pt x="342" y="407"/>
                  </a:cubicBezTo>
                  <a:cubicBezTo>
                    <a:pt x="342" y="407"/>
                    <a:pt x="342" y="407"/>
                    <a:pt x="342" y="407"/>
                  </a:cubicBezTo>
                  <a:cubicBezTo>
                    <a:pt x="342" y="408"/>
                    <a:pt x="342" y="408"/>
                    <a:pt x="342" y="408"/>
                  </a:cubicBezTo>
                  <a:cubicBezTo>
                    <a:pt x="343" y="408"/>
                    <a:pt x="344" y="409"/>
                    <a:pt x="345" y="408"/>
                  </a:cubicBezTo>
                  <a:cubicBezTo>
                    <a:pt x="345" y="408"/>
                    <a:pt x="344" y="408"/>
                    <a:pt x="344" y="407"/>
                  </a:cubicBezTo>
                  <a:cubicBezTo>
                    <a:pt x="344" y="407"/>
                    <a:pt x="344" y="407"/>
                    <a:pt x="344" y="407"/>
                  </a:cubicBezTo>
                  <a:cubicBezTo>
                    <a:pt x="345" y="408"/>
                    <a:pt x="345" y="408"/>
                    <a:pt x="345" y="408"/>
                  </a:cubicBezTo>
                  <a:cubicBezTo>
                    <a:pt x="345" y="408"/>
                    <a:pt x="345" y="408"/>
                    <a:pt x="345" y="408"/>
                  </a:cubicBezTo>
                  <a:cubicBezTo>
                    <a:pt x="345" y="408"/>
                    <a:pt x="345" y="408"/>
                    <a:pt x="345" y="408"/>
                  </a:cubicBezTo>
                  <a:cubicBezTo>
                    <a:pt x="345" y="408"/>
                    <a:pt x="345" y="408"/>
                    <a:pt x="345" y="408"/>
                  </a:cubicBezTo>
                  <a:cubicBezTo>
                    <a:pt x="345" y="408"/>
                    <a:pt x="345" y="408"/>
                    <a:pt x="345" y="408"/>
                  </a:cubicBezTo>
                  <a:cubicBezTo>
                    <a:pt x="345" y="408"/>
                    <a:pt x="345" y="408"/>
                    <a:pt x="345" y="408"/>
                  </a:cubicBezTo>
                  <a:cubicBezTo>
                    <a:pt x="345" y="407"/>
                    <a:pt x="345" y="407"/>
                    <a:pt x="345" y="407"/>
                  </a:cubicBezTo>
                  <a:cubicBezTo>
                    <a:pt x="345" y="407"/>
                    <a:pt x="345" y="407"/>
                    <a:pt x="345" y="407"/>
                  </a:cubicBezTo>
                  <a:cubicBezTo>
                    <a:pt x="345" y="406"/>
                    <a:pt x="343" y="406"/>
                    <a:pt x="344" y="405"/>
                  </a:cubicBezTo>
                  <a:cubicBezTo>
                    <a:pt x="343" y="405"/>
                    <a:pt x="343" y="405"/>
                    <a:pt x="343" y="405"/>
                  </a:cubicBezTo>
                  <a:cubicBezTo>
                    <a:pt x="343" y="405"/>
                    <a:pt x="343" y="405"/>
                    <a:pt x="343" y="405"/>
                  </a:cubicBezTo>
                  <a:cubicBezTo>
                    <a:pt x="343" y="405"/>
                    <a:pt x="343" y="405"/>
                    <a:pt x="342" y="405"/>
                  </a:cubicBezTo>
                  <a:cubicBezTo>
                    <a:pt x="342" y="405"/>
                    <a:pt x="342" y="405"/>
                    <a:pt x="342" y="405"/>
                  </a:cubicBezTo>
                  <a:cubicBezTo>
                    <a:pt x="342" y="406"/>
                    <a:pt x="342" y="406"/>
                    <a:pt x="341" y="406"/>
                  </a:cubicBezTo>
                  <a:cubicBezTo>
                    <a:pt x="341" y="406"/>
                    <a:pt x="341" y="406"/>
                    <a:pt x="341" y="406"/>
                  </a:cubicBezTo>
                  <a:close/>
                  <a:moveTo>
                    <a:pt x="344" y="421"/>
                  </a:moveTo>
                  <a:cubicBezTo>
                    <a:pt x="344" y="421"/>
                    <a:pt x="344" y="421"/>
                    <a:pt x="344" y="421"/>
                  </a:cubicBezTo>
                  <a:cubicBezTo>
                    <a:pt x="344" y="421"/>
                    <a:pt x="344" y="421"/>
                    <a:pt x="344" y="421"/>
                  </a:cubicBezTo>
                  <a:close/>
                  <a:moveTo>
                    <a:pt x="348" y="439"/>
                  </a:moveTo>
                  <a:cubicBezTo>
                    <a:pt x="348" y="439"/>
                    <a:pt x="347" y="439"/>
                    <a:pt x="347" y="439"/>
                  </a:cubicBezTo>
                  <a:cubicBezTo>
                    <a:pt x="348" y="439"/>
                    <a:pt x="348" y="439"/>
                    <a:pt x="349" y="439"/>
                  </a:cubicBezTo>
                  <a:cubicBezTo>
                    <a:pt x="348" y="439"/>
                    <a:pt x="348" y="439"/>
                    <a:pt x="348" y="439"/>
                  </a:cubicBezTo>
                  <a:cubicBezTo>
                    <a:pt x="349" y="439"/>
                    <a:pt x="348" y="439"/>
                    <a:pt x="348" y="439"/>
                  </a:cubicBezTo>
                  <a:close/>
                  <a:moveTo>
                    <a:pt x="331" y="421"/>
                  </a:moveTo>
                  <a:cubicBezTo>
                    <a:pt x="331" y="420"/>
                    <a:pt x="331" y="420"/>
                    <a:pt x="331" y="420"/>
                  </a:cubicBezTo>
                  <a:cubicBezTo>
                    <a:pt x="331" y="420"/>
                    <a:pt x="331" y="420"/>
                    <a:pt x="331" y="420"/>
                  </a:cubicBezTo>
                  <a:cubicBezTo>
                    <a:pt x="331" y="420"/>
                    <a:pt x="331" y="420"/>
                    <a:pt x="331" y="420"/>
                  </a:cubicBezTo>
                  <a:cubicBezTo>
                    <a:pt x="331" y="420"/>
                    <a:pt x="331" y="420"/>
                    <a:pt x="331" y="420"/>
                  </a:cubicBezTo>
                  <a:cubicBezTo>
                    <a:pt x="331" y="420"/>
                    <a:pt x="330" y="421"/>
                    <a:pt x="330" y="421"/>
                  </a:cubicBezTo>
                  <a:cubicBezTo>
                    <a:pt x="330" y="421"/>
                    <a:pt x="330" y="421"/>
                    <a:pt x="330" y="421"/>
                  </a:cubicBezTo>
                  <a:cubicBezTo>
                    <a:pt x="331" y="421"/>
                    <a:pt x="331" y="421"/>
                    <a:pt x="331" y="421"/>
                  </a:cubicBezTo>
                  <a:close/>
                  <a:moveTo>
                    <a:pt x="335" y="429"/>
                  </a:moveTo>
                  <a:cubicBezTo>
                    <a:pt x="335" y="429"/>
                    <a:pt x="335" y="429"/>
                    <a:pt x="335" y="429"/>
                  </a:cubicBezTo>
                  <a:cubicBezTo>
                    <a:pt x="335" y="429"/>
                    <a:pt x="335" y="429"/>
                    <a:pt x="335" y="429"/>
                  </a:cubicBezTo>
                  <a:cubicBezTo>
                    <a:pt x="334" y="429"/>
                    <a:pt x="334" y="429"/>
                    <a:pt x="334" y="429"/>
                  </a:cubicBezTo>
                  <a:cubicBezTo>
                    <a:pt x="334" y="429"/>
                    <a:pt x="334" y="429"/>
                    <a:pt x="335" y="429"/>
                  </a:cubicBezTo>
                  <a:close/>
                  <a:moveTo>
                    <a:pt x="335" y="423"/>
                  </a:moveTo>
                  <a:cubicBezTo>
                    <a:pt x="335" y="422"/>
                    <a:pt x="335" y="422"/>
                    <a:pt x="335" y="422"/>
                  </a:cubicBezTo>
                  <a:cubicBezTo>
                    <a:pt x="335" y="422"/>
                    <a:pt x="335" y="422"/>
                    <a:pt x="335" y="422"/>
                  </a:cubicBezTo>
                  <a:cubicBezTo>
                    <a:pt x="335" y="422"/>
                    <a:pt x="335" y="422"/>
                    <a:pt x="335" y="422"/>
                  </a:cubicBezTo>
                  <a:cubicBezTo>
                    <a:pt x="334" y="422"/>
                    <a:pt x="334" y="422"/>
                    <a:pt x="334" y="422"/>
                  </a:cubicBezTo>
                  <a:cubicBezTo>
                    <a:pt x="334" y="422"/>
                    <a:pt x="334" y="422"/>
                    <a:pt x="334" y="422"/>
                  </a:cubicBezTo>
                  <a:cubicBezTo>
                    <a:pt x="334" y="422"/>
                    <a:pt x="334" y="423"/>
                    <a:pt x="334" y="423"/>
                  </a:cubicBezTo>
                  <a:cubicBezTo>
                    <a:pt x="334" y="423"/>
                    <a:pt x="334" y="423"/>
                    <a:pt x="334" y="423"/>
                  </a:cubicBezTo>
                  <a:lnTo>
                    <a:pt x="335" y="423"/>
                  </a:lnTo>
                  <a:close/>
                  <a:moveTo>
                    <a:pt x="331" y="418"/>
                  </a:moveTo>
                  <a:cubicBezTo>
                    <a:pt x="330" y="418"/>
                    <a:pt x="330" y="418"/>
                    <a:pt x="330" y="418"/>
                  </a:cubicBezTo>
                  <a:cubicBezTo>
                    <a:pt x="330" y="418"/>
                    <a:pt x="330" y="418"/>
                    <a:pt x="330" y="418"/>
                  </a:cubicBezTo>
                  <a:cubicBezTo>
                    <a:pt x="330" y="418"/>
                    <a:pt x="331" y="418"/>
                    <a:pt x="331" y="418"/>
                  </a:cubicBezTo>
                  <a:close/>
                  <a:moveTo>
                    <a:pt x="349" y="426"/>
                  </a:moveTo>
                  <a:cubicBezTo>
                    <a:pt x="349" y="426"/>
                    <a:pt x="349" y="426"/>
                    <a:pt x="349" y="426"/>
                  </a:cubicBezTo>
                  <a:cubicBezTo>
                    <a:pt x="349" y="426"/>
                    <a:pt x="349" y="426"/>
                    <a:pt x="349" y="426"/>
                  </a:cubicBezTo>
                  <a:cubicBezTo>
                    <a:pt x="349" y="426"/>
                    <a:pt x="349" y="426"/>
                    <a:pt x="349" y="426"/>
                  </a:cubicBezTo>
                  <a:close/>
                  <a:moveTo>
                    <a:pt x="331" y="422"/>
                  </a:moveTo>
                  <a:cubicBezTo>
                    <a:pt x="331" y="422"/>
                    <a:pt x="331" y="422"/>
                    <a:pt x="331" y="422"/>
                  </a:cubicBezTo>
                  <a:cubicBezTo>
                    <a:pt x="331" y="422"/>
                    <a:pt x="331" y="422"/>
                    <a:pt x="331" y="422"/>
                  </a:cubicBezTo>
                  <a:cubicBezTo>
                    <a:pt x="331" y="423"/>
                    <a:pt x="331" y="423"/>
                    <a:pt x="331" y="423"/>
                  </a:cubicBezTo>
                  <a:cubicBezTo>
                    <a:pt x="331" y="423"/>
                    <a:pt x="331" y="423"/>
                    <a:pt x="331" y="423"/>
                  </a:cubicBezTo>
                  <a:cubicBezTo>
                    <a:pt x="331" y="423"/>
                    <a:pt x="331" y="423"/>
                    <a:pt x="331" y="423"/>
                  </a:cubicBezTo>
                  <a:cubicBezTo>
                    <a:pt x="331" y="423"/>
                    <a:pt x="331" y="423"/>
                    <a:pt x="331" y="423"/>
                  </a:cubicBezTo>
                  <a:cubicBezTo>
                    <a:pt x="332" y="423"/>
                    <a:pt x="332" y="423"/>
                    <a:pt x="332" y="423"/>
                  </a:cubicBezTo>
                  <a:cubicBezTo>
                    <a:pt x="332" y="423"/>
                    <a:pt x="332" y="422"/>
                    <a:pt x="332" y="422"/>
                  </a:cubicBezTo>
                  <a:cubicBezTo>
                    <a:pt x="331" y="422"/>
                    <a:pt x="331" y="422"/>
                    <a:pt x="331" y="422"/>
                  </a:cubicBezTo>
                  <a:cubicBezTo>
                    <a:pt x="331" y="422"/>
                    <a:pt x="331" y="422"/>
                    <a:pt x="331" y="422"/>
                  </a:cubicBezTo>
                  <a:close/>
                  <a:moveTo>
                    <a:pt x="334" y="418"/>
                  </a:moveTo>
                  <a:cubicBezTo>
                    <a:pt x="334" y="418"/>
                    <a:pt x="333" y="418"/>
                    <a:pt x="333" y="418"/>
                  </a:cubicBezTo>
                  <a:cubicBezTo>
                    <a:pt x="333" y="418"/>
                    <a:pt x="333" y="418"/>
                    <a:pt x="333" y="418"/>
                  </a:cubicBezTo>
                  <a:cubicBezTo>
                    <a:pt x="333" y="418"/>
                    <a:pt x="333" y="418"/>
                    <a:pt x="333" y="418"/>
                  </a:cubicBezTo>
                  <a:cubicBezTo>
                    <a:pt x="333" y="418"/>
                    <a:pt x="333" y="419"/>
                    <a:pt x="334" y="419"/>
                  </a:cubicBezTo>
                  <a:cubicBezTo>
                    <a:pt x="334" y="419"/>
                    <a:pt x="334" y="419"/>
                    <a:pt x="334" y="419"/>
                  </a:cubicBezTo>
                  <a:cubicBezTo>
                    <a:pt x="334" y="419"/>
                    <a:pt x="334" y="419"/>
                    <a:pt x="334" y="419"/>
                  </a:cubicBezTo>
                  <a:cubicBezTo>
                    <a:pt x="334" y="419"/>
                    <a:pt x="334" y="420"/>
                    <a:pt x="334" y="420"/>
                  </a:cubicBezTo>
                  <a:cubicBezTo>
                    <a:pt x="335" y="420"/>
                    <a:pt x="335" y="420"/>
                    <a:pt x="335" y="420"/>
                  </a:cubicBezTo>
                  <a:cubicBezTo>
                    <a:pt x="335" y="420"/>
                    <a:pt x="335" y="420"/>
                    <a:pt x="335" y="420"/>
                  </a:cubicBezTo>
                  <a:cubicBezTo>
                    <a:pt x="335" y="419"/>
                    <a:pt x="335" y="419"/>
                    <a:pt x="335" y="419"/>
                  </a:cubicBezTo>
                  <a:cubicBezTo>
                    <a:pt x="335" y="419"/>
                    <a:pt x="335" y="419"/>
                    <a:pt x="335" y="419"/>
                  </a:cubicBezTo>
                  <a:cubicBezTo>
                    <a:pt x="335" y="419"/>
                    <a:pt x="335" y="419"/>
                    <a:pt x="335" y="419"/>
                  </a:cubicBezTo>
                  <a:cubicBezTo>
                    <a:pt x="335" y="418"/>
                    <a:pt x="335" y="418"/>
                    <a:pt x="335" y="418"/>
                  </a:cubicBezTo>
                  <a:cubicBezTo>
                    <a:pt x="335" y="418"/>
                    <a:pt x="334" y="418"/>
                    <a:pt x="334" y="418"/>
                  </a:cubicBezTo>
                  <a:close/>
                  <a:moveTo>
                    <a:pt x="337" y="422"/>
                  </a:moveTo>
                  <a:cubicBezTo>
                    <a:pt x="337" y="422"/>
                    <a:pt x="337" y="422"/>
                    <a:pt x="337" y="422"/>
                  </a:cubicBezTo>
                  <a:cubicBezTo>
                    <a:pt x="337" y="422"/>
                    <a:pt x="337" y="422"/>
                    <a:pt x="337" y="422"/>
                  </a:cubicBezTo>
                  <a:cubicBezTo>
                    <a:pt x="337" y="422"/>
                    <a:pt x="337" y="422"/>
                    <a:pt x="337" y="422"/>
                  </a:cubicBezTo>
                  <a:cubicBezTo>
                    <a:pt x="338" y="422"/>
                    <a:pt x="338" y="422"/>
                    <a:pt x="338" y="422"/>
                  </a:cubicBezTo>
                  <a:cubicBezTo>
                    <a:pt x="338" y="422"/>
                    <a:pt x="338" y="422"/>
                    <a:pt x="338" y="422"/>
                  </a:cubicBezTo>
                  <a:cubicBezTo>
                    <a:pt x="338" y="422"/>
                    <a:pt x="338" y="422"/>
                    <a:pt x="338" y="422"/>
                  </a:cubicBezTo>
                  <a:cubicBezTo>
                    <a:pt x="338" y="422"/>
                    <a:pt x="338" y="422"/>
                    <a:pt x="338" y="422"/>
                  </a:cubicBezTo>
                  <a:cubicBezTo>
                    <a:pt x="337" y="422"/>
                    <a:pt x="337" y="422"/>
                    <a:pt x="337" y="422"/>
                  </a:cubicBezTo>
                  <a:close/>
                  <a:moveTo>
                    <a:pt x="335" y="404"/>
                  </a:moveTo>
                  <a:cubicBezTo>
                    <a:pt x="335" y="404"/>
                    <a:pt x="335" y="404"/>
                    <a:pt x="335" y="404"/>
                  </a:cubicBezTo>
                  <a:cubicBezTo>
                    <a:pt x="335" y="404"/>
                    <a:pt x="335" y="404"/>
                    <a:pt x="335" y="404"/>
                  </a:cubicBezTo>
                  <a:cubicBezTo>
                    <a:pt x="334" y="404"/>
                    <a:pt x="334" y="404"/>
                    <a:pt x="335" y="404"/>
                  </a:cubicBezTo>
                  <a:close/>
                  <a:moveTo>
                    <a:pt x="337" y="400"/>
                  </a:moveTo>
                  <a:cubicBezTo>
                    <a:pt x="336" y="400"/>
                    <a:pt x="336" y="400"/>
                    <a:pt x="336" y="400"/>
                  </a:cubicBezTo>
                  <a:cubicBezTo>
                    <a:pt x="336" y="400"/>
                    <a:pt x="336" y="400"/>
                    <a:pt x="336" y="400"/>
                  </a:cubicBezTo>
                  <a:cubicBezTo>
                    <a:pt x="335" y="400"/>
                    <a:pt x="335" y="400"/>
                    <a:pt x="335" y="400"/>
                  </a:cubicBezTo>
                  <a:cubicBezTo>
                    <a:pt x="335" y="400"/>
                    <a:pt x="335" y="400"/>
                    <a:pt x="335" y="400"/>
                  </a:cubicBezTo>
                  <a:cubicBezTo>
                    <a:pt x="335" y="400"/>
                    <a:pt x="335" y="400"/>
                    <a:pt x="335" y="400"/>
                  </a:cubicBezTo>
                  <a:cubicBezTo>
                    <a:pt x="335" y="401"/>
                    <a:pt x="335" y="401"/>
                    <a:pt x="335" y="401"/>
                  </a:cubicBezTo>
                  <a:cubicBezTo>
                    <a:pt x="335" y="401"/>
                    <a:pt x="335" y="401"/>
                    <a:pt x="335" y="401"/>
                  </a:cubicBezTo>
                  <a:cubicBezTo>
                    <a:pt x="335" y="401"/>
                    <a:pt x="335" y="401"/>
                    <a:pt x="335" y="401"/>
                  </a:cubicBezTo>
                  <a:cubicBezTo>
                    <a:pt x="335" y="401"/>
                    <a:pt x="336" y="401"/>
                    <a:pt x="336" y="401"/>
                  </a:cubicBezTo>
                  <a:cubicBezTo>
                    <a:pt x="336" y="401"/>
                    <a:pt x="336" y="401"/>
                    <a:pt x="336" y="401"/>
                  </a:cubicBezTo>
                  <a:cubicBezTo>
                    <a:pt x="336" y="401"/>
                    <a:pt x="336" y="401"/>
                    <a:pt x="336" y="401"/>
                  </a:cubicBezTo>
                  <a:cubicBezTo>
                    <a:pt x="336" y="401"/>
                    <a:pt x="336" y="401"/>
                    <a:pt x="336" y="401"/>
                  </a:cubicBezTo>
                  <a:cubicBezTo>
                    <a:pt x="336" y="401"/>
                    <a:pt x="336" y="401"/>
                    <a:pt x="336" y="401"/>
                  </a:cubicBezTo>
                  <a:cubicBezTo>
                    <a:pt x="336" y="401"/>
                    <a:pt x="336" y="400"/>
                    <a:pt x="336" y="400"/>
                  </a:cubicBezTo>
                  <a:cubicBezTo>
                    <a:pt x="336" y="401"/>
                    <a:pt x="336" y="401"/>
                    <a:pt x="336" y="401"/>
                  </a:cubicBezTo>
                  <a:cubicBezTo>
                    <a:pt x="336" y="401"/>
                    <a:pt x="336" y="401"/>
                    <a:pt x="336" y="401"/>
                  </a:cubicBezTo>
                  <a:cubicBezTo>
                    <a:pt x="336" y="401"/>
                    <a:pt x="336" y="401"/>
                    <a:pt x="336" y="401"/>
                  </a:cubicBezTo>
                  <a:cubicBezTo>
                    <a:pt x="336" y="401"/>
                    <a:pt x="336" y="401"/>
                    <a:pt x="336" y="401"/>
                  </a:cubicBezTo>
                  <a:cubicBezTo>
                    <a:pt x="337" y="402"/>
                    <a:pt x="337" y="402"/>
                    <a:pt x="337" y="402"/>
                  </a:cubicBezTo>
                  <a:cubicBezTo>
                    <a:pt x="337" y="401"/>
                    <a:pt x="337" y="401"/>
                    <a:pt x="337" y="401"/>
                  </a:cubicBezTo>
                  <a:cubicBezTo>
                    <a:pt x="337" y="401"/>
                    <a:pt x="337" y="401"/>
                    <a:pt x="337" y="401"/>
                  </a:cubicBezTo>
                  <a:cubicBezTo>
                    <a:pt x="337" y="401"/>
                    <a:pt x="337" y="401"/>
                    <a:pt x="337" y="401"/>
                  </a:cubicBezTo>
                  <a:cubicBezTo>
                    <a:pt x="337" y="401"/>
                    <a:pt x="337" y="401"/>
                    <a:pt x="337" y="401"/>
                  </a:cubicBezTo>
                  <a:cubicBezTo>
                    <a:pt x="337" y="401"/>
                    <a:pt x="337" y="400"/>
                    <a:pt x="337" y="400"/>
                  </a:cubicBezTo>
                  <a:cubicBezTo>
                    <a:pt x="337" y="400"/>
                    <a:pt x="337" y="400"/>
                    <a:pt x="337" y="400"/>
                  </a:cubicBezTo>
                  <a:cubicBezTo>
                    <a:pt x="337" y="400"/>
                    <a:pt x="337" y="400"/>
                    <a:pt x="337" y="400"/>
                  </a:cubicBezTo>
                  <a:cubicBezTo>
                    <a:pt x="337" y="399"/>
                    <a:pt x="337" y="400"/>
                    <a:pt x="337" y="400"/>
                  </a:cubicBezTo>
                  <a:close/>
                  <a:moveTo>
                    <a:pt x="350" y="426"/>
                  </a:moveTo>
                  <a:cubicBezTo>
                    <a:pt x="349" y="426"/>
                    <a:pt x="348" y="427"/>
                    <a:pt x="348" y="428"/>
                  </a:cubicBezTo>
                  <a:cubicBezTo>
                    <a:pt x="348" y="427"/>
                    <a:pt x="348" y="427"/>
                    <a:pt x="348" y="427"/>
                  </a:cubicBezTo>
                  <a:cubicBezTo>
                    <a:pt x="348" y="428"/>
                    <a:pt x="348" y="428"/>
                    <a:pt x="348" y="428"/>
                  </a:cubicBezTo>
                  <a:cubicBezTo>
                    <a:pt x="348" y="428"/>
                    <a:pt x="348" y="428"/>
                    <a:pt x="348" y="428"/>
                  </a:cubicBezTo>
                  <a:cubicBezTo>
                    <a:pt x="348" y="428"/>
                    <a:pt x="348" y="428"/>
                    <a:pt x="348" y="428"/>
                  </a:cubicBezTo>
                  <a:cubicBezTo>
                    <a:pt x="348" y="428"/>
                    <a:pt x="348" y="428"/>
                    <a:pt x="348" y="428"/>
                  </a:cubicBezTo>
                  <a:cubicBezTo>
                    <a:pt x="348" y="428"/>
                    <a:pt x="348" y="428"/>
                    <a:pt x="348" y="428"/>
                  </a:cubicBezTo>
                  <a:cubicBezTo>
                    <a:pt x="348" y="428"/>
                    <a:pt x="348" y="428"/>
                    <a:pt x="348" y="428"/>
                  </a:cubicBezTo>
                  <a:cubicBezTo>
                    <a:pt x="349" y="428"/>
                    <a:pt x="349" y="428"/>
                    <a:pt x="349" y="428"/>
                  </a:cubicBezTo>
                  <a:cubicBezTo>
                    <a:pt x="349" y="427"/>
                    <a:pt x="350" y="427"/>
                    <a:pt x="350" y="427"/>
                  </a:cubicBezTo>
                  <a:lnTo>
                    <a:pt x="350" y="426"/>
                  </a:lnTo>
                  <a:close/>
                  <a:moveTo>
                    <a:pt x="332" y="428"/>
                  </a:moveTo>
                  <a:cubicBezTo>
                    <a:pt x="332" y="428"/>
                    <a:pt x="332" y="428"/>
                    <a:pt x="331" y="428"/>
                  </a:cubicBezTo>
                  <a:cubicBezTo>
                    <a:pt x="331" y="428"/>
                    <a:pt x="331" y="428"/>
                    <a:pt x="332" y="428"/>
                  </a:cubicBezTo>
                  <a:cubicBezTo>
                    <a:pt x="332" y="428"/>
                    <a:pt x="331" y="428"/>
                    <a:pt x="331" y="428"/>
                  </a:cubicBezTo>
                  <a:cubicBezTo>
                    <a:pt x="331" y="428"/>
                    <a:pt x="331" y="428"/>
                    <a:pt x="331" y="428"/>
                  </a:cubicBezTo>
                  <a:cubicBezTo>
                    <a:pt x="331" y="428"/>
                    <a:pt x="331" y="428"/>
                    <a:pt x="331" y="428"/>
                  </a:cubicBezTo>
                  <a:cubicBezTo>
                    <a:pt x="331" y="428"/>
                    <a:pt x="331" y="428"/>
                    <a:pt x="331" y="428"/>
                  </a:cubicBezTo>
                  <a:cubicBezTo>
                    <a:pt x="331" y="429"/>
                    <a:pt x="331" y="429"/>
                    <a:pt x="331" y="429"/>
                  </a:cubicBezTo>
                  <a:cubicBezTo>
                    <a:pt x="331" y="429"/>
                    <a:pt x="331" y="429"/>
                    <a:pt x="332" y="429"/>
                  </a:cubicBezTo>
                  <a:cubicBezTo>
                    <a:pt x="332" y="429"/>
                    <a:pt x="332" y="428"/>
                    <a:pt x="332" y="428"/>
                  </a:cubicBezTo>
                  <a:close/>
                  <a:moveTo>
                    <a:pt x="340" y="431"/>
                  </a:moveTo>
                  <a:cubicBezTo>
                    <a:pt x="340" y="431"/>
                    <a:pt x="340" y="431"/>
                    <a:pt x="340" y="431"/>
                  </a:cubicBezTo>
                  <a:cubicBezTo>
                    <a:pt x="341" y="431"/>
                    <a:pt x="341" y="431"/>
                    <a:pt x="341" y="431"/>
                  </a:cubicBezTo>
                  <a:cubicBezTo>
                    <a:pt x="341" y="431"/>
                    <a:pt x="340" y="431"/>
                    <a:pt x="340" y="431"/>
                  </a:cubicBezTo>
                  <a:cubicBezTo>
                    <a:pt x="340" y="431"/>
                    <a:pt x="340" y="431"/>
                    <a:pt x="340" y="431"/>
                  </a:cubicBezTo>
                  <a:close/>
                  <a:moveTo>
                    <a:pt x="338" y="412"/>
                  </a:moveTo>
                  <a:cubicBezTo>
                    <a:pt x="338" y="412"/>
                    <a:pt x="338" y="412"/>
                    <a:pt x="338" y="412"/>
                  </a:cubicBezTo>
                  <a:cubicBezTo>
                    <a:pt x="338" y="412"/>
                    <a:pt x="338" y="412"/>
                    <a:pt x="338" y="412"/>
                  </a:cubicBezTo>
                  <a:close/>
                  <a:moveTo>
                    <a:pt x="331" y="425"/>
                  </a:moveTo>
                  <a:cubicBezTo>
                    <a:pt x="331" y="425"/>
                    <a:pt x="332" y="425"/>
                    <a:pt x="332" y="425"/>
                  </a:cubicBezTo>
                  <a:cubicBezTo>
                    <a:pt x="332" y="425"/>
                    <a:pt x="332" y="425"/>
                    <a:pt x="332" y="425"/>
                  </a:cubicBezTo>
                  <a:cubicBezTo>
                    <a:pt x="332" y="425"/>
                    <a:pt x="332" y="425"/>
                    <a:pt x="332" y="425"/>
                  </a:cubicBezTo>
                  <a:cubicBezTo>
                    <a:pt x="332" y="425"/>
                    <a:pt x="332" y="424"/>
                    <a:pt x="332" y="424"/>
                  </a:cubicBezTo>
                  <a:cubicBezTo>
                    <a:pt x="332" y="424"/>
                    <a:pt x="332" y="424"/>
                    <a:pt x="332" y="424"/>
                  </a:cubicBezTo>
                  <a:cubicBezTo>
                    <a:pt x="331" y="424"/>
                    <a:pt x="331" y="424"/>
                    <a:pt x="331" y="424"/>
                  </a:cubicBezTo>
                  <a:lnTo>
                    <a:pt x="331" y="425"/>
                  </a:lnTo>
                  <a:close/>
                  <a:moveTo>
                    <a:pt x="348" y="425"/>
                  </a:moveTo>
                  <a:cubicBezTo>
                    <a:pt x="348" y="425"/>
                    <a:pt x="348" y="426"/>
                    <a:pt x="348" y="426"/>
                  </a:cubicBezTo>
                  <a:cubicBezTo>
                    <a:pt x="348" y="426"/>
                    <a:pt x="347" y="426"/>
                    <a:pt x="347" y="426"/>
                  </a:cubicBezTo>
                  <a:cubicBezTo>
                    <a:pt x="348" y="426"/>
                    <a:pt x="348" y="426"/>
                    <a:pt x="348" y="426"/>
                  </a:cubicBezTo>
                  <a:cubicBezTo>
                    <a:pt x="348" y="426"/>
                    <a:pt x="348" y="426"/>
                    <a:pt x="348" y="426"/>
                  </a:cubicBezTo>
                  <a:cubicBezTo>
                    <a:pt x="348" y="426"/>
                    <a:pt x="348" y="426"/>
                    <a:pt x="348" y="426"/>
                  </a:cubicBezTo>
                  <a:cubicBezTo>
                    <a:pt x="348" y="426"/>
                    <a:pt x="348" y="426"/>
                    <a:pt x="348" y="426"/>
                  </a:cubicBezTo>
                  <a:cubicBezTo>
                    <a:pt x="348" y="426"/>
                    <a:pt x="348" y="426"/>
                    <a:pt x="348" y="426"/>
                  </a:cubicBezTo>
                  <a:cubicBezTo>
                    <a:pt x="348" y="426"/>
                    <a:pt x="348" y="426"/>
                    <a:pt x="348" y="426"/>
                  </a:cubicBezTo>
                  <a:cubicBezTo>
                    <a:pt x="348" y="425"/>
                    <a:pt x="348" y="425"/>
                    <a:pt x="348" y="425"/>
                  </a:cubicBezTo>
                  <a:cubicBezTo>
                    <a:pt x="348" y="425"/>
                    <a:pt x="348" y="425"/>
                    <a:pt x="348" y="425"/>
                  </a:cubicBezTo>
                  <a:cubicBezTo>
                    <a:pt x="348" y="425"/>
                    <a:pt x="347" y="425"/>
                    <a:pt x="347" y="425"/>
                  </a:cubicBezTo>
                  <a:cubicBezTo>
                    <a:pt x="347" y="425"/>
                    <a:pt x="348" y="425"/>
                    <a:pt x="348" y="425"/>
                  </a:cubicBezTo>
                  <a:close/>
                  <a:moveTo>
                    <a:pt x="216" y="264"/>
                  </a:moveTo>
                  <a:cubicBezTo>
                    <a:pt x="216" y="264"/>
                    <a:pt x="217" y="264"/>
                    <a:pt x="217" y="263"/>
                  </a:cubicBezTo>
                  <a:cubicBezTo>
                    <a:pt x="216" y="263"/>
                    <a:pt x="215" y="263"/>
                    <a:pt x="215" y="264"/>
                  </a:cubicBezTo>
                  <a:cubicBezTo>
                    <a:pt x="215" y="264"/>
                    <a:pt x="215" y="264"/>
                    <a:pt x="216" y="264"/>
                  </a:cubicBezTo>
                  <a:close/>
                  <a:moveTo>
                    <a:pt x="213" y="264"/>
                  </a:moveTo>
                  <a:cubicBezTo>
                    <a:pt x="213" y="264"/>
                    <a:pt x="213" y="264"/>
                    <a:pt x="213" y="264"/>
                  </a:cubicBezTo>
                  <a:cubicBezTo>
                    <a:pt x="213" y="264"/>
                    <a:pt x="214" y="264"/>
                    <a:pt x="214" y="264"/>
                  </a:cubicBezTo>
                  <a:cubicBezTo>
                    <a:pt x="214" y="264"/>
                    <a:pt x="214" y="264"/>
                    <a:pt x="213" y="264"/>
                  </a:cubicBezTo>
                  <a:close/>
                  <a:moveTo>
                    <a:pt x="251" y="256"/>
                  </a:moveTo>
                  <a:cubicBezTo>
                    <a:pt x="251" y="256"/>
                    <a:pt x="253" y="256"/>
                    <a:pt x="253" y="255"/>
                  </a:cubicBezTo>
                  <a:cubicBezTo>
                    <a:pt x="253" y="255"/>
                    <a:pt x="249" y="255"/>
                    <a:pt x="250" y="256"/>
                  </a:cubicBezTo>
                  <a:cubicBezTo>
                    <a:pt x="250" y="256"/>
                    <a:pt x="251" y="256"/>
                    <a:pt x="251" y="256"/>
                  </a:cubicBezTo>
                  <a:close/>
                  <a:moveTo>
                    <a:pt x="217" y="263"/>
                  </a:moveTo>
                  <a:cubicBezTo>
                    <a:pt x="218" y="263"/>
                    <a:pt x="219" y="263"/>
                    <a:pt x="219" y="263"/>
                  </a:cubicBezTo>
                  <a:cubicBezTo>
                    <a:pt x="219" y="263"/>
                    <a:pt x="218" y="263"/>
                    <a:pt x="218" y="263"/>
                  </a:cubicBezTo>
                  <a:cubicBezTo>
                    <a:pt x="218" y="263"/>
                    <a:pt x="217" y="263"/>
                    <a:pt x="217" y="263"/>
                  </a:cubicBezTo>
                  <a:close/>
                  <a:moveTo>
                    <a:pt x="260" y="262"/>
                  </a:moveTo>
                  <a:cubicBezTo>
                    <a:pt x="260" y="262"/>
                    <a:pt x="263" y="262"/>
                    <a:pt x="263" y="262"/>
                  </a:cubicBezTo>
                  <a:cubicBezTo>
                    <a:pt x="263" y="262"/>
                    <a:pt x="263" y="261"/>
                    <a:pt x="262" y="261"/>
                  </a:cubicBezTo>
                  <a:cubicBezTo>
                    <a:pt x="262" y="261"/>
                    <a:pt x="260" y="259"/>
                    <a:pt x="260" y="259"/>
                  </a:cubicBezTo>
                  <a:cubicBezTo>
                    <a:pt x="259" y="259"/>
                    <a:pt x="260" y="260"/>
                    <a:pt x="260" y="261"/>
                  </a:cubicBezTo>
                  <a:cubicBezTo>
                    <a:pt x="260" y="261"/>
                    <a:pt x="259" y="262"/>
                    <a:pt x="260" y="262"/>
                  </a:cubicBezTo>
                  <a:close/>
                  <a:moveTo>
                    <a:pt x="255" y="257"/>
                  </a:moveTo>
                  <a:cubicBezTo>
                    <a:pt x="255" y="258"/>
                    <a:pt x="256" y="257"/>
                    <a:pt x="257" y="257"/>
                  </a:cubicBezTo>
                  <a:cubicBezTo>
                    <a:pt x="257" y="256"/>
                    <a:pt x="258" y="256"/>
                    <a:pt x="258" y="256"/>
                  </a:cubicBezTo>
                  <a:cubicBezTo>
                    <a:pt x="258" y="257"/>
                    <a:pt x="258" y="257"/>
                    <a:pt x="258" y="257"/>
                  </a:cubicBezTo>
                  <a:cubicBezTo>
                    <a:pt x="259" y="257"/>
                    <a:pt x="258" y="255"/>
                    <a:pt x="258" y="255"/>
                  </a:cubicBezTo>
                  <a:cubicBezTo>
                    <a:pt x="258" y="255"/>
                    <a:pt x="259" y="252"/>
                    <a:pt x="257" y="254"/>
                  </a:cubicBezTo>
                  <a:cubicBezTo>
                    <a:pt x="257" y="254"/>
                    <a:pt x="258" y="255"/>
                    <a:pt x="257" y="255"/>
                  </a:cubicBezTo>
                  <a:cubicBezTo>
                    <a:pt x="256" y="255"/>
                    <a:pt x="257" y="253"/>
                    <a:pt x="256" y="253"/>
                  </a:cubicBezTo>
                  <a:cubicBezTo>
                    <a:pt x="256" y="252"/>
                    <a:pt x="255" y="256"/>
                    <a:pt x="255" y="257"/>
                  </a:cubicBezTo>
                  <a:close/>
                  <a:moveTo>
                    <a:pt x="300" y="183"/>
                  </a:moveTo>
                  <a:cubicBezTo>
                    <a:pt x="300" y="182"/>
                    <a:pt x="299" y="183"/>
                    <a:pt x="299" y="182"/>
                  </a:cubicBezTo>
                  <a:cubicBezTo>
                    <a:pt x="297" y="184"/>
                    <a:pt x="298" y="183"/>
                    <a:pt x="299" y="185"/>
                  </a:cubicBezTo>
                  <a:cubicBezTo>
                    <a:pt x="302" y="185"/>
                    <a:pt x="301" y="185"/>
                    <a:pt x="300" y="183"/>
                  </a:cubicBezTo>
                  <a:close/>
                  <a:moveTo>
                    <a:pt x="302" y="184"/>
                  </a:moveTo>
                  <a:cubicBezTo>
                    <a:pt x="304" y="182"/>
                    <a:pt x="301" y="181"/>
                    <a:pt x="301" y="181"/>
                  </a:cubicBezTo>
                  <a:cubicBezTo>
                    <a:pt x="299" y="180"/>
                    <a:pt x="300" y="181"/>
                    <a:pt x="300" y="182"/>
                  </a:cubicBezTo>
                  <a:cubicBezTo>
                    <a:pt x="300" y="182"/>
                    <a:pt x="301" y="183"/>
                    <a:pt x="301" y="183"/>
                  </a:cubicBezTo>
                  <a:cubicBezTo>
                    <a:pt x="302" y="183"/>
                    <a:pt x="302" y="184"/>
                    <a:pt x="302" y="184"/>
                  </a:cubicBezTo>
                  <a:close/>
                  <a:moveTo>
                    <a:pt x="334" y="112"/>
                  </a:moveTo>
                  <a:cubicBezTo>
                    <a:pt x="334" y="112"/>
                    <a:pt x="335" y="113"/>
                    <a:pt x="335" y="112"/>
                  </a:cubicBezTo>
                  <a:cubicBezTo>
                    <a:pt x="334" y="112"/>
                    <a:pt x="331" y="111"/>
                    <a:pt x="332" y="113"/>
                  </a:cubicBezTo>
                  <a:cubicBezTo>
                    <a:pt x="332" y="114"/>
                    <a:pt x="332" y="113"/>
                    <a:pt x="333" y="113"/>
                  </a:cubicBezTo>
                  <a:cubicBezTo>
                    <a:pt x="333" y="113"/>
                    <a:pt x="333" y="114"/>
                    <a:pt x="333" y="114"/>
                  </a:cubicBezTo>
                  <a:cubicBezTo>
                    <a:pt x="334" y="114"/>
                    <a:pt x="333" y="112"/>
                    <a:pt x="334" y="112"/>
                  </a:cubicBezTo>
                  <a:close/>
                  <a:moveTo>
                    <a:pt x="317" y="186"/>
                  </a:moveTo>
                  <a:cubicBezTo>
                    <a:pt x="317" y="186"/>
                    <a:pt x="319" y="186"/>
                    <a:pt x="319" y="186"/>
                  </a:cubicBezTo>
                  <a:cubicBezTo>
                    <a:pt x="321" y="185"/>
                    <a:pt x="319" y="184"/>
                    <a:pt x="318" y="184"/>
                  </a:cubicBezTo>
                  <a:cubicBezTo>
                    <a:pt x="318" y="184"/>
                    <a:pt x="318" y="184"/>
                    <a:pt x="318" y="184"/>
                  </a:cubicBezTo>
                  <a:cubicBezTo>
                    <a:pt x="318" y="185"/>
                    <a:pt x="317" y="185"/>
                    <a:pt x="317" y="186"/>
                  </a:cubicBezTo>
                  <a:close/>
                  <a:moveTo>
                    <a:pt x="310" y="141"/>
                  </a:moveTo>
                  <a:cubicBezTo>
                    <a:pt x="310" y="141"/>
                    <a:pt x="311" y="140"/>
                    <a:pt x="310" y="140"/>
                  </a:cubicBezTo>
                  <a:cubicBezTo>
                    <a:pt x="310" y="140"/>
                    <a:pt x="310" y="140"/>
                    <a:pt x="309" y="140"/>
                  </a:cubicBezTo>
                  <a:cubicBezTo>
                    <a:pt x="309" y="140"/>
                    <a:pt x="309" y="140"/>
                    <a:pt x="309" y="140"/>
                  </a:cubicBezTo>
                  <a:cubicBezTo>
                    <a:pt x="309" y="139"/>
                    <a:pt x="308" y="140"/>
                    <a:pt x="308" y="140"/>
                  </a:cubicBezTo>
                  <a:cubicBezTo>
                    <a:pt x="308" y="141"/>
                    <a:pt x="309" y="141"/>
                    <a:pt x="310" y="141"/>
                  </a:cubicBezTo>
                  <a:close/>
                  <a:moveTo>
                    <a:pt x="228" y="375"/>
                  </a:moveTo>
                  <a:cubicBezTo>
                    <a:pt x="228" y="375"/>
                    <a:pt x="226" y="377"/>
                    <a:pt x="225" y="377"/>
                  </a:cubicBezTo>
                  <a:cubicBezTo>
                    <a:pt x="224" y="378"/>
                    <a:pt x="224" y="378"/>
                    <a:pt x="224" y="380"/>
                  </a:cubicBezTo>
                  <a:cubicBezTo>
                    <a:pt x="224" y="380"/>
                    <a:pt x="225" y="381"/>
                    <a:pt x="225" y="382"/>
                  </a:cubicBezTo>
                  <a:cubicBezTo>
                    <a:pt x="225" y="383"/>
                    <a:pt x="224" y="382"/>
                    <a:pt x="225" y="383"/>
                  </a:cubicBezTo>
                  <a:cubicBezTo>
                    <a:pt x="226" y="383"/>
                    <a:pt x="225" y="383"/>
                    <a:pt x="225" y="384"/>
                  </a:cubicBezTo>
                  <a:cubicBezTo>
                    <a:pt x="225" y="384"/>
                    <a:pt x="226" y="384"/>
                    <a:pt x="226" y="385"/>
                  </a:cubicBezTo>
                  <a:cubicBezTo>
                    <a:pt x="226" y="385"/>
                    <a:pt x="225" y="385"/>
                    <a:pt x="225" y="386"/>
                  </a:cubicBezTo>
                  <a:cubicBezTo>
                    <a:pt x="226" y="386"/>
                    <a:pt x="227" y="387"/>
                    <a:pt x="227" y="387"/>
                  </a:cubicBezTo>
                  <a:cubicBezTo>
                    <a:pt x="229" y="387"/>
                    <a:pt x="227" y="387"/>
                    <a:pt x="229" y="386"/>
                  </a:cubicBezTo>
                  <a:cubicBezTo>
                    <a:pt x="229" y="386"/>
                    <a:pt x="229" y="386"/>
                    <a:pt x="229" y="385"/>
                  </a:cubicBezTo>
                  <a:cubicBezTo>
                    <a:pt x="229" y="385"/>
                    <a:pt x="229" y="385"/>
                    <a:pt x="229" y="385"/>
                  </a:cubicBezTo>
                  <a:cubicBezTo>
                    <a:pt x="229" y="383"/>
                    <a:pt x="231" y="381"/>
                    <a:pt x="231" y="379"/>
                  </a:cubicBezTo>
                  <a:cubicBezTo>
                    <a:pt x="231" y="378"/>
                    <a:pt x="230" y="373"/>
                    <a:pt x="230" y="373"/>
                  </a:cubicBezTo>
                  <a:cubicBezTo>
                    <a:pt x="229" y="373"/>
                    <a:pt x="229" y="377"/>
                    <a:pt x="228" y="375"/>
                  </a:cubicBezTo>
                  <a:close/>
                  <a:moveTo>
                    <a:pt x="119" y="158"/>
                  </a:moveTo>
                  <a:cubicBezTo>
                    <a:pt x="118" y="157"/>
                    <a:pt x="118" y="156"/>
                    <a:pt x="116" y="156"/>
                  </a:cubicBezTo>
                  <a:cubicBezTo>
                    <a:pt x="116" y="158"/>
                    <a:pt x="118" y="158"/>
                    <a:pt x="119" y="158"/>
                  </a:cubicBezTo>
                  <a:close/>
                  <a:moveTo>
                    <a:pt x="122" y="155"/>
                  </a:moveTo>
                  <a:cubicBezTo>
                    <a:pt x="124" y="157"/>
                    <a:pt x="123" y="152"/>
                    <a:pt x="122" y="153"/>
                  </a:cubicBezTo>
                  <a:cubicBezTo>
                    <a:pt x="122" y="153"/>
                    <a:pt x="122" y="154"/>
                    <a:pt x="122" y="154"/>
                  </a:cubicBezTo>
                  <a:cubicBezTo>
                    <a:pt x="122" y="154"/>
                    <a:pt x="122" y="154"/>
                    <a:pt x="121" y="153"/>
                  </a:cubicBezTo>
                  <a:cubicBezTo>
                    <a:pt x="121" y="153"/>
                    <a:pt x="121" y="154"/>
                    <a:pt x="121" y="154"/>
                  </a:cubicBezTo>
                  <a:cubicBezTo>
                    <a:pt x="122" y="154"/>
                    <a:pt x="122" y="155"/>
                    <a:pt x="122" y="155"/>
                  </a:cubicBezTo>
                  <a:close/>
                  <a:moveTo>
                    <a:pt x="120" y="164"/>
                  </a:moveTo>
                  <a:cubicBezTo>
                    <a:pt x="120" y="164"/>
                    <a:pt x="121" y="168"/>
                    <a:pt x="121" y="167"/>
                  </a:cubicBezTo>
                  <a:cubicBezTo>
                    <a:pt x="122" y="166"/>
                    <a:pt x="120" y="163"/>
                    <a:pt x="120" y="163"/>
                  </a:cubicBezTo>
                  <a:cubicBezTo>
                    <a:pt x="119" y="164"/>
                    <a:pt x="119" y="164"/>
                    <a:pt x="120" y="164"/>
                  </a:cubicBezTo>
                  <a:close/>
                  <a:moveTo>
                    <a:pt x="121" y="161"/>
                  </a:moveTo>
                  <a:cubicBezTo>
                    <a:pt x="121" y="161"/>
                    <a:pt x="121" y="161"/>
                    <a:pt x="122" y="162"/>
                  </a:cubicBezTo>
                  <a:cubicBezTo>
                    <a:pt x="123" y="161"/>
                    <a:pt x="121" y="159"/>
                    <a:pt x="120" y="160"/>
                  </a:cubicBezTo>
                  <a:cubicBezTo>
                    <a:pt x="120" y="160"/>
                    <a:pt x="120" y="160"/>
                    <a:pt x="120" y="160"/>
                  </a:cubicBezTo>
                  <a:cubicBezTo>
                    <a:pt x="120" y="161"/>
                    <a:pt x="120" y="161"/>
                    <a:pt x="121" y="161"/>
                  </a:cubicBezTo>
                  <a:close/>
                  <a:moveTo>
                    <a:pt x="120" y="158"/>
                  </a:moveTo>
                  <a:cubicBezTo>
                    <a:pt x="120" y="158"/>
                    <a:pt x="120" y="158"/>
                    <a:pt x="120" y="158"/>
                  </a:cubicBezTo>
                  <a:cubicBezTo>
                    <a:pt x="120" y="158"/>
                    <a:pt x="121" y="159"/>
                    <a:pt x="121" y="159"/>
                  </a:cubicBezTo>
                  <a:cubicBezTo>
                    <a:pt x="121" y="158"/>
                    <a:pt x="119" y="154"/>
                    <a:pt x="118" y="154"/>
                  </a:cubicBezTo>
                  <a:cubicBezTo>
                    <a:pt x="117" y="155"/>
                    <a:pt x="119" y="157"/>
                    <a:pt x="120" y="158"/>
                  </a:cubicBezTo>
                  <a:close/>
                  <a:moveTo>
                    <a:pt x="120" y="160"/>
                  </a:moveTo>
                  <a:cubicBezTo>
                    <a:pt x="120" y="160"/>
                    <a:pt x="120" y="160"/>
                    <a:pt x="120" y="160"/>
                  </a:cubicBezTo>
                  <a:close/>
                  <a:moveTo>
                    <a:pt x="119" y="153"/>
                  </a:moveTo>
                  <a:cubicBezTo>
                    <a:pt x="120" y="153"/>
                    <a:pt x="119" y="153"/>
                    <a:pt x="119" y="153"/>
                  </a:cubicBezTo>
                  <a:close/>
                  <a:moveTo>
                    <a:pt x="122" y="157"/>
                  </a:moveTo>
                  <a:cubicBezTo>
                    <a:pt x="122" y="156"/>
                    <a:pt x="121" y="154"/>
                    <a:pt x="120" y="154"/>
                  </a:cubicBezTo>
                  <a:cubicBezTo>
                    <a:pt x="118" y="152"/>
                    <a:pt x="120" y="157"/>
                    <a:pt x="122" y="157"/>
                  </a:cubicBezTo>
                  <a:close/>
                  <a:moveTo>
                    <a:pt x="314" y="212"/>
                  </a:moveTo>
                  <a:cubicBezTo>
                    <a:pt x="314" y="214"/>
                    <a:pt x="316" y="211"/>
                    <a:pt x="316" y="211"/>
                  </a:cubicBezTo>
                  <a:cubicBezTo>
                    <a:pt x="317" y="210"/>
                    <a:pt x="317" y="209"/>
                    <a:pt x="319" y="209"/>
                  </a:cubicBezTo>
                  <a:cubicBezTo>
                    <a:pt x="319" y="210"/>
                    <a:pt x="322" y="206"/>
                    <a:pt x="322" y="206"/>
                  </a:cubicBezTo>
                  <a:cubicBezTo>
                    <a:pt x="323" y="206"/>
                    <a:pt x="323" y="207"/>
                    <a:pt x="323" y="206"/>
                  </a:cubicBezTo>
                  <a:cubicBezTo>
                    <a:pt x="324" y="206"/>
                    <a:pt x="321" y="204"/>
                    <a:pt x="320" y="204"/>
                  </a:cubicBezTo>
                  <a:cubicBezTo>
                    <a:pt x="319" y="204"/>
                    <a:pt x="318" y="205"/>
                    <a:pt x="317" y="205"/>
                  </a:cubicBezTo>
                  <a:cubicBezTo>
                    <a:pt x="316" y="205"/>
                    <a:pt x="317" y="205"/>
                    <a:pt x="316" y="206"/>
                  </a:cubicBezTo>
                  <a:cubicBezTo>
                    <a:pt x="317" y="205"/>
                    <a:pt x="315" y="207"/>
                    <a:pt x="315" y="207"/>
                  </a:cubicBezTo>
                  <a:cubicBezTo>
                    <a:pt x="315" y="206"/>
                    <a:pt x="314" y="205"/>
                    <a:pt x="314" y="206"/>
                  </a:cubicBezTo>
                  <a:cubicBezTo>
                    <a:pt x="313" y="206"/>
                    <a:pt x="314" y="207"/>
                    <a:pt x="314" y="207"/>
                  </a:cubicBezTo>
                  <a:cubicBezTo>
                    <a:pt x="314" y="208"/>
                    <a:pt x="313" y="209"/>
                    <a:pt x="315" y="209"/>
                  </a:cubicBezTo>
                  <a:cubicBezTo>
                    <a:pt x="315" y="210"/>
                    <a:pt x="316" y="210"/>
                    <a:pt x="316" y="211"/>
                  </a:cubicBezTo>
                  <a:cubicBezTo>
                    <a:pt x="315" y="211"/>
                    <a:pt x="314" y="212"/>
                    <a:pt x="314" y="212"/>
                  </a:cubicBezTo>
                  <a:close/>
                  <a:moveTo>
                    <a:pt x="324" y="205"/>
                  </a:moveTo>
                  <a:cubicBezTo>
                    <a:pt x="324" y="204"/>
                    <a:pt x="322" y="203"/>
                    <a:pt x="322" y="204"/>
                  </a:cubicBezTo>
                  <a:cubicBezTo>
                    <a:pt x="322" y="205"/>
                    <a:pt x="324" y="206"/>
                    <a:pt x="324" y="205"/>
                  </a:cubicBezTo>
                  <a:close/>
                  <a:moveTo>
                    <a:pt x="317" y="201"/>
                  </a:moveTo>
                  <a:cubicBezTo>
                    <a:pt x="317" y="202"/>
                    <a:pt x="318" y="202"/>
                    <a:pt x="318" y="203"/>
                  </a:cubicBezTo>
                  <a:cubicBezTo>
                    <a:pt x="318" y="205"/>
                    <a:pt x="319" y="202"/>
                    <a:pt x="320" y="202"/>
                  </a:cubicBezTo>
                  <a:cubicBezTo>
                    <a:pt x="320" y="202"/>
                    <a:pt x="320" y="202"/>
                    <a:pt x="320" y="202"/>
                  </a:cubicBezTo>
                  <a:cubicBezTo>
                    <a:pt x="322" y="201"/>
                    <a:pt x="322" y="201"/>
                    <a:pt x="321" y="200"/>
                  </a:cubicBezTo>
                  <a:cubicBezTo>
                    <a:pt x="321" y="199"/>
                    <a:pt x="320" y="199"/>
                    <a:pt x="320" y="199"/>
                  </a:cubicBezTo>
                  <a:cubicBezTo>
                    <a:pt x="320" y="199"/>
                    <a:pt x="319" y="198"/>
                    <a:pt x="319" y="198"/>
                  </a:cubicBezTo>
                  <a:cubicBezTo>
                    <a:pt x="319" y="197"/>
                    <a:pt x="318" y="199"/>
                    <a:pt x="318" y="199"/>
                  </a:cubicBezTo>
                  <a:cubicBezTo>
                    <a:pt x="317" y="200"/>
                    <a:pt x="316" y="200"/>
                    <a:pt x="315" y="200"/>
                  </a:cubicBezTo>
                  <a:cubicBezTo>
                    <a:pt x="314" y="201"/>
                    <a:pt x="317" y="201"/>
                    <a:pt x="317" y="201"/>
                  </a:cubicBezTo>
                  <a:close/>
                  <a:moveTo>
                    <a:pt x="323" y="200"/>
                  </a:moveTo>
                  <a:cubicBezTo>
                    <a:pt x="324" y="199"/>
                    <a:pt x="322" y="198"/>
                    <a:pt x="322" y="199"/>
                  </a:cubicBezTo>
                  <a:cubicBezTo>
                    <a:pt x="321" y="199"/>
                    <a:pt x="323" y="200"/>
                    <a:pt x="323" y="200"/>
                  </a:cubicBezTo>
                  <a:close/>
                  <a:moveTo>
                    <a:pt x="247" y="254"/>
                  </a:moveTo>
                  <a:cubicBezTo>
                    <a:pt x="247" y="254"/>
                    <a:pt x="248" y="251"/>
                    <a:pt x="248" y="251"/>
                  </a:cubicBezTo>
                  <a:cubicBezTo>
                    <a:pt x="248" y="250"/>
                    <a:pt x="247" y="249"/>
                    <a:pt x="246" y="249"/>
                  </a:cubicBezTo>
                  <a:cubicBezTo>
                    <a:pt x="245" y="250"/>
                    <a:pt x="247" y="254"/>
                    <a:pt x="247" y="254"/>
                  </a:cubicBezTo>
                  <a:close/>
                  <a:moveTo>
                    <a:pt x="237" y="237"/>
                  </a:moveTo>
                  <a:cubicBezTo>
                    <a:pt x="237" y="237"/>
                    <a:pt x="237" y="238"/>
                    <a:pt x="237" y="239"/>
                  </a:cubicBezTo>
                  <a:cubicBezTo>
                    <a:pt x="237" y="239"/>
                    <a:pt x="237" y="239"/>
                    <a:pt x="237" y="240"/>
                  </a:cubicBezTo>
                  <a:cubicBezTo>
                    <a:pt x="238" y="240"/>
                    <a:pt x="238" y="237"/>
                    <a:pt x="237" y="237"/>
                  </a:cubicBezTo>
                  <a:close/>
                  <a:moveTo>
                    <a:pt x="235" y="250"/>
                  </a:moveTo>
                  <a:cubicBezTo>
                    <a:pt x="235" y="250"/>
                    <a:pt x="236" y="251"/>
                    <a:pt x="237" y="251"/>
                  </a:cubicBezTo>
                  <a:cubicBezTo>
                    <a:pt x="238" y="251"/>
                    <a:pt x="235" y="249"/>
                    <a:pt x="235" y="250"/>
                  </a:cubicBezTo>
                  <a:close/>
                  <a:moveTo>
                    <a:pt x="232" y="248"/>
                  </a:moveTo>
                  <a:cubicBezTo>
                    <a:pt x="231" y="247"/>
                    <a:pt x="232" y="249"/>
                    <a:pt x="233" y="249"/>
                  </a:cubicBezTo>
                  <a:cubicBezTo>
                    <a:pt x="233" y="250"/>
                    <a:pt x="233" y="250"/>
                    <a:pt x="234" y="250"/>
                  </a:cubicBezTo>
                  <a:cubicBezTo>
                    <a:pt x="234" y="249"/>
                    <a:pt x="233" y="248"/>
                    <a:pt x="232" y="248"/>
                  </a:cubicBezTo>
                  <a:close/>
                  <a:moveTo>
                    <a:pt x="238" y="243"/>
                  </a:moveTo>
                  <a:cubicBezTo>
                    <a:pt x="239" y="243"/>
                    <a:pt x="239" y="242"/>
                    <a:pt x="238" y="242"/>
                  </a:cubicBezTo>
                  <a:cubicBezTo>
                    <a:pt x="238" y="242"/>
                    <a:pt x="237" y="244"/>
                    <a:pt x="238" y="243"/>
                  </a:cubicBezTo>
                  <a:close/>
                  <a:moveTo>
                    <a:pt x="239" y="251"/>
                  </a:moveTo>
                  <a:cubicBezTo>
                    <a:pt x="239" y="250"/>
                    <a:pt x="240" y="249"/>
                    <a:pt x="240" y="249"/>
                  </a:cubicBezTo>
                  <a:cubicBezTo>
                    <a:pt x="240" y="249"/>
                    <a:pt x="240" y="248"/>
                    <a:pt x="240" y="248"/>
                  </a:cubicBezTo>
                  <a:cubicBezTo>
                    <a:pt x="239" y="248"/>
                    <a:pt x="238" y="251"/>
                    <a:pt x="238" y="252"/>
                  </a:cubicBezTo>
                  <a:cubicBezTo>
                    <a:pt x="239" y="252"/>
                    <a:pt x="239" y="252"/>
                    <a:pt x="239" y="251"/>
                  </a:cubicBezTo>
                  <a:close/>
                  <a:moveTo>
                    <a:pt x="241" y="252"/>
                  </a:moveTo>
                  <a:cubicBezTo>
                    <a:pt x="241" y="252"/>
                    <a:pt x="243" y="253"/>
                    <a:pt x="243" y="253"/>
                  </a:cubicBezTo>
                  <a:cubicBezTo>
                    <a:pt x="244" y="253"/>
                    <a:pt x="246" y="253"/>
                    <a:pt x="246" y="252"/>
                  </a:cubicBezTo>
                  <a:cubicBezTo>
                    <a:pt x="246" y="251"/>
                    <a:pt x="245" y="250"/>
                    <a:pt x="245" y="250"/>
                  </a:cubicBezTo>
                  <a:cubicBezTo>
                    <a:pt x="244" y="250"/>
                    <a:pt x="244" y="251"/>
                    <a:pt x="244" y="251"/>
                  </a:cubicBezTo>
                  <a:cubicBezTo>
                    <a:pt x="243" y="250"/>
                    <a:pt x="242" y="250"/>
                    <a:pt x="242" y="249"/>
                  </a:cubicBezTo>
                  <a:cubicBezTo>
                    <a:pt x="241" y="248"/>
                    <a:pt x="240" y="251"/>
                    <a:pt x="241" y="252"/>
                  </a:cubicBezTo>
                  <a:close/>
                  <a:moveTo>
                    <a:pt x="265" y="248"/>
                  </a:moveTo>
                  <a:cubicBezTo>
                    <a:pt x="272" y="251"/>
                    <a:pt x="264" y="242"/>
                    <a:pt x="265" y="247"/>
                  </a:cubicBezTo>
                  <a:cubicBezTo>
                    <a:pt x="265" y="247"/>
                    <a:pt x="265" y="248"/>
                    <a:pt x="265" y="248"/>
                  </a:cubicBezTo>
                  <a:close/>
                  <a:moveTo>
                    <a:pt x="241" y="221"/>
                  </a:moveTo>
                  <a:cubicBezTo>
                    <a:pt x="241" y="221"/>
                    <a:pt x="241" y="221"/>
                    <a:pt x="241" y="221"/>
                  </a:cubicBezTo>
                  <a:cubicBezTo>
                    <a:pt x="241" y="220"/>
                    <a:pt x="239" y="221"/>
                    <a:pt x="240" y="222"/>
                  </a:cubicBezTo>
                  <a:cubicBezTo>
                    <a:pt x="240" y="221"/>
                    <a:pt x="240" y="222"/>
                    <a:pt x="241" y="221"/>
                  </a:cubicBezTo>
                  <a:close/>
                  <a:moveTo>
                    <a:pt x="235" y="250"/>
                  </a:moveTo>
                  <a:cubicBezTo>
                    <a:pt x="235" y="249"/>
                    <a:pt x="235" y="250"/>
                    <a:pt x="235" y="250"/>
                  </a:cubicBezTo>
                  <a:close/>
                  <a:moveTo>
                    <a:pt x="248" y="247"/>
                  </a:moveTo>
                  <a:cubicBezTo>
                    <a:pt x="248" y="247"/>
                    <a:pt x="248" y="247"/>
                    <a:pt x="247" y="247"/>
                  </a:cubicBezTo>
                  <a:cubicBezTo>
                    <a:pt x="247" y="247"/>
                    <a:pt x="249" y="246"/>
                    <a:pt x="250" y="246"/>
                  </a:cubicBezTo>
                  <a:cubicBezTo>
                    <a:pt x="251" y="244"/>
                    <a:pt x="249" y="245"/>
                    <a:pt x="249" y="243"/>
                  </a:cubicBezTo>
                  <a:cubicBezTo>
                    <a:pt x="249" y="242"/>
                    <a:pt x="250" y="241"/>
                    <a:pt x="251" y="240"/>
                  </a:cubicBezTo>
                  <a:cubicBezTo>
                    <a:pt x="251" y="240"/>
                    <a:pt x="251" y="239"/>
                    <a:pt x="251" y="239"/>
                  </a:cubicBezTo>
                  <a:cubicBezTo>
                    <a:pt x="251" y="239"/>
                    <a:pt x="251" y="236"/>
                    <a:pt x="251" y="236"/>
                  </a:cubicBezTo>
                  <a:cubicBezTo>
                    <a:pt x="251" y="236"/>
                    <a:pt x="250" y="236"/>
                    <a:pt x="250" y="235"/>
                  </a:cubicBezTo>
                  <a:cubicBezTo>
                    <a:pt x="248" y="235"/>
                    <a:pt x="247" y="237"/>
                    <a:pt x="246" y="238"/>
                  </a:cubicBezTo>
                  <a:cubicBezTo>
                    <a:pt x="246" y="238"/>
                    <a:pt x="247" y="240"/>
                    <a:pt x="246" y="241"/>
                  </a:cubicBezTo>
                  <a:cubicBezTo>
                    <a:pt x="246" y="241"/>
                    <a:pt x="245" y="239"/>
                    <a:pt x="245" y="239"/>
                  </a:cubicBezTo>
                  <a:cubicBezTo>
                    <a:pt x="245" y="239"/>
                    <a:pt x="246" y="238"/>
                    <a:pt x="246" y="237"/>
                  </a:cubicBezTo>
                  <a:cubicBezTo>
                    <a:pt x="245" y="237"/>
                    <a:pt x="242" y="237"/>
                    <a:pt x="242" y="237"/>
                  </a:cubicBezTo>
                  <a:cubicBezTo>
                    <a:pt x="242" y="238"/>
                    <a:pt x="244" y="238"/>
                    <a:pt x="244" y="238"/>
                  </a:cubicBezTo>
                  <a:cubicBezTo>
                    <a:pt x="244" y="239"/>
                    <a:pt x="243" y="239"/>
                    <a:pt x="243" y="239"/>
                  </a:cubicBezTo>
                  <a:cubicBezTo>
                    <a:pt x="243" y="240"/>
                    <a:pt x="243" y="240"/>
                    <a:pt x="242" y="240"/>
                  </a:cubicBezTo>
                  <a:cubicBezTo>
                    <a:pt x="242" y="240"/>
                    <a:pt x="240" y="240"/>
                    <a:pt x="240" y="240"/>
                  </a:cubicBezTo>
                  <a:cubicBezTo>
                    <a:pt x="240" y="241"/>
                    <a:pt x="240" y="241"/>
                    <a:pt x="240" y="241"/>
                  </a:cubicBezTo>
                  <a:cubicBezTo>
                    <a:pt x="240" y="241"/>
                    <a:pt x="241" y="242"/>
                    <a:pt x="241" y="243"/>
                  </a:cubicBezTo>
                  <a:cubicBezTo>
                    <a:pt x="241" y="243"/>
                    <a:pt x="242" y="243"/>
                    <a:pt x="242" y="243"/>
                  </a:cubicBezTo>
                  <a:cubicBezTo>
                    <a:pt x="242" y="244"/>
                    <a:pt x="241" y="244"/>
                    <a:pt x="241" y="245"/>
                  </a:cubicBezTo>
                  <a:cubicBezTo>
                    <a:pt x="242" y="245"/>
                    <a:pt x="242" y="246"/>
                    <a:pt x="242" y="246"/>
                  </a:cubicBezTo>
                  <a:cubicBezTo>
                    <a:pt x="243" y="246"/>
                    <a:pt x="245" y="246"/>
                    <a:pt x="245" y="246"/>
                  </a:cubicBezTo>
                  <a:cubicBezTo>
                    <a:pt x="245" y="247"/>
                    <a:pt x="245" y="247"/>
                    <a:pt x="245" y="247"/>
                  </a:cubicBezTo>
                  <a:cubicBezTo>
                    <a:pt x="246" y="248"/>
                    <a:pt x="245" y="248"/>
                    <a:pt x="246" y="249"/>
                  </a:cubicBezTo>
                  <a:cubicBezTo>
                    <a:pt x="248" y="249"/>
                    <a:pt x="249" y="249"/>
                    <a:pt x="248" y="247"/>
                  </a:cubicBezTo>
                  <a:close/>
                  <a:moveTo>
                    <a:pt x="238" y="248"/>
                  </a:moveTo>
                  <a:cubicBezTo>
                    <a:pt x="241" y="247"/>
                    <a:pt x="238" y="244"/>
                    <a:pt x="238" y="244"/>
                  </a:cubicBezTo>
                  <a:cubicBezTo>
                    <a:pt x="238" y="244"/>
                    <a:pt x="236" y="243"/>
                    <a:pt x="237" y="243"/>
                  </a:cubicBezTo>
                  <a:cubicBezTo>
                    <a:pt x="236" y="243"/>
                    <a:pt x="237" y="242"/>
                    <a:pt x="236" y="242"/>
                  </a:cubicBezTo>
                  <a:cubicBezTo>
                    <a:pt x="236" y="242"/>
                    <a:pt x="232" y="243"/>
                    <a:pt x="232" y="242"/>
                  </a:cubicBezTo>
                  <a:cubicBezTo>
                    <a:pt x="232" y="243"/>
                    <a:pt x="233" y="246"/>
                    <a:pt x="233" y="246"/>
                  </a:cubicBezTo>
                  <a:cubicBezTo>
                    <a:pt x="233" y="246"/>
                    <a:pt x="234" y="246"/>
                    <a:pt x="234" y="247"/>
                  </a:cubicBezTo>
                  <a:cubicBezTo>
                    <a:pt x="235" y="247"/>
                    <a:pt x="237" y="249"/>
                    <a:pt x="238" y="248"/>
                  </a:cubicBezTo>
                  <a:close/>
                  <a:moveTo>
                    <a:pt x="250" y="249"/>
                  </a:moveTo>
                  <a:cubicBezTo>
                    <a:pt x="250" y="249"/>
                    <a:pt x="250" y="249"/>
                    <a:pt x="251" y="249"/>
                  </a:cubicBezTo>
                  <a:cubicBezTo>
                    <a:pt x="250" y="249"/>
                    <a:pt x="249" y="247"/>
                    <a:pt x="248" y="250"/>
                  </a:cubicBezTo>
                  <a:cubicBezTo>
                    <a:pt x="249" y="251"/>
                    <a:pt x="249" y="249"/>
                    <a:pt x="250" y="249"/>
                  </a:cubicBezTo>
                  <a:close/>
                  <a:moveTo>
                    <a:pt x="238" y="215"/>
                  </a:moveTo>
                  <a:cubicBezTo>
                    <a:pt x="237" y="215"/>
                    <a:pt x="235" y="217"/>
                    <a:pt x="235" y="217"/>
                  </a:cubicBezTo>
                  <a:cubicBezTo>
                    <a:pt x="234" y="218"/>
                    <a:pt x="233" y="218"/>
                    <a:pt x="232" y="219"/>
                  </a:cubicBezTo>
                  <a:cubicBezTo>
                    <a:pt x="230" y="222"/>
                    <a:pt x="230" y="222"/>
                    <a:pt x="227" y="223"/>
                  </a:cubicBezTo>
                  <a:cubicBezTo>
                    <a:pt x="225" y="223"/>
                    <a:pt x="224" y="223"/>
                    <a:pt x="223" y="225"/>
                  </a:cubicBezTo>
                  <a:cubicBezTo>
                    <a:pt x="222" y="226"/>
                    <a:pt x="221" y="228"/>
                    <a:pt x="223" y="229"/>
                  </a:cubicBezTo>
                  <a:cubicBezTo>
                    <a:pt x="224" y="228"/>
                    <a:pt x="224" y="226"/>
                    <a:pt x="225" y="225"/>
                  </a:cubicBezTo>
                  <a:cubicBezTo>
                    <a:pt x="226" y="224"/>
                    <a:pt x="227" y="225"/>
                    <a:pt x="228" y="224"/>
                  </a:cubicBezTo>
                  <a:cubicBezTo>
                    <a:pt x="229" y="224"/>
                    <a:pt x="234" y="224"/>
                    <a:pt x="234" y="224"/>
                  </a:cubicBezTo>
                  <a:cubicBezTo>
                    <a:pt x="234" y="224"/>
                    <a:pt x="235" y="225"/>
                    <a:pt x="236" y="225"/>
                  </a:cubicBezTo>
                  <a:cubicBezTo>
                    <a:pt x="236" y="225"/>
                    <a:pt x="237" y="222"/>
                    <a:pt x="237" y="222"/>
                  </a:cubicBezTo>
                  <a:cubicBezTo>
                    <a:pt x="237" y="220"/>
                    <a:pt x="236" y="219"/>
                    <a:pt x="237" y="218"/>
                  </a:cubicBezTo>
                  <a:cubicBezTo>
                    <a:pt x="237" y="217"/>
                    <a:pt x="238" y="215"/>
                    <a:pt x="238" y="215"/>
                  </a:cubicBezTo>
                  <a:close/>
                  <a:moveTo>
                    <a:pt x="225" y="226"/>
                  </a:moveTo>
                  <a:cubicBezTo>
                    <a:pt x="224" y="226"/>
                    <a:pt x="224" y="229"/>
                    <a:pt x="225" y="228"/>
                  </a:cubicBezTo>
                  <a:cubicBezTo>
                    <a:pt x="226" y="228"/>
                    <a:pt x="226" y="226"/>
                    <a:pt x="226" y="225"/>
                  </a:cubicBezTo>
                  <a:cubicBezTo>
                    <a:pt x="226" y="225"/>
                    <a:pt x="225" y="226"/>
                    <a:pt x="225" y="226"/>
                  </a:cubicBezTo>
                  <a:close/>
                  <a:moveTo>
                    <a:pt x="269" y="366"/>
                  </a:moveTo>
                  <a:cubicBezTo>
                    <a:pt x="270" y="365"/>
                    <a:pt x="267" y="362"/>
                    <a:pt x="266" y="362"/>
                  </a:cubicBezTo>
                  <a:cubicBezTo>
                    <a:pt x="266" y="362"/>
                    <a:pt x="269" y="366"/>
                    <a:pt x="269" y="366"/>
                  </a:cubicBezTo>
                  <a:close/>
                  <a:moveTo>
                    <a:pt x="268" y="360"/>
                  </a:moveTo>
                  <a:cubicBezTo>
                    <a:pt x="268" y="361"/>
                    <a:pt x="267" y="358"/>
                    <a:pt x="266" y="358"/>
                  </a:cubicBezTo>
                  <a:cubicBezTo>
                    <a:pt x="266" y="358"/>
                    <a:pt x="266" y="357"/>
                    <a:pt x="266" y="357"/>
                  </a:cubicBezTo>
                  <a:cubicBezTo>
                    <a:pt x="265" y="357"/>
                    <a:pt x="267" y="360"/>
                    <a:pt x="268" y="360"/>
                  </a:cubicBezTo>
                  <a:close/>
                  <a:moveTo>
                    <a:pt x="266" y="354"/>
                  </a:moveTo>
                  <a:cubicBezTo>
                    <a:pt x="266" y="354"/>
                    <a:pt x="265" y="353"/>
                    <a:pt x="265" y="353"/>
                  </a:cubicBezTo>
                  <a:cubicBezTo>
                    <a:pt x="265" y="353"/>
                    <a:pt x="264" y="352"/>
                    <a:pt x="264" y="353"/>
                  </a:cubicBezTo>
                  <a:cubicBezTo>
                    <a:pt x="264" y="353"/>
                    <a:pt x="265" y="355"/>
                    <a:pt x="266" y="354"/>
                  </a:cubicBezTo>
                  <a:close/>
                  <a:moveTo>
                    <a:pt x="264" y="356"/>
                  </a:moveTo>
                  <a:cubicBezTo>
                    <a:pt x="264" y="356"/>
                    <a:pt x="264" y="356"/>
                    <a:pt x="264" y="355"/>
                  </a:cubicBezTo>
                  <a:cubicBezTo>
                    <a:pt x="264" y="355"/>
                    <a:pt x="263" y="353"/>
                    <a:pt x="263" y="353"/>
                  </a:cubicBezTo>
                  <a:cubicBezTo>
                    <a:pt x="262" y="353"/>
                    <a:pt x="264" y="359"/>
                    <a:pt x="264" y="359"/>
                  </a:cubicBezTo>
                  <a:cubicBezTo>
                    <a:pt x="264" y="359"/>
                    <a:pt x="264" y="357"/>
                    <a:pt x="264" y="356"/>
                  </a:cubicBezTo>
                  <a:close/>
                  <a:moveTo>
                    <a:pt x="274" y="373"/>
                  </a:moveTo>
                  <a:cubicBezTo>
                    <a:pt x="275" y="373"/>
                    <a:pt x="276" y="372"/>
                    <a:pt x="275" y="372"/>
                  </a:cubicBezTo>
                  <a:cubicBezTo>
                    <a:pt x="275" y="372"/>
                    <a:pt x="275" y="372"/>
                    <a:pt x="275" y="372"/>
                  </a:cubicBezTo>
                  <a:cubicBezTo>
                    <a:pt x="275" y="372"/>
                    <a:pt x="274" y="372"/>
                    <a:pt x="274" y="373"/>
                  </a:cubicBezTo>
                  <a:close/>
                  <a:moveTo>
                    <a:pt x="277" y="369"/>
                  </a:moveTo>
                  <a:cubicBezTo>
                    <a:pt x="277" y="369"/>
                    <a:pt x="276" y="369"/>
                    <a:pt x="276" y="369"/>
                  </a:cubicBezTo>
                  <a:cubicBezTo>
                    <a:pt x="275" y="370"/>
                    <a:pt x="280" y="370"/>
                    <a:pt x="280" y="370"/>
                  </a:cubicBezTo>
                  <a:cubicBezTo>
                    <a:pt x="280" y="369"/>
                    <a:pt x="277" y="369"/>
                    <a:pt x="277" y="369"/>
                  </a:cubicBezTo>
                  <a:close/>
                  <a:moveTo>
                    <a:pt x="283" y="373"/>
                  </a:moveTo>
                  <a:cubicBezTo>
                    <a:pt x="283" y="373"/>
                    <a:pt x="282" y="372"/>
                    <a:pt x="282" y="373"/>
                  </a:cubicBezTo>
                  <a:cubicBezTo>
                    <a:pt x="282" y="373"/>
                    <a:pt x="282" y="373"/>
                    <a:pt x="282" y="373"/>
                  </a:cubicBezTo>
                  <a:cubicBezTo>
                    <a:pt x="283" y="373"/>
                    <a:pt x="284" y="375"/>
                    <a:pt x="285" y="375"/>
                  </a:cubicBezTo>
                  <a:cubicBezTo>
                    <a:pt x="285" y="374"/>
                    <a:pt x="284" y="373"/>
                    <a:pt x="283" y="373"/>
                  </a:cubicBezTo>
                  <a:close/>
                  <a:moveTo>
                    <a:pt x="282" y="373"/>
                  </a:moveTo>
                  <a:cubicBezTo>
                    <a:pt x="282" y="373"/>
                    <a:pt x="282" y="373"/>
                    <a:pt x="282" y="373"/>
                  </a:cubicBezTo>
                  <a:cubicBezTo>
                    <a:pt x="282" y="373"/>
                    <a:pt x="282" y="373"/>
                    <a:pt x="282" y="373"/>
                  </a:cubicBezTo>
                  <a:close/>
                  <a:moveTo>
                    <a:pt x="281" y="373"/>
                  </a:moveTo>
                  <a:cubicBezTo>
                    <a:pt x="281" y="374"/>
                    <a:pt x="281" y="374"/>
                    <a:pt x="282" y="373"/>
                  </a:cubicBezTo>
                  <a:cubicBezTo>
                    <a:pt x="282" y="373"/>
                    <a:pt x="280" y="373"/>
                    <a:pt x="280" y="373"/>
                  </a:cubicBezTo>
                  <a:cubicBezTo>
                    <a:pt x="280" y="373"/>
                    <a:pt x="279" y="373"/>
                    <a:pt x="278" y="373"/>
                  </a:cubicBezTo>
                  <a:cubicBezTo>
                    <a:pt x="279" y="374"/>
                    <a:pt x="280" y="374"/>
                    <a:pt x="281" y="373"/>
                  </a:cubicBezTo>
                  <a:close/>
                </a:path>
              </a:pathLst>
            </a:custGeom>
            <a:solidFill>
              <a:schemeClr val="bg2">
                <a:lumMod val="65000"/>
              </a:schemeClr>
            </a:solidFill>
            <a:ln>
              <a:noFill/>
            </a:ln>
          </p:spPr>
          <p:txBody>
            <a:bodyPr/>
            <a:lstStyle/>
            <a:p>
              <a:endParaRPr lang="ru-RU"/>
            </a:p>
          </p:txBody>
        </p:sp>
        <p:sp>
          <p:nvSpPr>
            <p:cNvPr id="26" name="Africa">
              <a:extLst>
                <a:ext uri="{FF2B5EF4-FFF2-40B4-BE49-F238E27FC236}">
                  <a16:creationId xmlns:a16="http://schemas.microsoft.com/office/drawing/2014/main" id="{A6360019-5D70-60F7-25D7-DF6FE46B1CFB}"/>
                </a:ext>
              </a:extLst>
            </p:cNvPr>
            <p:cNvSpPr>
              <a:spLocks noEditPoints="1"/>
            </p:cNvSpPr>
            <p:nvPr/>
          </p:nvSpPr>
          <p:spPr bwMode="auto">
            <a:xfrm>
              <a:off x="5083175" y="3651250"/>
              <a:ext cx="2227263" cy="2066925"/>
            </a:xfrm>
            <a:custGeom>
              <a:avLst/>
              <a:gdLst>
                <a:gd name="T0" fmla="*/ 1748028 w 567"/>
                <a:gd name="T1" fmla="*/ 1281022 h 526"/>
                <a:gd name="T2" fmla="*/ 1956220 w 567"/>
                <a:gd name="T3" fmla="*/ 962731 h 526"/>
                <a:gd name="T4" fmla="*/ 1791238 w 567"/>
                <a:gd name="T5" fmla="*/ 1115982 h 526"/>
                <a:gd name="T6" fmla="*/ 1736244 w 567"/>
                <a:gd name="T7" fmla="*/ 1261374 h 526"/>
                <a:gd name="T8" fmla="*/ 1759813 w 567"/>
                <a:gd name="T9" fmla="*/ 1379260 h 526"/>
                <a:gd name="T10" fmla="*/ 1685178 w 567"/>
                <a:gd name="T11" fmla="*/ 1552159 h 526"/>
                <a:gd name="T12" fmla="*/ 1618399 w 567"/>
                <a:gd name="T13" fmla="*/ 1650396 h 526"/>
                <a:gd name="T14" fmla="*/ 1567333 w 567"/>
                <a:gd name="T15" fmla="*/ 1772211 h 526"/>
                <a:gd name="T16" fmla="*/ 1469129 w 567"/>
                <a:gd name="T17" fmla="*/ 1964758 h 526"/>
                <a:gd name="T18" fmla="*/ 1347357 w 567"/>
                <a:gd name="T19" fmla="*/ 2039418 h 526"/>
                <a:gd name="T20" fmla="*/ 1209871 w 567"/>
                <a:gd name="T21" fmla="*/ 2062995 h 526"/>
                <a:gd name="T22" fmla="*/ 1158805 w 567"/>
                <a:gd name="T23" fmla="*/ 2000123 h 526"/>
                <a:gd name="T24" fmla="*/ 1080242 w 567"/>
                <a:gd name="T25" fmla="*/ 1768282 h 526"/>
                <a:gd name="T26" fmla="*/ 997751 w 567"/>
                <a:gd name="T27" fmla="*/ 1560018 h 526"/>
                <a:gd name="T28" fmla="*/ 1005607 w 567"/>
                <a:gd name="T29" fmla="*/ 1489286 h 526"/>
                <a:gd name="T30" fmla="*/ 1048817 w 567"/>
                <a:gd name="T31" fmla="*/ 1402837 h 526"/>
                <a:gd name="T32" fmla="*/ 1033104 w 567"/>
                <a:gd name="T33" fmla="*/ 1324247 h 526"/>
                <a:gd name="T34" fmla="*/ 1013464 w 567"/>
                <a:gd name="T35" fmla="*/ 1233868 h 526"/>
                <a:gd name="T36" fmla="*/ 982038 w 567"/>
                <a:gd name="T37" fmla="*/ 1178855 h 526"/>
                <a:gd name="T38" fmla="*/ 934901 w 567"/>
                <a:gd name="T39" fmla="*/ 1057040 h 526"/>
                <a:gd name="T40" fmla="*/ 942757 w 567"/>
                <a:gd name="T41" fmla="*/ 970590 h 526"/>
                <a:gd name="T42" fmla="*/ 875978 w 567"/>
                <a:gd name="T43" fmla="*/ 954872 h 526"/>
                <a:gd name="T44" fmla="*/ 840625 w 567"/>
                <a:gd name="T45" fmla="*/ 931295 h 526"/>
                <a:gd name="T46" fmla="*/ 730637 w 567"/>
                <a:gd name="T47" fmla="*/ 903788 h 526"/>
                <a:gd name="T48" fmla="*/ 616720 w 567"/>
                <a:gd name="T49" fmla="*/ 939154 h 526"/>
                <a:gd name="T50" fmla="*/ 483163 w 567"/>
                <a:gd name="T51" fmla="*/ 954872 h 526"/>
                <a:gd name="T52" fmla="*/ 337821 w 567"/>
                <a:gd name="T53" fmla="*/ 856634 h 526"/>
                <a:gd name="T54" fmla="*/ 274971 w 567"/>
                <a:gd name="T55" fmla="*/ 762326 h 526"/>
                <a:gd name="T56" fmla="*/ 235689 w 567"/>
                <a:gd name="T57" fmla="*/ 723031 h 526"/>
                <a:gd name="T58" fmla="*/ 243546 w 567"/>
                <a:gd name="T59" fmla="*/ 636581 h 526"/>
                <a:gd name="T60" fmla="*/ 243546 w 567"/>
                <a:gd name="T61" fmla="*/ 510837 h 526"/>
                <a:gd name="T62" fmla="*/ 286755 w 567"/>
                <a:gd name="T63" fmla="*/ 392952 h 526"/>
                <a:gd name="T64" fmla="*/ 428169 w 567"/>
                <a:gd name="T65" fmla="*/ 231841 h 526"/>
                <a:gd name="T66" fmla="*/ 542085 w 567"/>
                <a:gd name="T67" fmla="*/ 47154 h 526"/>
                <a:gd name="T68" fmla="*/ 624576 w 567"/>
                <a:gd name="T69" fmla="*/ 74661 h 526"/>
                <a:gd name="T70" fmla="*/ 710996 w 567"/>
                <a:gd name="T71" fmla="*/ 27507 h 526"/>
                <a:gd name="T72" fmla="*/ 868122 w 567"/>
                <a:gd name="T73" fmla="*/ 15718 h 526"/>
                <a:gd name="T74" fmla="*/ 958469 w 567"/>
                <a:gd name="T75" fmla="*/ 19648 h 526"/>
                <a:gd name="T76" fmla="*/ 970254 w 567"/>
                <a:gd name="T77" fmla="*/ 117885 h 526"/>
                <a:gd name="T78" fmla="*/ 1052745 w 567"/>
                <a:gd name="T79" fmla="*/ 145392 h 526"/>
                <a:gd name="T80" fmla="*/ 1213799 w 567"/>
                <a:gd name="T81" fmla="*/ 180758 h 526"/>
                <a:gd name="T82" fmla="*/ 1339500 w 567"/>
                <a:gd name="T83" fmla="*/ 172899 h 526"/>
                <a:gd name="T84" fmla="*/ 1473058 w 567"/>
                <a:gd name="T85" fmla="*/ 200405 h 526"/>
                <a:gd name="T86" fmla="*/ 1575190 w 567"/>
                <a:gd name="T87" fmla="*/ 196476 h 526"/>
                <a:gd name="T88" fmla="*/ 1575190 w 567"/>
                <a:gd name="T89" fmla="*/ 282925 h 526"/>
                <a:gd name="T90" fmla="*/ 1614471 w 567"/>
                <a:gd name="T91" fmla="*/ 381163 h 526"/>
                <a:gd name="T92" fmla="*/ 1673393 w 567"/>
                <a:gd name="T93" fmla="*/ 495119 h 526"/>
                <a:gd name="T94" fmla="*/ 1740172 w 567"/>
                <a:gd name="T95" fmla="*/ 660159 h 526"/>
                <a:gd name="T96" fmla="*/ 1830520 w 567"/>
                <a:gd name="T97" fmla="*/ 730890 h 526"/>
                <a:gd name="T98" fmla="*/ 1948364 w 567"/>
                <a:gd name="T99" fmla="*/ 774114 h 526"/>
                <a:gd name="T100" fmla="*/ 2046568 w 567"/>
                <a:gd name="T101" fmla="*/ 766255 h 526"/>
                <a:gd name="T102" fmla="*/ 2215479 w 567"/>
                <a:gd name="T103" fmla="*/ 1634678 h 526"/>
                <a:gd name="T104" fmla="*/ 1971933 w 567"/>
                <a:gd name="T105" fmla="*/ 1438203 h 526"/>
                <a:gd name="T106" fmla="*/ 1920867 w 567"/>
                <a:gd name="T107" fmla="*/ 1493216 h 526"/>
                <a:gd name="T108" fmla="*/ 1858017 w 567"/>
                <a:gd name="T109" fmla="*/ 1552159 h 526"/>
                <a:gd name="T110" fmla="*/ 1842304 w 567"/>
                <a:gd name="T111" fmla="*/ 1701480 h 526"/>
                <a:gd name="T112" fmla="*/ 1952292 w 567"/>
                <a:gd name="T113" fmla="*/ 1717198 h 526"/>
                <a:gd name="T114" fmla="*/ 2011215 w 567"/>
                <a:gd name="T115" fmla="*/ 1520722 h 526"/>
                <a:gd name="T116" fmla="*/ 1755885 w 567"/>
                <a:gd name="T117" fmla="*/ 652300 h 526"/>
                <a:gd name="T118" fmla="*/ 1842304 w 567"/>
                <a:gd name="T119" fmla="*/ 1394978 h 526"/>
                <a:gd name="T120" fmla="*/ 78563 w 567"/>
                <a:gd name="T121" fmla="*/ 640511 h 526"/>
                <a:gd name="T122" fmla="*/ 35353 w 567"/>
                <a:gd name="T123" fmla="*/ 671947 h 5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67" h="526">
                  <a:moveTo>
                    <a:pt x="442" y="314"/>
                  </a:moveTo>
                  <a:cubicBezTo>
                    <a:pt x="442" y="315"/>
                    <a:pt x="442" y="316"/>
                    <a:pt x="443" y="317"/>
                  </a:cubicBezTo>
                  <a:cubicBezTo>
                    <a:pt x="439" y="316"/>
                    <a:pt x="441" y="311"/>
                    <a:pt x="442" y="314"/>
                  </a:cubicBezTo>
                  <a:close/>
                  <a:moveTo>
                    <a:pt x="444" y="307"/>
                  </a:moveTo>
                  <a:cubicBezTo>
                    <a:pt x="443" y="307"/>
                    <a:pt x="444" y="310"/>
                    <a:pt x="444" y="310"/>
                  </a:cubicBezTo>
                  <a:cubicBezTo>
                    <a:pt x="444" y="310"/>
                    <a:pt x="445" y="307"/>
                    <a:pt x="444" y="307"/>
                  </a:cubicBezTo>
                  <a:close/>
                  <a:moveTo>
                    <a:pt x="443" y="328"/>
                  </a:moveTo>
                  <a:cubicBezTo>
                    <a:pt x="443" y="329"/>
                    <a:pt x="445" y="326"/>
                    <a:pt x="445" y="326"/>
                  </a:cubicBezTo>
                  <a:cubicBezTo>
                    <a:pt x="444" y="327"/>
                    <a:pt x="443" y="327"/>
                    <a:pt x="443" y="328"/>
                  </a:cubicBezTo>
                  <a:close/>
                  <a:moveTo>
                    <a:pt x="521" y="195"/>
                  </a:moveTo>
                  <a:cubicBezTo>
                    <a:pt x="520" y="197"/>
                    <a:pt x="521" y="198"/>
                    <a:pt x="521" y="200"/>
                  </a:cubicBezTo>
                  <a:cubicBezTo>
                    <a:pt x="521" y="202"/>
                    <a:pt x="520" y="202"/>
                    <a:pt x="520" y="203"/>
                  </a:cubicBezTo>
                  <a:cubicBezTo>
                    <a:pt x="519" y="205"/>
                    <a:pt x="519" y="208"/>
                    <a:pt x="518" y="211"/>
                  </a:cubicBezTo>
                  <a:cubicBezTo>
                    <a:pt x="515" y="217"/>
                    <a:pt x="511" y="222"/>
                    <a:pt x="508" y="227"/>
                  </a:cubicBezTo>
                  <a:cubicBezTo>
                    <a:pt x="507" y="230"/>
                    <a:pt x="506" y="233"/>
                    <a:pt x="504" y="236"/>
                  </a:cubicBezTo>
                  <a:cubicBezTo>
                    <a:pt x="502" y="239"/>
                    <a:pt x="500" y="242"/>
                    <a:pt x="498" y="245"/>
                  </a:cubicBezTo>
                  <a:cubicBezTo>
                    <a:pt x="495" y="248"/>
                    <a:pt x="494" y="250"/>
                    <a:pt x="491" y="252"/>
                  </a:cubicBezTo>
                  <a:cubicBezTo>
                    <a:pt x="490" y="254"/>
                    <a:pt x="487" y="257"/>
                    <a:pt x="485" y="258"/>
                  </a:cubicBezTo>
                  <a:cubicBezTo>
                    <a:pt x="485" y="257"/>
                    <a:pt x="485" y="257"/>
                    <a:pt x="485" y="257"/>
                  </a:cubicBezTo>
                  <a:cubicBezTo>
                    <a:pt x="485" y="257"/>
                    <a:pt x="485" y="257"/>
                    <a:pt x="485" y="258"/>
                  </a:cubicBezTo>
                  <a:cubicBezTo>
                    <a:pt x="481" y="261"/>
                    <a:pt x="476" y="263"/>
                    <a:pt x="472" y="267"/>
                  </a:cubicBezTo>
                  <a:cubicBezTo>
                    <a:pt x="469" y="269"/>
                    <a:pt x="467" y="271"/>
                    <a:pt x="465" y="273"/>
                  </a:cubicBezTo>
                  <a:cubicBezTo>
                    <a:pt x="463" y="275"/>
                    <a:pt x="462" y="277"/>
                    <a:pt x="460" y="279"/>
                  </a:cubicBezTo>
                  <a:cubicBezTo>
                    <a:pt x="459" y="281"/>
                    <a:pt x="457" y="283"/>
                    <a:pt x="456" y="284"/>
                  </a:cubicBezTo>
                  <a:cubicBezTo>
                    <a:pt x="455" y="286"/>
                    <a:pt x="453" y="287"/>
                    <a:pt x="452" y="288"/>
                  </a:cubicBezTo>
                  <a:cubicBezTo>
                    <a:pt x="451" y="289"/>
                    <a:pt x="451" y="290"/>
                    <a:pt x="450" y="290"/>
                  </a:cubicBezTo>
                  <a:cubicBezTo>
                    <a:pt x="449" y="291"/>
                    <a:pt x="448" y="291"/>
                    <a:pt x="447" y="292"/>
                  </a:cubicBezTo>
                  <a:cubicBezTo>
                    <a:pt x="447" y="294"/>
                    <a:pt x="443" y="305"/>
                    <a:pt x="440" y="305"/>
                  </a:cubicBezTo>
                  <a:cubicBezTo>
                    <a:pt x="440" y="306"/>
                    <a:pt x="441" y="307"/>
                    <a:pt x="439" y="308"/>
                  </a:cubicBezTo>
                  <a:cubicBezTo>
                    <a:pt x="440" y="310"/>
                    <a:pt x="438" y="311"/>
                    <a:pt x="438" y="313"/>
                  </a:cubicBezTo>
                  <a:cubicBezTo>
                    <a:pt x="438" y="314"/>
                    <a:pt x="438" y="315"/>
                    <a:pt x="438" y="317"/>
                  </a:cubicBezTo>
                  <a:cubicBezTo>
                    <a:pt x="439" y="318"/>
                    <a:pt x="442" y="320"/>
                    <a:pt x="442" y="321"/>
                  </a:cubicBezTo>
                  <a:cubicBezTo>
                    <a:pt x="442" y="323"/>
                    <a:pt x="440" y="324"/>
                    <a:pt x="441" y="326"/>
                  </a:cubicBezTo>
                  <a:cubicBezTo>
                    <a:pt x="441" y="327"/>
                    <a:pt x="442" y="327"/>
                    <a:pt x="442" y="328"/>
                  </a:cubicBezTo>
                  <a:cubicBezTo>
                    <a:pt x="442" y="329"/>
                    <a:pt x="441" y="329"/>
                    <a:pt x="441" y="330"/>
                  </a:cubicBezTo>
                  <a:cubicBezTo>
                    <a:pt x="440" y="332"/>
                    <a:pt x="442" y="334"/>
                    <a:pt x="443" y="336"/>
                  </a:cubicBezTo>
                  <a:cubicBezTo>
                    <a:pt x="443" y="337"/>
                    <a:pt x="443" y="339"/>
                    <a:pt x="444" y="341"/>
                  </a:cubicBezTo>
                  <a:cubicBezTo>
                    <a:pt x="445" y="342"/>
                    <a:pt x="446" y="342"/>
                    <a:pt x="447" y="343"/>
                  </a:cubicBezTo>
                  <a:cubicBezTo>
                    <a:pt x="449" y="344"/>
                    <a:pt x="449" y="345"/>
                    <a:pt x="449" y="347"/>
                  </a:cubicBezTo>
                  <a:cubicBezTo>
                    <a:pt x="450" y="349"/>
                    <a:pt x="448" y="350"/>
                    <a:pt x="448" y="351"/>
                  </a:cubicBezTo>
                  <a:cubicBezTo>
                    <a:pt x="450" y="354"/>
                    <a:pt x="449" y="358"/>
                    <a:pt x="449" y="361"/>
                  </a:cubicBezTo>
                  <a:cubicBezTo>
                    <a:pt x="449" y="364"/>
                    <a:pt x="449" y="367"/>
                    <a:pt x="449" y="370"/>
                  </a:cubicBezTo>
                  <a:cubicBezTo>
                    <a:pt x="451" y="371"/>
                    <a:pt x="452" y="374"/>
                    <a:pt x="451" y="375"/>
                  </a:cubicBezTo>
                  <a:cubicBezTo>
                    <a:pt x="450" y="376"/>
                    <a:pt x="450" y="377"/>
                    <a:pt x="450" y="378"/>
                  </a:cubicBezTo>
                  <a:cubicBezTo>
                    <a:pt x="450" y="380"/>
                    <a:pt x="448" y="382"/>
                    <a:pt x="446" y="383"/>
                  </a:cubicBezTo>
                  <a:cubicBezTo>
                    <a:pt x="446" y="384"/>
                    <a:pt x="446" y="385"/>
                    <a:pt x="445" y="385"/>
                  </a:cubicBezTo>
                  <a:cubicBezTo>
                    <a:pt x="445" y="387"/>
                    <a:pt x="439" y="390"/>
                    <a:pt x="438" y="391"/>
                  </a:cubicBezTo>
                  <a:cubicBezTo>
                    <a:pt x="435" y="391"/>
                    <a:pt x="431" y="393"/>
                    <a:pt x="429" y="395"/>
                  </a:cubicBezTo>
                  <a:cubicBezTo>
                    <a:pt x="426" y="396"/>
                    <a:pt x="425" y="398"/>
                    <a:pt x="423" y="401"/>
                  </a:cubicBezTo>
                  <a:cubicBezTo>
                    <a:pt x="422" y="401"/>
                    <a:pt x="421" y="403"/>
                    <a:pt x="421" y="403"/>
                  </a:cubicBezTo>
                  <a:cubicBezTo>
                    <a:pt x="420" y="404"/>
                    <a:pt x="418" y="404"/>
                    <a:pt x="417" y="405"/>
                  </a:cubicBezTo>
                  <a:cubicBezTo>
                    <a:pt x="416" y="406"/>
                    <a:pt x="414" y="409"/>
                    <a:pt x="412" y="410"/>
                  </a:cubicBezTo>
                  <a:cubicBezTo>
                    <a:pt x="411" y="411"/>
                    <a:pt x="410" y="412"/>
                    <a:pt x="410" y="413"/>
                  </a:cubicBezTo>
                  <a:cubicBezTo>
                    <a:pt x="410" y="414"/>
                    <a:pt x="410" y="414"/>
                    <a:pt x="410" y="414"/>
                  </a:cubicBezTo>
                  <a:cubicBezTo>
                    <a:pt x="410" y="416"/>
                    <a:pt x="411" y="416"/>
                    <a:pt x="411" y="417"/>
                  </a:cubicBezTo>
                  <a:cubicBezTo>
                    <a:pt x="412" y="418"/>
                    <a:pt x="412" y="418"/>
                    <a:pt x="412" y="420"/>
                  </a:cubicBezTo>
                  <a:cubicBezTo>
                    <a:pt x="412" y="421"/>
                    <a:pt x="413" y="422"/>
                    <a:pt x="413" y="424"/>
                  </a:cubicBezTo>
                  <a:cubicBezTo>
                    <a:pt x="414" y="425"/>
                    <a:pt x="414" y="426"/>
                    <a:pt x="414" y="427"/>
                  </a:cubicBezTo>
                  <a:cubicBezTo>
                    <a:pt x="415" y="428"/>
                    <a:pt x="415" y="428"/>
                    <a:pt x="416" y="430"/>
                  </a:cubicBezTo>
                  <a:cubicBezTo>
                    <a:pt x="416" y="432"/>
                    <a:pt x="416" y="438"/>
                    <a:pt x="414" y="438"/>
                  </a:cubicBezTo>
                  <a:cubicBezTo>
                    <a:pt x="414" y="439"/>
                    <a:pt x="413" y="441"/>
                    <a:pt x="415" y="440"/>
                  </a:cubicBezTo>
                  <a:cubicBezTo>
                    <a:pt x="415" y="444"/>
                    <a:pt x="413" y="446"/>
                    <a:pt x="410" y="447"/>
                  </a:cubicBezTo>
                  <a:cubicBezTo>
                    <a:pt x="407" y="448"/>
                    <a:pt x="403" y="450"/>
                    <a:pt x="401" y="450"/>
                  </a:cubicBezTo>
                  <a:cubicBezTo>
                    <a:pt x="400" y="451"/>
                    <a:pt x="400" y="451"/>
                    <a:pt x="399" y="451"/>
                  </a:cubicBezTo>
                  <a:cubicBezTo>
                    <a:pt x="398" y="453"/>
                    <a:pt x="396" y="454"/>
                    <a:pt x="396" y="457"/>
                  </a:cubicBezTo>
                  <a:cubicBezTo>
                    <a:pt x="396" y="457"/>
                    <a:pt x="396" y="458"/>
                    <a:pt x="397" y="458"/>
                  </a:cubicBezTo>
                  <a:cubicBezTo>
                    <a:pt x="399" y="458"/>
                    <a:pt x="395" y="470"/>
                    <a:pt x="395" y="471"/>
                  </a:cubicBezTo>
                  <a:cubicBezTo>
                    <a:pt x="396" y="472"/>
                    <a:pt x="395" y="473"/>
                    <a:pt x="395" y="473"/>
                  </a:cubicBezTo>
                  <a:cubicBezTo>
                    <a:pt x="395" y="474"/>
                    <a:pt x="394" y="474"/>
                    <a:pt x="394" y="475"/>
                  </a:cubicBezTo>
                  <a:cubicBezTo>
                    <a:pt x="392" y="478"/>
                    <a:pt x="388" y="479"/>
                    <a:pt x="386" y="483"/>
                  </a:cubicBezTo>
                  <a:cubicBezTo>
                    <a:pt x="384" y="486"/>
                    <a:pt x="382" y="490"/>
                    <a:pt x="380" y="493"/>
                  </a:cubicBezTo>
                  <a:cubicBezTo>
                    <a:pt x="378" y="496"/>
                    <a:pt x="376" y="498"/>
                    <a:pt x="374" y="500"/>
                  </a:cubicBezTo>
                  <a:cubicBezTo>
                    <a:pt x="372" y="503"/>
                    <a:pt x="369" y="506"/>
                    <a:pt x="367" y="508"/>
                  </a:cubicBezTo>
                  <a:cubicBezTo>
                    <a:pt x="363" y="511"/>
                    <a:pt x="363" y="511"/>
                    <a:pt x="363" y="511"/>
                  </a:cubicBezTo>
                  <a:cubicBezTo>
                    <a:pt x="362" y="512"/>
                    <a:pt x="360" y="513"/>
                    <a:pt x="358" y="514"/>
                  </a:cubicBezTo>
                  <a:cubicBezTo>
                    <a:pt x="358" y="515"/>
                    <a:pt x="357" y="516"/>
                    <a:pt x="356" y="517"/>
                  </a:cubicBezTo>
                  <a:cubicBezTo>
                    <a:pt x="353" y="518"/>
                    <a:pt x="350" y="515"/>
                    <a:pt x="348" y="517"/>
                  </a:cubicBezTo>
                  <a:cubicBezTo>
                    <a:pt x="348" y="517"/>
                    <a:pt x="348" y="519"/>
                    <a:pt x="347" y="519"/>
                  </a:cubicBezTo>
                  <a:cubicBezTo>
                    <a:pt x="346" y="520"/>
                    <a:pt x="346" y="519"/>
                    <a:pt x="345" y="519"/>
                  </a:cubicBezTo>
                  <a:cubicBezTo>
                    <a:pt x="344" y="519"/>
                    <a:pt x="344" y="519"/>
                    <a:pt x="343" y="519"/>
                  </a:cubicBezTo>
                  <a:cubicBezTo>
                    <a:pt x="342" y="519"/>
                    <a:pt x="342" y="520"/>
                    <a:pt x="342" y="521"/>
                  </a:cubicBezTo>
                  <a:cubicBezTo>
                    <a:pt x="340" y="521"/>
                    <a:pt x="338" y="519"/>
                    <a:pt x="336" y="519"/>
                  </a:cubicBezTo>
                  <a:cubicBezTo>
                    <a:pt x="335" y="519"/>
                    <a:pt x="332" y="520"/>
                    <a:pt x="332" y="520"/>
                  </a:cubicBezTo>
                  <a:cubicBezTo>
                    <a:pt x="331" y="517"/>
                    <a:pt x="324" y="520"/>
                    <a:pt x="323" y="520"/>
                  </a:cubicBezTo>
                  <a:cubicBezTo>
                    <a:pt x="322" y="522"/>
                    <a:pt x="321" y="522"/>
                    <a:pt x="319" y="522"/>
                  </a:cubicBezTo>
                  <a:cubicBezTo>
                    <a:pt x="317" y="522"/>
                    <a:pt x="316" y="522"/>
                    <a:pt x="314" y="523"/>
                  </a:cubicBezTo>
                  <a:cubicBezTo>
                    <a:pt x="312" y="524"/>
                    <a:pt x="313" y="523"/>
                    <a:pt x="311" y="525"/>
                  </a:cubicBezTo>
                  <a:cubicBezTo>
                    <a:pt x="310" y="526"/>
                    <a:pt x="309" y="525"/>
                    <a:pt x="308" y="525"/>
                  </a:cubicBezTo>
                  <a:cubicBezTo>
                    <a:pt x="307" y="525"/>
                    <a:pt x="307" y="525"/>
                    <a:pt x="306" y="524"/>
                  </a:cubicBezTo>
                  <a:cubicBezTo>
                    <a:pt x="305" y="523"/>
                    <a:pt x="305" y="522"/>
                    <a:pt x="304" y="522"/>
                  </a:cubicBezTo>
                  <a:cubicBezTo>
                    <a:pt x="304" y="522"/>
                    <a:pt x="303" y="522"/>
                    <a:pt x="303" y="522"/>
                  </a:cubicBezTo>
                  <a:cubicBezTo>
                    <a:pt x="302" y="521"/>
                    <a:pt x="302" y="520"/>
                    <a:pt x="301" y="519"/>
                  </a:cubicBezTo>
                  <a:cubicBezTo>
                    <a:pt x="300" y="519"/>
                    <a:pt x="300" y="520"/>
                    <a:pt x="299" y="519"/>
                  </a:cubicBezTo>
                  <a:cubicBezTo>
                    <a:pt x="299" y="519"/>
                    <a:pt x="299" y="517"/>
                    <a:pt x="299" y="516"/>
                  </a:cubicBezTo>
                  <a:cubicBezTo>
                    <a:pt x="298" y="514"/>
                    <a:pt x="297" y="514"/>
                    <a:pt x="296" y="512"/>
                  </a:cubicBezTo>
                  <a:cubicBezTo>
                    <a:pt x="296" y="512"/>
                    <a:pt x="295" y="510"/>
                    <a:pt x="295" y="509"/>
                  </a:cubicBezTo>
                  <a:cubicBezTo>
                    <a:pt x="296" y="508"/>
                    <a:pt x="297" y="508"/>
                    <a:pt x="298" y="508"/>
                  </a:cubicBezTo>
                  <a:cubicBezTo>
                    <a:pt x="299" y="504"/>
                    <a:pt x="298" y="501"/>
                    <a:pt x="296" y="498"/>
                  </a:cubicBezTo>
                  <a:cubicBezTo>
                    <a:pt x="295" y="496"/>
                    <a:pt x="294" y="495"/>
                    <a:pt x="294" y="493"/>
                  </a:cubicBezTo>
                  <a:cubicBezTo>
                    <a:pt x="293" y="492"/>
                    <a:pt x="292" y="491"/>
                    <a:pt x="291" y="489"/>
                  </a:cubicBezTo>
                  <a:cubicBezTo>
                    <a:pt x="290" y="487"/>
                    <a:pt x="290" y="485"/>
                    <a:pt x="289" y="482"/>
                  </a:cubicBezTo>
                  <a:cubicBezTo>
                    <a:pt x="288" y="480"/>
                    <a:pt x="287" y="478"/>
                    <a:pt x="285" y="476"/>
                  </a:cubicBezTo>
                  <a:cubicBezTo>
                    <a:pt x="282" y="473"/>
                    <a:pt x="279" y="469"/>
                    <a:pt x="277" y="464"/>
                  </a:cubicBezTo>
                  <a:cubicBezTo>
                    <a:pt x="276" y="460"/>
                    <a:pt x="275" y="455"/>
                    <a:pt x="275" y="450"/>
                  </a:cubicBezTo>
                  <a:cubicBezTo>
                    <a:pt x="275" y="448"/>
                    <a:pt x="274" y="446"/>
                    <a:pt x="273" y="444"/>
                  </a:cubicBezTo>
                  <a:cubicBezTo>
                    <a:pt x="272" y="441"/>
                    <a:pt x="273" y="439"/>
                    <a:pt x="273" y="437"/>
                  </a:cubicBezTo>
                  <a:cubicBezTo>
                    <a:pt x="272" y="434"/>
                    <a:pt x="273" y="432"/>
                    <a:pt x="273" y="430"/>
                  </a:cubicBezTo>
                  <a:cubicBezTo>
                    <a:pt x="272" y="427"/>
                    <a:pt x="269" y="426"/>
                    <a:pt x="269" y="424"/>
                  </a:cubicBezTo>
                  <a:cubicBezTo>
                    <a:pt x="266" y="420"/>
                    <a:pt x="264" y="417"/>
                    <a:pt x="264" y="413"/>
                  </a:cubicBezTo>
                  <a:cubicBezTo>
                    <a:pt x="262" y="412"/>
                    <a:pt x="261" y="408"/>
                    <a:pt x="260" y="406"/>
                  </a:cubicBezTo>
                  <a:cubicBezTo>
                    <a:pt x="258" y="403"/>
                    <a:pt x="256" y="401"/>
                    <a:pt x="254" y="399"/>
                  </a:cubicBezTo>
                  <a:cubicBezTo>
                    <a:pt x="254" y="398"/>
                    <a:pt x="254" y="397"/>
                    <a:pt x="254" y="397"/>
                  </a:cubicBezTo>
                  <a:cubicBezTo>
                    <a:pt x="254" y="397"/>
                    <a:pt x="254" y="396"/>
                    <a:pt x="254" y="396"/>
                  </a:cubicBezTo>
                  <a:cubicBezTo>
                    <a:pt x="253" y="395"/>
                    <a:pt x="253" y="393"/>
                    <a:pt x="254" y="392"/>
                  </a:cubicBezTo>
                  <a:cubicBezTo>
                    <a:pt x="254" y="392"/>
                    <a:pt x="254" y="392"/>
                    <a:pt x="254" y="392"/>
                  </a:cubicBezTo>
                  <a:cubicBezTo>
                    <a:pt x="253" y="391"/>
                    <a:pt x="254" y="390"/>
                    <a:pt x="254" y="390"/>
                  </a:cubicBezTo>
                  <a:cubicBezTo>
                    <a:pt x="254" y="387"/>
                    <a:pt x="254" y="385"/>
                    <a:pt x="254" y="382"/>
                  </a:cubicBezTo>
                  <a:cubicBezTo>
                    <a:pt x="254" y="382"/>
                    <a:pt x="254" y="382"/>
                    <a:pt x="254" y="382"/>
                  </a:cubicBezTo>
                  <a:cubicBezTo>
                    <a:pt x="255" y="381"/>
                    <a:pt x="255" y="381"/>
                    <a:pt x="255" y="381"/>
                  </a:cubicBezTo>
                  <a:cubicBezTo>
                    <a:pt x="255" y="380"/>
                    <a:pt x="255" y="379"/>
                    <a:pt x="256" y="379"/>
                  </a:cubicBezTo>
                  <a:cubicBezTo>
                    <a:pt x="256" y="378"/>
                    <a:pt x="256" y="377"/>
                    <a:pt x="257" y="377"/>
                  </a:cubicBezTo>
                  <a:cubicBezTo>
                    <a:pt x="257" y="375"/>
                    <a:pt x="257" y="374"/>
                    <a:pt x="258" y="373"/>
                  </a:cubicBezTo>
                  <a:cubicBezTo>
                    <a:pt x="258" y="372"/>
                    <a:pt x="258" y="371"/>
                    <a:pt x="258" y="370"/>
                  </a:cubicBezTo>
                  <a:cubicBezTo>
                    <a:pt x="258" y="369"/>
                    <a:pt x="259" y="368"/>
                    <a:pt x="259" y="367"/>
                  </a:cubicBezTo>
                  <a:cubicBezTo>
                    <a:pt x="259" y="366"/>
                    <a:pt x="259" y="366"/>
                    <a:pt x="260" y="365"/>
                  </a:cubicBezTo>
                  <a:cubicBezTo>
                    <a:pt x="260" y="364"/>
                    <a:pt x="261" y="363"/>
                    <a:pt x="261" y="363"/>
                  </a:cubicBezTo>
                  <a:cubicBezTo>
                    <a:pt x="262" y="362"/>
                    <a:pt x="262" y="361"/>
                    <a:pt x="263" y="360"/>
                  </a:cubicBezTo>
                  <a:cubicBezTo>
                    <a:pt x="264" y="359"/>
                    <a:pt x="266" y="358"/>
                    <a:pt x="267" y="357"/>
                  </a:cubicBezTo>
                  <a:cubicBezTo>
                    <a:pt x="267" y="357"/>
                    <a:pt x="267" y="356"/>
                    <a:pt x="267" y="356"/>
                  </a:cubicBezTo>
                  <a:cubicBezTo>
                    <a:pt x="267" y="356"/>
                    <a:pt x="267" y="355"/>
                    <a:pt x="268" y="354"/>
                  </a:cubicBezTo>
                  <a:cubicBezTo>
                    <a:pt x="268" y="354"/>
                    <a:pt x="268" y="354"/>
                    <a:pt x="268" y="354"/>
                  </a:cubicBezTo>
                  <a:cubicBezTo>
                    <a:pt x="267" y="353"/>
                    <a:pt x="267" y="352"/>
                    <a:pt x="268" y="351"/>
                  </a:cubicBezTo>
                  <a:cubicBezTo>
                    <a:pt x="268" y="350"/>
                    <a:pt x="268" y="349"/>
                    <a:pt x="268" y="348"/>
                  </a:cubicBezTo>
                  <a:cubicBezTo>
                    <a:pt x="267" y="347"/>
                    <a:pt x="267" y="346"/>
                    <a:pt x="267" y="345"/>
                  </a:cubicBezTo>
                  <a:cubicBezTo>
                    <a:pt x="265" y="343"/>
                    <a:pt x="264" y="341"/>
                    <a:pt x="263" y="338"/>
                  </a:cubicBezTo>
                  <a:cubicBezTo>
                    <a:pt x="263" y="338"/>
                    <a:pt x="263" y="337"/>
                    <a:pt x="263" y="337"/>
                  </a:cubicBezTo>
                  <a:cubicBezTo>
                    <a:pt x="262" y="335"/>
                    <a:pt x="263" y="334"/>
                    <a:pt x="264" y="333"/>
                  </a:cubicBezTo>
                  <a:cubicBezTo>
                    <a:pt x="265" y="333"/>
                    <a:pt x="265" y="333"/>
                    <a:pt x="265" y="333"/>
                  </a:cubicBezTo>
                  <a:cubicBezTo>
                    <a:pt x="265" y="332"/>
                    <a:pt x="265" y="331"/>
                    <a:pt x="265" y="330"/>
                  </a:cubicBezTo>
                  <a:cubicBezTo>
                    <a:pt x="263" y="328"/>
                    <a:pt x="263" y="325"/>
                    <a:pt x="262" y="323"/>
                  </a:cubicBezTo>
                  <a:cubicBezTo>
                    <a:pt x="261" y="323"/>
                    <a:pt x="261" y="322"/>
                    <a:pt x="261" y="321"/>
                  </a:cubicBezTo>
                  <a:cubicBezTo>
                    <a:pt x="261" y="320"/>
                    <a:pt x="256" y="316"/>
                    <a:pt x="258" y="315"/>
                  </a:cubicBezTo>
                  <a:cubicBezTo>
                    <a:pt x="258" y="314"/>
                    <a:pt x="258" y="314"/>
                    <a:pt x="258" y="314"/>
                  </a:cubicBezTo>
                  <a:cubicBezTo>
                    <a:pt x="257" y="314"/>
                    <a:pt x="257" y="314"/>
                    <a:pt x="258" y="314"/>
                  </a:cubicBezTo>
                  <a:cubicBezTo>
                    <a:pt x="258" y="313"/>
                    <a:pt x="257" y="313"/>
                    <a:pt x="257" y="313"/>
                  </a:cubicBezTo>
                  <a:cubicBezTo>
                    <a:pt x="256" y="312"/>
                    <a:pt x="256" y="312"/>
                    <a:pt x="257" y="312"/>
                  </a:cubicBezTo>
                  <a:cubicBezTo>
                    <a:pt x="257" y="310"/>
                    <a:pt x="257" y="309"/>
                    <a:pt x="256" y="308"/>
                  </a:cubicBezTo>
                  <a:cubicBezTo>
                    <a:pt x="255" y="307"/>
                    <a:pt x="255" y="307"/>
                    <a:pt x="254" y="306"/>
                  </a:cubicBezTo>
                  <a:cubicBezTo>
                    <a:pt x="254" y="306"/>
                    <a:pt x="254" y="305"/>
                    <a:pt x="254" y="304"/>
                  </a:cubicBezTo>
                  <a:cubicBezTo>
                    <a:pt x="254" y="304"/>
                    <a:pt x="254" y="304"/>
                    <a:pt x="254" y="304"/>
                  </a:cubicBezTo>
                  <a:cubicBezTo>
                    <a:pt x="253" y="303"/>
                    <a:pt x="253" y="303"/>
                    <a:pt x="252" y="302"/>
                  </a:cubicBezTo>
                  <a:cubicBezTo>
                    <a:pt x="251" y="301"/>
                    <a:pt x="250" y="301"/>
                    <a:pt x="250" y="300"/>
                  </a:cubicBezTo>
                  <a:cubicBezTo>
                    <a:pt x="248" y="297"/>
                    <a:pt x="244" y="294"/>
                    <a:pt x="242" y="292"/>
                  </a:cubicBezTo>
                  <a:cubicBezTo>
                    <a:pt x="239" y="289"/>
                    <a:pt x="236" y="285"/>
                    <a:pt x="235" y="281"/>
                  </a:cubicBezTo>
                  <a:cubicBezTo>
                    <a:pt x="236" y="281"/>
                    <a:pt x="237" y="281"/>
                    <a:pt x="237" y="281"/>
                  </a:cubicBezTo>
                  <a:cubicBezTo>
                    <a:pt x="237" y="279"/>
                    <a:pt x="236" y="281"/>
                    <a:pt x="236" y="279"/>
                  </a:cubicBezTo>
                  <a:cubicBezTo>
                    <a:pt x="235" y="279"/>
                    <a:pt x="237" y="277"/>
                    <a:pt x="237" y="276"/>
                  </a:cubicBezTo>
                  <a:cubicBezTo>
                    <a:pt x="237" y="276"/>
                    <a:pt x="237" y="273"/>
                    <a:pt x="238" y="272"/>
                  </a:cubicBezTo>
                  <a:cubicBezTo>
                    <a:pt x="239" y="271"/>
                    <a:pt x="239" y="273"/>
                    <a:pt x="240" y="272"/>
                  </a:cubicBezTo>
                  <a:cubicBezTo>
                    <a:pt x="239" y="271"/>
                    <a:pt x="237" y="270"/>
                    <a:pt x="238" y="269"/>
                  </a:cubicBezTo>
                  <a:cubicBezTo>
                    <a:pt x="238" y="269"/>
                    <a:pt x="239" y="269"/>
                    <a:pt x="239" y="269"/>
                  </a:cubicBezTo>
                  <a:cubicBezTo>
                    <a:pt x="240" y="268"/>
                    <a:pt x="239" y="267"/>
                    <a:pt x="239" y="266"/>
                  </a:cubicBezTo>
                  <a:cubicBezTo>
                    <a:pt x="239" y="266"/>
                    <a:pt x="239" y="266"/>
                    <a:pt x="239" y="266"/>
                  </a:cubicBezTo>
                  <a:cubicBezTo>
                    <a:pt x="237" y="266"/>
                    <a:pt x="238" y="264"/>
                    <a:pt x="239" y="263"/>
                  </a:cubicBezTo>
                  <a:cubicBezTo>
                    <a:pt x="240" y="261"/>
                    <a:pt x="241" y="260"/>
                    <a:pt x="241" y="258"/>
                  </a:cubicBezTo>
                  <a:cubicBezTo>
                    <a:pt x="241" y="257"/>
                    <a:pt x="240" y="257"/>
                    <a:pt x="241" y="257"/>
                  </a:cubicBezTo>
                  <a:cubicBezTo>
                    <a:pt x="241" y="255"/>
                    <a:pt x="242" y="254"/>
                    <a:pt x="242" y="252"/>
                  </a:cubicBezTo>
                  <a:cubicBezTo>
                    <a:pt x="241" y="251"/>
                    <a:pt x="240" y="248"/>
                    <a:pt x="240" y="247"/>
                  </a:cubicBezTo>
                  <a:cubicBezTo>
                    <a:pt x="239" y="247"/>
                    <a:pt x="240" y="247"/>
                    <a:pt x="239" y="246"/>
                  </a:cubicBezTo>
                  <a:cubicBezTo>
                    <a:pt x="239" y="246"/>
                    <a:pt x="238" y="247"/>
                    <a:pt x="237" y="247"/>
                  </a:cubicBezTo>
                  <a:cubicBezTo>
                    <a:pt x="237" y="247"/>
                    <a:pt x="236" y="246"/>
                    <a:pt x="235" y="245"/>
                  </a:cubicBezTo>
                  <a:cubicBezTo>
                    <a:pt x="235" y="245"/>
                    <a:pt x="235" y="243"/>
                    <a:pt x="235" y="243"/>
                  </a:cubicBezTo>
                  <a:cubicBezTo>
                    <a:pt x="234" y="242"/>
                    <a:pt x="232" y="243"/>
                    <a:pt x="232" y="241"/>
                  </a:cubicBezTo>
                  <a:cubicBezTo>
                    <a:pt x="231" y="242"/>
                    <a:pt x="231" y="240"/>
                    <a:pt x="230" y="241"/>
                  </a:cubicBezTo>
                  <a:cubicBezTo>
                    <a:pt x="230" y="243"/>
                    <a:pt x="226" y="243"/>
                    <a:pt x="225" y="243"/>
                  </a:cubicBezTo>
                  <a:cubicBezTo>
                    <a:pt x="224" y="243"/>
                    <a:pt x="223" y="243"/>
                    <a:pt x="223" y="243"/>
                  </a:cubicBezTo>
                  <a:cubicBezTo>
                    <a:pt x="221" y="243"/>
                    <a:pt x="220" y="244"/>
                    <a:pt x="218" y="244"/>
                  </a:cubicBezTo>
                  <a:cubicBezTo>
                    <a:pt x="218" y="244"/>
                    <a:pt x="217" y="244"/>
                    <a:pt x="217" y="244"/>
                  </a:cubicBezTo>
                  <a:cubicBezTo>
                    <a:pt x="216" y="243"/>
                    <a:pt x="217" y="243"/>
                    <a:pt x="216" y="243"/>
                  </a:cubicBezTo>
                  <a:cubicBezTo>
                    <a:pt x="216" y="243"/>
                    <a:pt x="216" y="244"/>
                    <a:pt x="216" y="244"/>
                  </a:cubicBezTo>
                  <a:cubicBezTo>
                    <a:pt x="215" y="243"/>
                    <a:pt x="216" y="242"/>
                    <a:pt x="216" y="241"/>
                  </a:cubicBezTo>
                  <a:cubicBezTo>
                    <a:pt x="215" y="241"/>
                    <a:pt x="215" y="242"/>
                    <a:pt x="214" y="243"/>
                  </a:cubicBezTo>
                  <a:cubicBezTo>
                    <a:pt x="213" y="245"/>
                    <a:pt x="209" y="238"/>
                    <a:pt x="211" y="237"/>
                  </a:cubicBezTo>
                  <a:cubicBezTo>
                    <a:pt x="212" y="237"/>
                    <a:pt x="213" y="237"/>
                    <a:pt x="214" y="237"/>
                  </a:cubicBezTo>
                  <a:cubicBezTo>
                    <a:pt x="212" y="236"/>
                    <a:pt x="211" y="237"/>
                    <a:pt x="210" y="236"/>
                  </a:cubicBezTo>
                  <a:cubicBezTo>
                    <a:pt x="209" y="236"/>
                    <a:pt x="209" y="234"/>
                    <a:pt x="209" y="234"/>
                  </a:cubicBezTo>
                  <a:cubicBezTo>
                    <a:pt x="208" y="233"/>
                    <a:pt x="208" y="232"/>
                    <a:pt x="207" y="232"/>
                  </a:cubicBezTo>
                  <a:cubicBezTo>
                    <a:pt x="205" y="231"/>
                    <a:pt x="204" y="230"/>
                    <a:pt x="202" y="230"/>
                  </a:cubicBezTo>
                  <a:cubicBezTo>
                    <a:pt x="201" y="229"/>
                    <a:pt x="200" y="230"/>
                    <a:pt x="199" y="230"/>
                  </a:cubicBezTo>
                  <a:cubicBezTo>
                    <a:pt x="198" y="229"/>
                    <a:pt x="198" y="228"/>
                    <a:pt x="197" y="228"/>
                  </a:cubicBezTo>
                  <a:cubicBezTo>
                    <a:pt x="197" y="230"/>
                    <a:pt x="189" y="230"/>
                    <a:pt x="188" y="230"/>
                  </a:cubicBezTo>
                  <a:cubicBezTo>
                    <a:pt x="187" y="231"/>
                    <a:pt x="186" y="231"/>
                    <a:pt x="186" y="230"/>
                  </a:cubicBezTo>
                  <a:cubicBezTo>
                    <a:pt x="185" y="231"/>
                    <a:pt x="183" y="231"/>
                    <a:pt x="182" y="232"/>
                  </a:cubicBezTo>
                  <a:cubicBezTo>
                    <a:pt x="182" y="232"/>
                    <a:pt x="181" y="232"/>
                    <a:pt x="180" y="232"/>
                  </a:cubicBezTo>
                  <a:cubicBezTo>
                    <a:pt x="180" y="233"/>
                    <a:pt x="180" y="234"/>
                    <a:pt x="179" y="234"/>
                  </a:cubicBezTo>
                  <a:cubicBezTo>
                    <a:pt x="178" y="234"/>
                    <a:pt x="177" y="234"/>
                    <a:pt x="175" y="234"/>
                  </a:cubicBezTo>
                  <a:cubicBezTo>
                    <a:pt x="173" y="235"/>
                    <a:pt x="172" y="236"/>
                    <a:pt x="170" y="237"/>
                  </a:cubicBezTo>
                  <a:cubicBezTo>
                    <a:pt x="169" y="238"/>
                    <a:pt x="167" y="238"/>
                    <a:pt x="166" y="238"/>
                  </a:cubicBezTo>
                  <a:cubicBezTo>
                    <a:pt x="166" y="239"/>
                    <a:pt x="162" y="240"/>
                    <a:pt x="161" y="240"/>
                  </a:cubicBezTo>
                  <a:cubicBezTo>
                    <a:pt x="160" y="241"/>
                    <a:pt x="158" y="240"/>
                    <a:pt x="157" y="239"/>
                  </a:cubicBezTo>
                  <a:cubicBezTo>
                    <a:pt x="157" y="239"/>
                    <a:pt x="157" y="239"/>
                    <a:pt x="157" y="239"/>
                  </a:cubicBezTo>
                  <a:cubicBezTo>
                    <a:pt x="156" y="239"/>
                    <a:pt x="155" y="239"/>
                    <a:pt x="154" y="239"/>
                  </a:cubicBezTo>
                  <a:cubicBezTo>
                    <a:pt x="153" y="239"/>
                    <a:pt x="153" y="239"/>
                    <a:pt x="152" y="238"/>
                  </a:cubicBezTo>
                  <a:cubicBezTo>
                    <a:pt x="150" y="239"/>
                    <a:pt x="145" y="236"/>
                    <a:pt x="143" y="238"/>
                  </a:cubicBezTo>
                  <a:cubicBezTo>
                    <a:pt x="143" y="238"/>
                    <a:pt x="135" y="239"/>
                    <a:pt x="134" y="240"/>
                  </a:cubicBezTo>
                  <a:cubicBezTo>
                    <a:pt x="130" y="241"/>
                    <a:pt x="127" y="243"/>
                    <a:pt x="124" y="243"/>
                  </a:cubicBezTo>
                  <a:cubicBezTo>
                    <a:pt x="123" y="243"/>
                    <a:pt x="123" y="243"/>
                    <a:pt x="123" y="244"/>
                  </a:cubicBezTo>
                  <a:cubicBezTo>
                    <a:pt x="123" y="244"/>
                    <a:pt x="123" y="243"/>
                    <a:pt x="123" y="243"/>
                  </a:cubicBezTo>
                  <a:cubicBezTo>
                    <a:pt x="114" y="241"/>
                    <a:pt x="110" y="236"/>
                    <a:pt x="103" y="231"/>
                  </a:cubicBezTo>
                  <a:cubicBezTo>
                    <a:pt x="101" y="232"/>
                    <a:pt x="101" y="230"/>
                    <a:pt x="100" y="229"/>
                  </a:cubicBezTo>
                  <a:cubicBezTo>
                    <a:pt x="98" y="228"/>
                    <a:pt x="97" y="227"/>
                    <a:pt x="96" y="226"/>
                  </a:cubicBezTo>
                  <a:cubicBezTo>
                    <a:pt x="96" y="226"/>
                    <a:pt x="96" y="226"/>
                    <a:pt x="96" y="226"/>
                  </a:cubicBezTo>
                  <a:cubicBezTo>
                    <a:pt x="94" y="225"/>
                    <a:pt x="91" y="224"/>
                    <a:pt x="90" y="223"/>
                  </a:cubicBezTo>
                  <a:cubicBezTo>
                    <a:pt x="89" y="222"/>
                    <a:pt x="91" y="222"/>
                    <a:pt x="89" y="222"/>
                  </a:cubicBezTo>
                  <a:cubicBezTo>
                    <a:pt x="89" y="221"/>
                    <a:pt x="87" y="221"/>
                    <a:pt x="87" y="220"/>
                  </a:cubicBezTo>
                  <a:cubicBezTo>
                    <a:pt x="86" y="219"/>
                    <a:pt x="87" y="218"/>
                    <a:pt x="86" y="218"/>
                  </a:cubicBezTo>
                  <a:cubicBezTo>
                    <a:pt x="85" y="217"/>
                    <a:pt x="85" y="218"/>
                    <a:pt x="84" y="216"/>
                  </a:cubicBezTo>
                  <a:cubicBezTo>
                    <a:pt x="84" y="215"/>
                    <a:pt x="84" y="213"/>
                    <a:pt x="84" y="212"/>
                  </a:cubicBezTo>
                  <a:cubicBezTo>
                    <a:pt x="83" y="212"/>
                    <a:pt x="83" y="211"/>
                    <a:pt x="84" y="211"/>
                  </a:cubicBezTo>
                  <a:cubicBezTo>
                    <a:pt x="84" y="209"/>
                    <a:pt x="80" y="206"/>
                    <a:pt x="78" y="204"/>
                  </a:cubicBezTo>
                  <a:cubicBezTo>
                    <a:pt x="76" y="203"/>
                    <a:pt x="75" y="201"/>
                    <a:pt x="73" y="199"/>
                  </a:cubicBezTo>
                  <a:cubicBezTo>
                    <a:pt x="73" y="199"/>
                    <a:pt x="72" y="200"/>
                    <a:pt x="72" y="199"/>
                  </a:cubicBezTo>
                  <a:cubicBezTo>
                    <a:pt x="71" y="197"/>
                    <a:pt x="69" y="197"/>
                    <a:pt x="69" y="195"/>
                  </a:cubicBezTo>
                  <a:cubicBezTo>
                    <a:pt x="69" y="195"/>
                    <a:pt x="70" y="194"/>
                    <a:pt x="70" y="194"/>
                  </a:cubicBezTo>
                  <a:cubicBezTo>
                    <a:pt x="70" y="194"/>
                    <a:pt x="69" y="193"/>
                    <a:pt x="69" y="193"/>
                  </a:cubicBezTo>
                  <a:cubicBezTo>
                    <a:pt x="69" y="193"/>
                    <a:pt x="69" y="192"/>
                    <a:pt x="69" y="192"/>
                  </a:cubicBezTo>
                  <a:cubicBezTo>
                    <a:pt x="69" y="191"/>
                    <a:pt x="68" y="193"/>
                    <a:pt x="67" y="193"/>
                  </a:cubicBezTo>
                  <a:cubicBezTo>
                    <a:pt x="66" y="193"/>
                    <a:pt x="65" y="192"/>
                    <a:pt x="65" y="191"/>
                  </a:cubicBezTo>
                  <a:cubicBezTo>
                    <a:pt x="64" y="191"/>
                    <a:pt x="64" y="190"/>
                    <a:pt x="64" y="190"/>
                  </a:cubicBezTo>
                  <a:cubicBezTo>
                    <a:pt x="63" y="189"/>
                    <a:pt x="62" y="190"/>
                    <a:pt x="61" y="189"/>
                  </a:cubicBezTo>
                  <a:cubicBezTo>
                    <a:pt x="61" y="189"/>
                    <a:pt x="60" y="189"/>
                    <a:pt x="61" y="188"/>
                  </a:cubicBezTo>
                  <a:cubicBezTo>
                    <a:pt x="61" y="187"/>
                    <a:pt x="61" y="185"/>
                    <a:pt x="60" y="184"/>
                  </a:cubicBezTo>
                  <a:cubicBezTo>
                    <a:pt x="59" y="183"/>
                    <a:pt x="60" y="183"/>
                    <a:pt x="61" y="183"/>
                  </a:cubicBezTo>
                  <a:cubicBezTo>
                    <a:pt x="60" y="182"/>
                    <a:pt x="61" y="181"/>
                    <a:pt x="61" y="180"/>
                  </a:cubicBezTo>
                  <a:cubicBezTo>
                    <a:pt x="61" y="180"/>
                    <a:pt x="61" y="180"/>
                    <a:pt x="62" y="180"/>
                  </a:cubicBezTo>
                  <a:cubicBezTo>
                    <a:pt x="60" y="179"/>
                    <a:pt x="60" y="177"/>
                    <a:pt x="60" y="176"/>
                  </a:cubicBezTo>
                  <a:cubicBezTo>
                    <a:pt x="59" y="174"/>
                    <a:pt x="58" y="173"/>
                    <a:pt x="56" y="172"/>
                  </a:cubicBezTo>
                  <a:cubicBezTo>
                    <a:pt x="57" y="171"/>
                    <a:pt x="58" y="170"/>
                    <a:pt x="59" y="170"/>
                  </a:cubicBezTo>
                  <a:cubicBezTo>
                    <a:pt x="60" y="167"/>
                    <a:pt x="62" y="166"/>
                    <a:pt x="62" y="163"/>
                  </a:cubicBezTo>
                  <a:cubicBezTo>
                    <a:pt x="62" y="163"/>
                    <a:pt x="62" y="162"/>
                    <a:pt x="62" y="162"/>
                  </a:cubicBezTo>
                  <a:cubicBezTo>
                    <a:pt x="62" y="161"/>
                    <a:pt x="62" y="161"/>
                    <a:pt x="62" y="161"/>
                  </a:cubicBezTo>
                  <a:cubicBezTo>
                    <a:pt x="62" y="160"/>
                    <a:pt x="63" y="159"/>
                    <a:pt x="63" y="158"/>
                  </a:cubicBezTo>
                  <a:cubicBezTo>
                    <a:pt x="63" y="157"/>
                    <a:pt x="64" y="155"/>
                    <a:pt x="64" y="154"/>
                  </a:cubicBezTo>
                  <a:cubicBezTo>
                    <a:pt x="64" y="154"/>
                    <a:pt x="64" y="153"/>
                    <a:pt x="65" y="153"/>
                  </a:cubicBezTo>
                  <a:cubicBezTo>
                    <a:pt x="66" y="150"/>
                    <a:pt x="65" y="147"/>
                    <a:pt x="65" y="144"/>
                  </a:cubicBezTo>
                  <a:cubicBezTo>
                    <a:pt x="64" y="142"/>
                    <a:pt x="62" y="141"/>
                    <a:pt x="63" y="139"/>
                  </a:cubicBezTo>
                  <a:cubicBezTo>
                    <a:pt x="62" y="138"/>
                    <a:pt x="62" y="138"/>
                    <a:pt x="63" y="138"/>
                  </a:cubicBezTo>
                  <a:cubicBezTo>
                    <a:pt x="65" y="135"/>
                    <a:pt x="64" y="133"/>
                    <a:pt x="62" y="130"/>
                  </a:cubicBezTo>
                  <a:cubicBezTo>
                    <a:pt x="62" y="130"/>
                    <a:pt x="59" y="127"/>
                    <a:pt x="59" y="127"/>
                  </a:cubicBezTo>
                  <a:cubicBezTo>
                    <a:pt x="58" y="127"/>
                    <a:pt x="59" y="128"/>
                    <a:pt x="58" y="129"/>
                  </a:cubicBezTo>
                  <a:cubicBezTo>
                    <a:pt x="58" y="127"/>
                    <a:pt x="58" y="126"/>
                    <a:pt x="59" y="125"/>
                  </a:cubicBezTo>
                  <a:cubicBezTo>
                    <a:pt x="58" y="123"/>
                    <a:pt x="59" y="120"/>
                    <a:pt x="60" y="119"/>
                  </a:cubicBezTo>
                  <a:cubicBezTo>
                    <a:pt x="61" y="118"/>
                    <a:pt x="62" y="118"/>
                    <a:pt x="63" y="117"/>
                  </a:cubicBezTo>
                  <a:cubicBezTo>
                    <a:pt x="63" y="116"/>
                    <a:pt x="63" y="115"/>
                    <a:pt x="63" y="115"/>
                  </a:cubicBezTo>
                  <a:cubicBezTo>
                    <a:pt x="64" y="112"/>
                    <a:pt x="66" y="108"/>
                    <a:pt x="68" y="106"/>
                  </a:cubicBezTo>
                  <a:cubicBezTo>
                    <a:pt x="69" y="104"/>
                    <a:pt x="72" y="102"/>
                    <a:pt x="73" y="100"/>
                  </a:cubicBezTo>
                  <a:cubicBezTo>
                    <a:pt x="74" y="98"/>
                    <a:pt x="74" y="95"/>
                    <a:pt x="75" y="92"/>
                  </a:cubicBezTo>
                  <a:cubicBezTo>
                    <a:pt x="76" y="89"/>
                    <a:pt x="76" y="89"/>
                    <a:pt x="78" y="87"/>
                  </a:cubicBezTo>
                  <a:cubicBezTo>
                    <a:pt x="81" y="86"/>
                    <a:pt x="82" y="85"/>
                    <a:pt x="83" y="82"/>
                  </a:cubicBezTo>
                  <a:cubicBezTo>
                    <a:pt x="83" y="82"/>
                    <a:pt x="84" y="77"/>
                    <a:pt x="84" y="77"/>
                  </a:cubicBezTo>
                  <a:cubicBezTo>
                    <a:pt x="86" y="75"/>
                    <a:pt x="88" y="75"/>
                    <a:pt x="89" y="75"/>
                  </a:cubicBezTo>
                  <a:cubicBezTo>
                    <a:pt x="92" y="74"/>
                    <a:pt x="94" y="73"/>
                    <a:pt x="97" y="72"/>
                  </a:cubicBezTo>
                  <a:cubicBezTo>
                    <a:pt x="98" y="70"/>
                    <a:pt x="101" y="69"/>
                    <a:pt x="103" y="67"/>
                  </a:cubicBezTo>
                  <a:cubicBezTo>
                    <a:pt x="105" y="65"/>
                    <a:pt x="107" y="61"/>
                    <a:pt x="109" y="59"/>
                  </a:cubicBezTo>
                  <a:cubicBezTo>
                    <a:pt x="109" y="56"/>
                    <a:pt x="107" y="53"/>
                    <a:pt x="108" y="50"/>
                  </a:cubicBezTo>
                  <a:cubicBezTo>
                    <a:pt x="108" y="49"/>
                    <a:pt x="108" y="48"/>
                    <a:pt x="109" y="46"/>
                  </a:cubicBezTo>
                  <a:cubicBezTo>
                    <a:pt x="109" y="45"/>
                    <a:pt x="110" y="44"/>
                    <a:pt x="111" y="43"/>
                  </a:cubicBezTo>
                  <a:cubicBezTo>
                    <a:pt x="112" y="41"/>
                    <a:pt x="111" y="40"/>
                    <a:pt x="113" y="38"/>
                  </a:cubicBezTo>
                  <a:cubicBezTo>
                    <a:pt x="115" y="36"/>
                    <a:pt x="116" y="34"/>
                    <a:pt x="118" y="33"/>
                  </a:cubicBezTo>
                  <a:cubicBezTo>
                    <a:pt x="120" y="30"/>
                    <a:pt x="125" y="30"/>
                    <a:pt x="128" y="28"/>
                  </a:cubicBezTo>
                  <a:cubicBezTo>
                    <a:pt x="130" y="25"/>
                    <a:pt x="132" y="20"/>
                    <a:pt x="133" y="17"/>
                  </a:cubicBezTo>
                  <a:cubicBezTo>
                    <a:pt x="133" y="15"/>
                    <a:pt x="135" y="11"/>
                    <a:pt x="138" y="12"/>
                  </a:cubicBezTo>
                  <a:cubicBezTo>
                    <a:pt x="138" y="12"/>
                    <a:pt x="138" y="14"/>
                    <a:pt x="139" y="15"/>
                  </a:cubicBezTo>
                  <a:cubicBezTo>
                    <a:pt x="140" y="16"/>
                    <a:pt x="141" y="16"/>
                    <a:pt x="142" y="18"/>
                  </a:cubicBezTo>
                  <a:cubicBezTo>
                    <a:pt x="143" y="18"/>
                    <a:pt x="144" y="18"/>
                    <a:pt x="146" y="18"/>
                  </a:cubicBezTo>
                  <a:cubicBezTo>
                    <a:pt x="148" y="18"/>
                    <a:pt x="149" y="18"/>
                    <a:pt x="151" y="18"/>
                  </a:cubicBezTo>
                  <a:cubicBezTo>
                    <a:pt x="151" y="18"/>
                    <a:pt x="152" y="18"/>
                    <a:pt x="152" y="18"/>
                  </a:cubicBezTo>
                  <a:cubicBezTo>
                    <a:pt x="153" y="18"/>
                    <a:pt x="153" y="17"/>
                    <a:pt x="154" y="16"/>
                  </a:cubicBezTo>
                  <a:cubicBezTo>
                    <a:pt x="154" y="17"/>
                    <a:pt x="154" y="18"/>
                    <a:pt x="155" y="19"/>
                  </a:cubicBezTo>
                  <a:cubicBezTo>
                    <a:pt x="156" y="19"/>
                    <a:pt x="158" y="18"/>
                    <a:pt x="159" y="19"/>
                  </a:cubicBezTo>
                  <a:cubicBezTo>
                    <a:pt x="159" y="19"/>
                    <a:pt x="159" y="19"/>
                    <a:pt x="160" y="19"/>
                  </a:cubicBezTo>
                  <a:cubicBezTo>
                    <a:pt x="164" y="19"/>
                    <a:pt x="165" y="15"/>
                    <a:pt x="168" y="14"/>
                  </a:cubicBezTo>
                  <a:cubicBezTo>
                    <a:pt x="168" y="13"/>
                    <a:pt x="169" y="14"/>
                    <a:pt x="170" y="13"/>
                  </a:cubicBezTo>
                  <a:cubicBezTo>
                    <a:pt x="170" y="13"/>
                    <a:pt x="171" y="13"/>
                    <a:pt x="171" y="12"/>
                  </a:cubicBezTo>
                  <a:cubicBezTo>
                    <a:pt x="171" y="12"/>
                    <a:pt x="171" y="12"/>
                    <a:pt x="172" y="12"/>
                  </a:cubicBezTo>
                  <a:cubicBezTo>
                    <a:pt x="173" y="12"/>
                    <a:pt x="173" y="13"/>
                    <a:pt x="174" y="13"/>
                  </a:cubicBezTo>
                  <a:cubicBezTo>
                    <a:pt x="175" y="13"/>
                    <a:pt x="176" y="10"/>
                    <a:pt x="177" y="10"/>
                  </a:cubicBezTo>
                  <a:cubicBezTo>
                    <a:pt x="178" y="9"/>
                    <a:pt x="179" y="8"/>
                    <a:pt x="181" y="7"/>
                  </a:cubicBezTo>
                  <a:cubicBezTo>
                    <a:pt x="184" y="6"/>
                    <a:pt x="189" y="6"/>
                    <a:pt x="193" y="6"/>
                  </a:cubicBezTo>
                  <a:cubicBezTo>
                    <a:pt x="194" y="4"/>
                    <a:pt x="197" y="4"/>
                    <a:pt x="199" y="4"/>
                  </a:cubicBezTo>
                  <a:cubicBezTo>
                    <a:pt x="201" y="4"/>
                    <a:pt x="204" y="3"/>
                    <a:pt x="206" y="4"/>
                  </a:cubicBezTo>
                  <a:cubicBezTo>
                    <a:pt x="207" y="4"/>
                    <a:pt x="208" y="5"/>
                    <a:pt x="209" y="6"/>
                  </a:cubicBezTo>
                  <a:cubicBezTo>
                    <a:pt x="211" y="6"/>
                    <a:pt x="213" y="4"/>
                    <a:pt x="215" y="4"/>
                  </a:cubicBezTo>
                  <a:cubicBezTo>
                    <a:pt x="215" y="4"/>
                    <a:pt x="217" y="2"/>
                    <a:pt x="217" y="2"/>
                  </a:cubicBezTo>
                  <a:cubicBezTo>
                    <a:pt x="218" y="2"/>
                    <a:pt x="219" y="3"/>
                    <a:pt x="220" y="3"/>
                  </a:cubicBezTo>
                  <a:cubicBezTo>
                    <a:pt x="220" y="3"/>
                    <a:pt x="220" y="3"/>
                    <a:pt x="221" y="4"/>
                  </a:cubicBezTo>
                  <a:cubicBezTo>
                    <a:pt x="223" y="3"/>
                    <a:pt x="224" y="2"/>
                    <a:pt x="226" y="3"/>
                  </a:cubicBezTo>
                  <a:cubicBezTo>
                    <a:pt x="228" y="4"/>
                    <a:pt x="230" y="4"/>
                    <a:pt x="232" y="4"/>
                  </a:cubicBezTo>
                  <a:cubicBezTo>
                    <a:pt x="232" y="3"/>
                    <a:pt x="232" y="3"/>
                    <a:pt x="232" y="3"/>
                  </a:cubicBezTo>
                  <a:cubicBezTo>
                    <a:pt x="233" y="3"/>
                    <a:pt x="233" y="3"/>
                    <a:pt x="233" y="3"/>
                  </a:cubicBezTo>
                  <a:cubicBezTo>
                    <a:pt x="235" y="2"/>
                    <a:pt x="237" y="0"/>
                    <a:pt x="240" y="0"/>
                  </a:cubicBezTo>
                  <a:cubicBezTo>
                    <a:pt x="240" y="0"/>
                    <a:pt x="242" y="0"/>
                    <a:pt x="243" y="1"/>
                  </a:cubicBezTo>
                  <a:cubicBezTo>
                    <a:pt x="243" y="1"/>
                    <a:pt x="243" y="2"/>
                    <a:pt x="243" y="2"/>
                  </a:cubicBezTo>
                  <a:cubicBezTo>
                    <a:pt x="244" y="3"/>
                    <a:pt x="244" y="4"/>
                    <a:pt x="244" y="5"/>
                  </a:cubicBezTo>
                  <a:cubicBezTo>
                    <a:pt x="245" y="5"/>
                    <a:pt x="248" y="2"/>
                    <a:pt x="248" y="2"/>
                  </a:cubicBezTo>
                  <a:cubicBezTo>
                    <a:pt x="251" y="2"/>
                    <a:pt x="249" y="5"/>
                    <a:pt x="248" y="6"/>
                  </a:cubicBezTo>
                  <a:cubicBezTo>
                    <a:pt x="247" y="7"/>
                    <a:pt x="245" y="8"/>
                    <a:pt x="245" y="10"/>
                  </a:cubicBezTo>
                  <a:cubicBezTo>
                    <a:pt x="245" y="12"/>
                    <a:pt x="247" y="13"/>
                    <a:pt x="249" y="15"/>
                  </a:cubicBezTo>
                  <a:cubicBezTo>
                    <a:pt x="248" y="17"/>
                    <a:pt x="249" y="18"/>
                    <a:pt x="248" y="21"/>
                  </a:cubicBezTo>
                  <a:cubicBezTo>
                    <a:pt x="247" y="22"/>
                    <a:pt x="246" y="23"/>
                    <a:pt x="245" y="24"/>
                  </a:cubicBezTo>
                  <a:cubicBezTo>
                    <a:pt x="243" y="26"/>
                    <a:pt x="241" y="27"/>
                    <a:pt x="243" y="29"/>
                  </a:cubicBezTo>
                  <a:cubicBezTo>
                    <a:pt x="244" y="30"/>
                    <a:pt x="246" y="30"/>
                    <a:pt x="247" y="30"/>
                  </a:cubicBezTo>
                  <a:cubicBezTo>
                    <a:pt x="247" y="30"/>
                    <a:pt x="249" y="27"/>
                    <a:pt x="249" y="30"/>
                  </a:cubicBezTo>
                  <a:cubicBezTo>
                    <a:pt x="248" y="30"/>
                    <a:pt x="245" y="31"/>
                    <a:pt x="248" y="32"/>
                  </a:cubicBezTo>
                  <a:cubicBezTo>
                    <a:pt x="248" y="32"/>
                    <a:pt x="249" y="31"/>
                    <a:pt x="249" y="31"/>
                  </a:cubicBezTo>
                  <a:cubicBezTo>
                    <a:pt x="250" y="31"/>
                    <a:pt x="249" y="32"/>
                    <a:pt x="250" y="33"/>
                  </a:cubicBezTo>
                  <a:cubicBezTo>
                    <a:pt x="251" y="34"/>
                    <a:pt x="250" y="34"/>
                    <a:pt x="252" y="34"/>
                  </a:cubicBezTo>
                  <a:cubicBezTo>
                    <a:pt x="254" y="35"/>
                    <a:pt x="256" y="36"/>
                    <a:pt x="257" y="37"/>
                  </a:cubicBezTo>
                  <a:cubicBezTo>
                    <a:pt x="259" y="38"/>
                    <a:pt x="261" y="37"/>
                    <a:pt x="262" y="37"/>
                  </a:cubicBezTo>
                  <a:cubicBezTo>
                    <a:pt x="264" y="37"/>
                    <a:pt x="267" y="37"/>
                    <a:pt x="268" y="37"/>
                  </a:cubicBezTo>
                  <a:cubicBezTo>
                    <a:pt x="270" y="38"/>
                    <a:pt x="272" y="39"/>
                    <a:pt x="273" y="40"/>
                  </a:cubicBezTo>
                  <a:cubicBezTo>
                    <a:pt x="275" y="41"/>
                    <a:pt x="277" y="40"/>
                    <a:pt x="278" y="41"/>
                  </a:cubicBezTo>
                  <a:cubicBezTo>
                    <a:pt x="279" y="43"/>
                    <a:pt x="278" y="45"/>
                    <a:pt x="279" y="46"/>
                  </a:cubicBezTo>
                  <a:cubicBezTo>
                    <a:pt x="281" y="51"/>
                    <a:pt x="285" y="50"/>
                    <a:pt x="289" y="50"/>
                  </a:cubicBezTo>
                  <a:cubicBezTo>
                    <a:pt x="293" y="51"/>
                    <a:pt x="296" y="53"/>
                    <a:pt x="300" y="56"/>
                  </a:cubicBezTo>
                  <a:cubicBezTo>
                    <a:pt x="303" y="58"/>
                    <a:pt x="306" y="58"/>
                    <a:pt x="309" y="55"/>
                  </a:cubicBezTo>
                  <a:cubicBezTo>
                    <a:pt x="310" y="54"/>
                    <a:pt x="311" y="52"/>
                    <a:pt x="311" y="51"/>
                  </a:cubicBezTo>
                  <a:cubicBezTo>
                    <a:pt x="311" y="49"/>
                    <a:pt x="309" y="47"/>
                    <a:pt x="309" y="46"/>
                  </a:cubicBezTo>
                  <a:cubicBezTo>
                    <a:pt x="309" y="43"/>
                    <a:pt x="312" y="42"/>
                    <a:pt x="313" y="40"/>
                  </a:cubicBezTo>
                  <a:cubicBezTo>
                    <a:pt x="315" y="39"/>
                    <a:pt x="317" y="38"/>
                    <a:pt x="320" y="37"/>
                  </a:cubicBezTo>
                  <a:cubicBezTo>
                    <a:pt x="323" y="37"/>
                    <a:pt x="323" y="37"/>
                    <a:pt x="326" y="37"/>
                  </a:cubicBezTo>
                  <a:cubicBezTo>
                    <a:pt x="327" y="37"/>
                    <a:pt x="327" y="37"/>
                    <a:pt x="328" y="38"/>
                  </a:cubicBezTo>
                  <a:cubicBezTo>
                    <a:pt x="329" y="38"/>
                    <a:pt x="330" y="38"/>
                    <a:pt x="331" y="40"/>
                  </a:cubicBezTo>
                  <a:cubicBezTo>
                    <a:pt x="331" y="41"/>
                    <a:pt x="331" y="41"/>
                    <a:pt x="331" y="42"/>
                  </a:cubicBezTo>
                  <a:cubicBezTo>
                    <a:pt x="332" y="43"/>
                    <a:pt x="333" y="42"/>
                    <a:pt x="334" y="42"/>
                  </a:cubicBezTo>
                  <a:cubicBezTo>
                    <a:pt x="337" y="43"/>
                    <a:pt x="338" y="44"/>
                    <a:pt x="341" y="44"/>
                  </a:cubicBezTo>
                  <a:cubicBezTo>
                    <a:pt x="343" y="44"/>
                    <a:pt x="344" y="44"/>
                    <a:pt x="344" y="46"/>
                  </a:cubicBezTo>
                  <a:cubicBezTo>
                    <a:pt x="344" y="46"/>
                    <a:pt x="345" y="46"/>
                    <a:pt x="345" y="46"/>
                  </a:cubicBezTo>
                  <a:cubicBezTo>
                    <a:pt x="346" y="48"/>
                    <a:pt x="346" y="48"/>
                    <a:pt x="347" y="48"/>
                  </a:cubicBezTo>
                  <a:cubicBezTo>
                    <a:pt x="349" y="47"/>
                    <a:pt x="350" y="47"/>
                    <a:pt x="352" y="47"/>
                  </a:cubicBezTo>
                  <a:cubicBezTo>
                    <a:pt x="355" y="48"/>
                    <a:pt x="358" y="48"/>
                    <a:pt x="360" y="49"/>
                  </a:cubicBezTo>
                  <a:cubicBezTo>
                    <a:pt x="362" y="50"/>
                    <a:pt x="365" y="51"/>
                    <a:pt x="367" y="51"/>
                  </a:cubicBezTo>
                  <a:cubicBezTo>
                    <a:pt x="368" y="52"/>
                    <a:pt x="370" y="53"/>
                    <a:pt x="371" y="53"/>
                  </a:cubicBezTo>
                  <a:cubicBezTo>
                    <a:pt x="372" y="53"/>
                    <a:pt x="374" y="52"/>
                    <a:pt x="375" y="51"/>
                  </a:cubicBezTo>
                  <a:cubicBezTo>
                    <a:pt x="376" y="51"/>
                    <a:pt x="376" y="50"/>
                    <a:pt x="377" y="50"/>
                  </a:cubicBezTo>
                  <a:cubicBezTo>
                    <a:pt x="379" y="49"/>
                    <a:pt x="380" y="49"/>
                    <a:pt x="382" y="49"/>
                  </a:cubicBezTo>
                  <a:cubicBezTo>
                    <a:pt x="384" y="48"/>
                    <a:pt x="384" y="47"/>
                    <a:pt x="385" y="47"/>
                  </a:cubicBezTo>
                  <a:cubicBezTo>
                    <a:pt x="386" y="47"/>
                    <a:pt x="386" y="48"/>
                    <a:pt x="387" y="48"/>
                  </a:cubicBezTo>
                  <a:cubicBezTo>
                    <a:pt x="388" y="48"/>
                    <a:pt x="388" y="48"/>
                    <a:pt x="389" y="48"/>
                  </a:cubicBezTo>
                  <a:cubicBezTo>
                    <a:pt x="391" y="48"/>
                    <a:pt x="391" y="48"/>
                    <a:pt x="393" y="50"/>
                  </a:cubicBezTo>
                  <a:cubicBezTo>
                    <a:pt x="394" y="50"/>
                    <a:pt x="394" y="50"/>
                    <a:pt x="395" y="51"/>
                  </a:cubicBezTo>
                  <a:cubicBezTo>
                    <a:pt x="397" y="53"/>
                    <a:pt x="399" y="51"/>
                    <a:pt x="401" y="50"/>
                  </a:cubicBezTo>
                  <a:cubicBezTo>
                    <a:pt x="402" y="50"/>
                    <a:pt x="402" y="51"/>
                    <a:pt x="403" y="50"/>
                  </a:cubicBezTo>
                  <a:cubicBezTo>
                    <a:pt x="404" y="50"/>
                    <a:pt x="405" y="49"/>
                    <a:pt x="406" y="49"/>
                  </a:cubicBezTo>
                  <a:cubicBezTo>
                    <a:pt x="407" y="52"/>
                    <a:pt x="410" y="61"/>
                    <a:pt x="411" y="64"/>
                  </a:cubicBezTo>
                  <a:cubicBezTo>
                    <a:pt x="411" y="64"/>
                    <a:pt x="411" y="64"/>
                    <a:pt x="411" y="64"/>
                  </a:cubicBezTo>
                  <a:cubicBezTo>
                    <a:pt x="410" y="65"/>
                    <a:pt x="409" y="67"/>
                    <a:pt x="409" y="69"/>
                  </a:cubicBezTo>
                  <a:cubicBezTo>
                    <a:pt x="408" y="71"/>
                    <a:pt x="408" y="73"/>
                    <a:pt x="408" y="75"/>
                  </a:cubicBezTo>
                  <a:cubicBezTo>
                    <a:pt x="408" y="75"/>
                    <a:pt x="408" y="76"/>
                    <a:pt x="407" y="76"/>
                  </a:cubicBezTo>
                  <a:cubicBezTo>
                    <a:pt x="405" y="78"/>
                    <a:pt x="402" y="74"/>
                    <a:pt x="401" y="72"/>
                  </a:cubicBezTo>
                  <a:cubicBezTo>
                    <a:pt x="399" y="70"/>
                    <a:pt x="400" y="70"/>
                    <a:pt x="399" y="68"/>
                  </a:cubicBezTo>
                  <a:cubicBezTo>
                    <a:pt x="399" y="67"/>
                    <a:pt x="397" y="66"/>
                    <a:pt x="397" y="65"/>
                  </a:cubicBezTo>
                  <a:cubicBezTo>
                    <a:pt x="396" y="64"/>
                    <a:pt x="396" y="59"/>
                    <a:pt x="394" y="61"/>
                  </a:cubicBezTo>
                  <a:cubicBezTo>
                    <a:pt x="393" y="62"/>
                    <a:pt x="395" y="64"/>
                    <a:pt x="395" y="65"/>
                  </a:cubicBezTo>
                  <a:cubicBezTo>
                    <a:pt x="396" y="67"/>
                    <a:pt x="396" y="68"/>
                    <a:pt x="397" y="70"/>
                  </a:cubicBezTo>
                  <a:cubicBezTo>
                    <a:pt x="398" y="73"/>
                    <a:pt x="401" y="75"/>
                    <a:pt x="402" y="78"/>
                  </a:cubicBezTo>
                  <a:cubicBezTo>
                    <a:pt x="403" y="81"/>
                    <a:pt x="404" y="84"/>
                    <a:pt x="406" y="87"/>
                  </a:cubicBezTo>
                  <a:cubicBezTo>
                    <a:pt x="407" y="91"/>
                    <a:pt x="409" y="94"/>
                    <a:pt x="411" y="97"/>
                  </a:cubicBezTo>
                  <a:cubicBezTo>
                    <a:pt x="412" y="100"/>
                    <a:pt x="413" y="104"/>
                    <a:pt x="417" y="106"/>
                  </a:cubicBezTo>
                  <a:cubicBezTo>
                    <a:pt x="414" y="107"/>
                    <a:pt x="415" y="109"/>
                    <a:pt x="416" y="111"/>
                  </a:cubicBezTo>
                  <a:cubicBezTo>
                    <a:pt x="416" y="112"/>
                    <a:pt x="416" y="113"/>
                    <a:pt x="417" y="114"/>
                  </a:cubicBezTo>
                  <a:cubicBezTo>
                    <a:pt x="417" y="115"/>
                    <a:pt x="418" y="114"/>
                    <a:pt x="419" y="115"/>
                  </a:cubicBezTo>
                  <a:cubicBezTo>
                    <a:pt x="420" y="115"/>
                    <a:pt x="420" y="116"/>
                    <a:pt x="421" y="117"/>
                  </a:cubicBezTo>
                  <a:cubicBezTo>
                    <a:pt x="422" y="118"/>
                    <a:pt x="423" y="118"/>
                    <a:pt x="424" y="119"/>
                  </a:cubicBezTo>
                  <a:cubicBezTo>
                    <a:pt x="425" y="120"/>
                    <a:pt x="424" y="122"/>
                    <a:pt x="425" y="124"/>
                  </a:cubicBezTo>
                  <a:cubicBezTo>
                    <a:pt x="426" y="125"/>
                    <a:pt x="426" y="125"/>
                    <a:pt x="426" y="126"/>
                  </a:cubicBezTo>
                  <a:cubicBezTo>
                    <a:pt x="427" y="127"/>
                    <a:pt x="426" y="129"/>
                    <a:pt x="427" y="130"/>
                  </a:cubicBezTo>
                  <a:cubicBezTo>
                    <a:pt x="427" y="133"/>
                    <a:pt x="427" y="136"/>
                    <a:pt x="427" y="139"/>
                  </a:cubicBezTo>
                  <a:cubicBezTo>
                    <a:pt x="428" y="141"/>
                    <a:pt x="428" y="143"/>
                    <a:pt x="430" y="144"/>
                  </a:cubicBezTo>
                  <a:cubicBezTo>
                    <a:pt x="431" y="145"/>
                    <a:pt x="431" y="145"/>
                    <a:pt x="432" y="146"/>
                  </a:cubicBezTo>
                  <a:cubicBezTo>
                    <a:pt x="433" y="147"/>
                    <a:pt x="434" y="148"/>
                    <a:pt x="435" y="149"/>
                  </a:cubicBezTo>
                  <a:cubicBezTo>
                    <a:pt x="437" y="151"/>
                    <a:pt x="438" y="153"/>
                    <a:pt x="439" y="156"/>
                  </a:cubicBezTo>
                  <a:cubicBezTo>
                    <a:pt x="440" y="159"/>
                    <a:pt x="440" y="163"/>
                    <a:pt x="441" y="165"/>
                  </a:cubicBezTo>
                  <a:cubicBezTo>
                    <a:pt x="441" y="166"/>
                    <a:pt x="443" y="167"/>
                    <a:pt x="443" y="168"/>
                  </a:cubicBezTo>
                  <a:cubicBezTo>
                    <a:pt x="445" y="169"/>
                    <a:pt x="444" y="169"/>
                    <a:pt x="445" y="169"/>
                  </a:cubicBezTo>
                  <a:cubicBezTo>
                    <a:pt x="445" y="168"/>
                    <a:pt x="444" y="167"/>
                    <a:pt x="446" y="168"/>
                  </a:cubicBezTo>
                  <a:cubicBezTo>
                    <a:pt x="446" y="168"/>
                    <a:pt x="447" y="170"/>
                    <a:pt x="447" y="171"/>
                  </a:cubicBezTo>
                  <a:cubicBezTo>
                    <a:pt x="449" y="170"/>
                    <a:pt x="451" y="172"/>
                    <a:pt x="453" y="173"/>
                  </a:cubicBezTo>
                  <a:cubicBezTo>
                    <a:pt x="455" y="174"/>
                    <a:pt x="455" y="175"/>
                    <a:pt x="457" y="177"/>
                  </a:cubicBezTo>
                  <a:cubicBezTo>
                    <a:pt x="458" y="178"/>
                    <a:pt x="459" y="178"/>
                    <a:pt x="460" y="179"/>
                  </a:cubicBezTo>
                  <a:cubicBezTo>
                    <a:pt x="460" y="180"/>
                    <a:pt x="461" y="181"/>
                    <a:pt x="461" y="181"/>
                  </a:cubicBezTo>
                  <a:cubicBezTo>
                    <a:pt x="463" y="183"/>
                    <a:pt x="465" y="185"/>
                    <a:pt x="466" y="186"/>
                  </a:cubicBezTo>
                  <a:cubicBezTo>
                    <a:pt x="468" y="187"/>
                    <a:pt x="469" y="189"/>
                    <a:pt x="468" y="191"/>
                  </a:cubicBezTo>
                  <a:cubicBezTo>
                    <a:pt x="467" y="192"/>
                    <a:pt x="464" y="193"/>
                    <a:pt x="464" y="194"/>
                  </a:cubicBezTo>
                  <a:cubicBezTo>
                    <a:pt x="465" y="195"/>
                    <a:pt x="467" y="194"/>
                    <a:pt x="467" y="195"/>
                  </a:cubicBezTo>
                  <a:cubicBezTo>
                    <a:pt x="470" y="196"/>
                    <a:pt x="471" y="199"/>
                    <a:pt x="472" y="201"/>
                  </a:cubicBezTo>
                  <a:cubicBezTo>
                    <a:pt x="475" y="203"/>
                    <a:pt x="477" y="203"/>
                    <a:pt x="480" y="202"/>
                  </a:cubicBezTo>
                  <a:cubicBezTo>
                    <a:pt x="482" y="202"/>
                    <a:pt x="483" y="200"/>
                    <a:pt x="484" y="200"/>
                  </a:cubicBezTo>
                  <a:cubicBezTo>
                    <a:pt x="485" y="199"/>
                    <a:pt x="486" y="200"/>
                    <a:pt x="488" y="200"/>
                  </a:cubicBezTo>
                  <a:cubicBezTo>
                    <a:pt x="491" y="201"/>
                    <a:pt x="493" y="198"/>
                    <a:pt x="496" y="197"/>
                  </a:cubicBezTo>
                  <a:cubicBezTo>
                    <a:pt x="497" y="197"/>
                    <a:pt x="499" y="197"/>
                    <a:pt x="501" y="197"/>
                  </a:cubicBezTo>
                  <a:cubicBezTo>
                    <a:pt x="502" y="197"/>
                    <a:pt x="503" y="196"/>
                    <a:pt x="504" y="196"/>
                  </a:cubicBezTo>
                  <a:cubicBezTo>
                    <a:pt x="506" y="196"/>
                    <a:pt x="507" y="197"/>
                    <a:pt x="508" y="196"/>
                  </a:cubicBezTo>
                  <a:cubicBezTo>
                    <a:pt x="510" y="196"/>
                    <a:pt x="511" y="195"/>
                    <a:pt x="512" y="195"/>
                  </a:cubicBezTo>
                  <a:cubicBezTo>
                    <a:pt x="513" y="195"/>
                    <a:pt x="515" y="195"/>
                    <a:pt x="516" y="194"/>
                  </a:cubicBezTo>
                  <a:cubicBezTo>
                    <a:pt x="517" y="193"/>
                    <a:pt x="517" y="192"/>
                    <a:pt x="518" y="191"/>
                  </a:cubicBezTo>
                  <a:cubicBezTo>
                    <a:pt x="521" y="191"/>
                    <a:pt x="522" y="193"/>
                    <a:pt x="521" y="195"/>
                  </a:cubicBezTo>
                  <a:cubicBezTo>
                    <a:pt x="520" y="197"/>
                    <a:pt x="522" y="193"/>
                    <a:pt x="521" y="195"/>
                  </a:cubicBezTo>
                  <a:close/>
                  <a:moveTo>
                    <a:pt x="87" y="222"/>
                  </a:moveTo>
                  <a:cubicBezTo>
                    <a:pt x="88" y="223"/>
                    <a:pt x="88" y="223"/>
                    <a:pt x="88" y="221"/>
                  </a:cubicBezTo>
                  <a:cubicBezTo>
                    <a:pt x="88" y="222"/>
                    <a:pt x="87" y="221"/>
                    <a:pt x="87" y="222"/>
                  </a:cubicBezTo>
                  <a:close/>
                  <a:moveTo>
                    <a:pt x="219" y="271"/>
                  </a:moveTo>
                  <a:cubicBezTo>
                    <a:pt x="217" y="271"/>
                    <a:pt x="218" y="274"/>
                    <a:pt x="220" y="271"/>
                  </a:cubicBezTo>
                  <a:cubicBezTo>
                    <a:pt x="220" y="271"/>
                    <a:pt x="220" y="271"/>
                    <a:pt x="219" y="271"/>
                  </a:cubicBezTo>
                  <a:close/>
                  <a:moveTo>
                    <a:pt x="565" y="412"/>
                  </a:moveTo>
                  <a:cubicBezTo>
                    <a:pt x="564" y="412"/>
                    <a:pt x="563" y="415"/>
                    <a:pt x="564" y="416"/>
                  </a:cubicBezTo>
                  <a:cubicBezTo>
                    <a:pt x="565" y="416"/>
                    <a:pt x="567" y="413"/>
                    <a:pt x="565" y="412"/>
                  </a:cubicBezTo>
                  <a:close/>
                  <a:moveTo>
                    <a:pt x="515" y="372"/>
                  </a:moveTo>
                  <a:cubicBezTo>
                    <a:pt x="515" y="369"/>
                    <a:pt x="514" y="366"/>
                    <a:pt x="513" y="363"/>
                  </a:cubicBezTo>
                  <a:cubicBezTo>
                    <a:pt x="513" y="362"/>
                    <a:pt x="512" y="362"/>
                    <a:pt x="512" y="361"/>
                  </a:cubicBezTo>
                  <a:cubicBezTo>
                    <a:pt x="510" y="362"/>
                    <a:pt x="510" y="355"/>
                    <a:pt x="508" y="356"/>
                  </a:cubicBezTo>
                  <a:cubicBezTo>
                    <a:pt x="508" y="355"/>
                    <a:pt x="506" y="359"/>
                    <a:pt x="506" y="358"/>
                  </a:cubicBezTo>
                  <a:cubicBezTo>
                    <a:pt x="505" y="359"/>
                    <a:pt x="506" y="363"/>
                    <a:pt x="506" y="365"/>
                  </a:cubicBezTo>
                  <a:cubicBezTo>
                    <a:pt x="504" y="365"/>
                    <a:pt x="503" y="365"/>
                    <a:pt x="502" y="366"/>
                  </a:cubicBezTo>
                  <a:cubicBezTo>
                    <a:pt x="502" y="366"/>
                    <a:pt x="502" y="367"/>
                    <a:pt x="502" y="367"/>
                  </a:cubicBezTo>
                  <a:cubicBezTo>
                    <a:pt x="501" y="368"/>
                    <a:pt x="501" y="367"/>
                    <a:pt x="501" y="367"/>
                  </a:cubicBezTo>
                  <a:cubicBezTo>
                    <a:pt x="500" y="367"/>
                    <a:pt x="500" y="365"/>
                    <a:pt x="499" y="367"/>
                  </a:cubicBezTo>
                  <a:cubicBezTo>
                    <a:pt x="498" y="368"/>
                    <a:pt x="500" y="370"/>
                    <a:pt x="500" y="371"/>
                  </a:cubicBezTo>
                  <a:cubicBezTo>
                    <a:pt x="497" y="371"/>
                    <a:pt x="499" y="375"/>
                    <a:pt x="496" y="377"/>
                  </a:cubicBezTo>
                  <a:cubicBezTo>
                    <a:pt x="496" y="376"/>
                    <a:pt x="497" y="375"/>
                    <a:pt x="496" y="374"/>
                  </a:cubicBezTo>
                  <a:cubicBezTo>
                    <a:pt x="496" y="376"/>
                    <a:pt x="494" y="376"/>
                    <a:pt x="494" y="378"/>
                  </a:cubicBezTo>
                  <a:cubicBezTo>
                    <a:pt x="492" y="378"/>
                    <a:pt x="491" y="379"/>
                    <a:pt x="489" y="380"/>
                  </a:cubicBezTo>
                  <a:cubicBezTo>
                    <a:pt x="488" y="381"/>
                    <a:pt x="489" y="382"/>
                    <a:pt x="488" y="382"/>
                  </a:cubicBezTo>
                  <a:cubicBezTo>
                    <a:pt x="488" y="381"/>
                    <a:pt x="485" y="382"/>
                    <a:pt x="484" y="383"/>
                  </a:cubicBezTo>
                  <a:cubicBezTo>
                    <a:pt x="484" y="383"/>
                    <a:pt x="483" y="384"/>
                    <a:pt x="482" y="384"/>
                  </a:cubicBezTo>
                  <a:cubicBezTo>
                    <a:pt x="482" y="384"/>
                    <a:pt x="481" y="383"/>
                    <a:pt x="481" y="383"/>
                  </a:cubicBezTo>
                  <a:cubicBezTo>
                    <a:pt x="480" y="383"/>
                    <a:pt x="480" y="385"/>
                    <a:pt x="479" y="385"/>
                  </a:cubicBezTo>
                  <a:cubicBezTo>
                    <a:pt x="478" y="386"/>
                    <a:pt x="476" y="384"/>
                    <a:pt x="476" y="385"/>
                  </a:cubicBezTo>
                  <a:cubicBezTo>
                    <a:pt x="475" y="386"/>
                    <a:pt x="475" y="389"/>
                    <a:pt x="475" y="390"/>
                  </a:cubicBezTo>
                  <a:cubicBezTo>
                    <a:pt x="474" y="392"/>
                    <a:pt x="472" y="393"/>
                    <a:pt x="473" y="395"/>
                  </a:cubicBezTo>
                  <a:cubicBezTo>
                    <a:pt x="473" y="397"/>
                    <a:pt x="473" y="400"/>
                    <a:pt x="474" y="402"/>
                  </a:cubicBezTo>
                  <a:cubicBezTo>
                    <a:pt x="474" y="403"/>
                    <a:pt x="474" y="406"/>
                    <a:pt x="476" y="407"/>
                  </a:cubicBezTo>
                  <a:cubicBezTo>
                    <a:pt x="475" y="408"/>
                    <a:pt x="476" y="409"/>
                    <a:pt x="476" y="410"/>
                  </a:cubicBezTo>
                  <a:cubicBezTo>
                    <a:pt x="476" y="412"/>
                    <a:pt x="475" y="413"/>
                    <a:pt x="475" y="414"/>
                  </a:cubicBezTo>
                  <a:cubicBezTo>
                    <a:pt x="474" y="416"/>
                    <a:pt x="472" y="418"/>
                    <a:pt x="472" y="420"/>
                  </a:cubicBezTo>
                  <a:cubicBezTo>
                    <a:pt x="469" y="421"/>
                    <a:pt x="469" y="423"/>
                    <a:pt x="468" y="425"/>
                  </a:cubicBezTo>
                  <a:cubicBezTo>
                    <a:pt x="468" y="425"/>
                    <a:pt x="468" y="426"/>
                    <a:pt x="468" y="427"/>
                  </a:cubicBezTo>
                  <a:cubicBezTo>
                    <a:pt x="468" y="429"/>
                    <a:pt x="468" y="431"/>
                    <a:pt x="469" y="433"/>
                  </a:cubicBezTo>
                  <a:cubicBezTo>
                    <a:pt x="470" y="435"/>
                    <a:pt x="472" y="437"/>
                    <a:pt x="471" y="438"/>
                  </a:cubicBezTo>
                  <a:cubicBezTo>
                    <a:pt x="470" y="443"/>
                    <a:pt x="471" y="446"/>
                    <a:pt x="474" y="449"/>
                  </a:cubicBezTo>
                  <a:cubicBezTo>
                    <a:pt x="475" y="451"/>
                    <a:pt x="476" y="450"/>
                    <a:pt x="478" y="451"/>
                  </a:cubicBezTo>
                  <a:cubicBezTo>
                    <a:pt x="480" y="452"/>
                    <a:pt x="480" y="454"/>
                    <a:pt x="483" y="453"/>
                  </a:cubicBezTo>
                  <a:cubicBezTo>
                    <a:pt x="484" y="453"/>
                    <a:pt x="486" y="451"/>
                    <a:pt x="487" y="450"/>
                  </a:cubicBezTo>
                  <a:cubicBezTo>
                    <a:pt x="489" y="450"/>
                    <a:pt x="491" y="450"/>
                    <a:pt x="493" y="449"/>
                  </a:cubicBezTo>
                  <a:cubicBezTo>
                    <a:pt x="494" y="447"/>
                    <a:pt x="495" y="446"/>
                    <a:pt x="495" y="444"/>
                  </a:cubicBezTo>
                  <a:cubicBezTo>
                    <a:pt x="496" y="442"/>
                    <a:pt x="497" y="440"/>
                    <a:pt x="497" y="437"/>
                  </a:cubicBezTo>
                  <a:cubicBezTo>
                    <a:pt x="499" y="436"/>
                    <a:pt x="499" y="431"/>
                    <a:pt x="499" y="429"/>
                  </a:cubicBezTo>
                  <a:cubicBezTo>
                    <a:pt x="501" y="426"/>
                    <a:pt x="502" y="422"/>
                    <a:pt x="503" y="419"/>
                  </a:cubicBezTo>
                  <a:cubicBezTo>
                    <a:pt x="503" y="416"/>
                    <a:pt x="504" y="415"/>
                    <a:pt x="505" y="413"/>
                  </a:cubicBezTo>
                  <a:cubicBezTo>
                    <a:pt x="506" y="411"/>
                    <a:pt x="506" y="408"/>
                    <a:pt x="507" y="406"/>
                  </a:cubicBezTo>
                  <a:cubicBezTo>
                    <a:pt x="508" y="404"/>
                    <a:pt x="509" y="401"/>
                    <a:pt x="509" y="399"/>
                  </a:cubicBezTo>
                  <a:cubicBezTo>
                    <a:pt x="509" y="398"/>
                    <a:pt x="510" y="396"/>
                    <a:pt x="510" y="395"/>
                  </a:cubicBezTo>
                  <a:cubicBezTo>
                    <a:pt x="510" y="394"/>
                    <a:pt x="510" y="393"/>
                    <a:pt x="510" y="392"/>
                  </a:cubicBezTo>
                  <a:cubicBezTo>
                    <a:pt x="510" y="390"/>
                    <a:pt x="512" y="389"/>
                    <a:pt x="512" y="387"/>
                  </a:cubicBezTo>
                  <a:cubicBezTo>
                    <a:pt x="512" y="385"/>
                    <a:pt x="510" y="380"/>
                    <a:pt x="512" y="379"/>
                  </a:cubicBezTo>
                  <a:cubicBezTo>
                    <a:pt x="514" y="379"/>
                    <a:pt x="512" y="384"/>
                    <a:pt x="515" y="382"/>
                  </a:cubicBezTo>
                  <a:cubicBezTo>
                    <a:pt x="519" y="380"/>
                    <a:pt x="514" y="375"/>
                    <a:pt x="515" y="372"/>
                  </a:cubicBezTo>
                  <a:close/>
                  <a:moveTo>
                    <a:pt x="65" y="197"/>
                  </a:moveTo>
                  <a:cubicBezTo>
                    <a:pt x="64" y="197"/>
                    <a:pt x="66" y="198"/>
                    <a:pt x="66" y="198"/>
                  </a:cubicBezTo>
                  <a:cubicBezTo>
                    <a:pt x="66" y="198"/>
                    <a:pt x="67" y="197"/>
                    <a:pt x="65" y="197"/>
                  </a:cubicBezTo>
                  <a:close/>
                  <a:moveTo>
                    <a:pt x="447" y="166"/>
                  </a:moveTo>
                  <a:cubicBezTo>
                    <a:pt x="447" y="166"/>
                    <a:pt x="447" y="166"/>
                    <a:pt x="447" y="166"/>
                  </a:cubicBezTo>
                  <a:cubicBezTo>
                    <a:pt x="445" y="164"/>
                    <a:pt x="445" y="166"/>
                    <a:pt x="447" y="166"/>
                  </a:cubicBezTo>
                  <a:close/>
                  <a:moveTo>
                    <a:pt x="234" y="248"/>
                  </a:moveTo>
                  <a:cubicBezTo>
                    <a:pt x="233" y="248"/>
                    <a:pt x="231" y="250"/>
                    <a:pt x="232" y="251"/>
                  </a:cubicBezTo>
                  <a:cubicBezTo>
                    <a:pt x="233" y="253"/>
                    <a:pt x="234" y="249"/>
                    <a:pt x="235" y="249"/>
                  </a:cubicBezTo>
                  <a:cubicBezTo>
                    <a:pt x="235" y="248"/>
                    <a:pt x="234" y="248"/>
                    <a:pt x="234" y="248"/>
                  </a:cubicBezTo>
                  <a:close/>
                  <a:moveTo>
                    <a:pt x="469" y="355"/>
                  </a:moveTo>
                  <a:cubicBezTo>
                    <a:pt x="469" y="354"/>
                    <a:pt x="468" y="353"/>
                    <a:pt x="468" y="352"/>
                  </a:cubicBezTo>
                  <a:cubicBezTo>
                    <a:pt x="468" y="352"/>
                    <a:pt x="467" y="356"/>
                    <a:pt x="469" y="355"/>
                  </a:cubicBezTo>
                  <a:close/>
                  <a:moveTo>
                    <a:pt x="481" y="361"/>
                  </a:moveTo>
                  <a:cubicBezTo>
                    <a:pt x="481" y="361"/>
                    <a:pt x="480" y="361"/>
                    <a:pt x="481" y="362"/>
                  </a:cubicBezTo>
                  <a:cubicBezTo>
                    <a:pt x="481" y="362"/>
                    <a:pt x="481" y="362"/>
                    <a:pt x="481" y="361"/>
                  </a:cubicBezTo>
                  <a:close/>
                  <a:moveTo>
                    <a:pt x="476" y="357"/>
                  </a:moveTo>
                  <a:cubicBezTo>
                    <a:pt x="476" y="357"/>
                    <a:pt x="476" y="356"/>
                    <a:pt x="476" y="356"/>
                  </a:cubicBezTo>
                  <a:cubicBezTo>
                    <a:pt x="474" y="356"/>
                    <a:pt x="476" y="358"/>
                    <a:pt x="476" y="357"/>
                  </a:cubicBezTo>
                  <a:close/>
                  <a:moveTo>
                    <a:pt x="19" y="162"/>
                  </a:moveTo>
                  <a:cubicBezTo>
                    <a:pt x="18" y="162"/>
                    <a:pt x="20" y="165"/>
                    <a:pt x="20" y="163"/>
                  </a:cubicBezTo>
                  <a:cubicBezTo>
                    <a:pt x="20" y="162"/>
                    <a:pt x="20" y="162"/>
                    <a:pt x="19" y="162"/>
                  </a:cubicBezTo>
                  <a:close/>
                  <a:moveTo>
                    <a:pt x="13" y="169"/>
                  </a:moveTo>
                  <a:cubicBezTo>
                    <a:pt x="11" y="168"/>
                    <a:pt x="14" y="173"/>
                    <a:pt x="14" y="170"/>
                  </a:cubicBezTo>
                  <a:cubicBezTo>
                    <a:pt x="14" y="169"/>
                    <a:pt x="14" y="169"/>
                    <a:pt x="13" y="169"/>
                  </a:cubicBezTo>
                  <a:close/>
                  <a:moveTo>
                    <a:pt x="4" y="155"/>
                  </a:moveTo>
                  <a:cubicBezTo>
                    <a:pt x="0" y="157"/>
                    <a:pt x="4" y="157"/>
                    <a:pt x="4" y="156"/>
                  </a:cubicBezTo>
                  <a:cubicBezTo>
                    <a:pt x="4" y="155"/>
                    <a:pt x="4" y="155"/>
                    <a:pt x="4" y="155"/>
                  </a:cubicBezTo>
                  <a:close/>
                  <a:moveTo>
                    <a:pt x="9" y="171"/>
                  </a:moveTo>
                  <a:cubicBezTo>
                    <a:pt x="8" y="171"/>
                    <a:pt x="8" y="171"/>
                    <a:pt x="8" y="171"/>
                  </a:cubicBezTo>
                  <a:cubicBezTo>
                    <a:pt x="9" y="172"/>
                    <a:pt x="10" y="171"/>
                    <a:pt x="9" y="171"/>
                  </a:cubicBezTo>
                  <a:close/>
                  <a:moveTo>
                    <a:pt x="4" y="157"/>
                  </a:moveTo>
                  <a:cubicBezTo>
                    <a:pt x="4" y="157"/>
                    <a:pt x="4" y="158"/>
                    <a:pt x="4" y="158"/>
                  </a:cubicBezTo>
                  <a:cubicBezTo>
                    <a:pt x="5" y="158"/>
                    <a:pt x="5" y="157"/>
                    <a:pt x="4" y="157"/>
                  </a:cubicBezTo>
                  <a:close/>
                </a:path>
              </a:pathLst>
            </a:custGeom>
            <a:solidFill>
              <a:schemeClr val="bg2">
                <a:lumMod val="65000"/>
              </a:schemeClr>
            </a:solidFill>
            <a:ln>
              <a:noFill/>
            </a:ln>
          </p:spPr>
          <p:txBody>
            <a:bodyPr/>
            <a:lstStyle/>
            <a:p>
              <a:endParaRPr lang="ru-RU"/>
            </a:p>
          </p:txBody>
        </p:sp>
        <p:sp>
          <p:nvSpPr>
            <p:cNvPr id="27" name="New_Zeland">
              <a:extLst>
                <a:ext uri="{FF2B5EF4-FFF2-40B4-BE49-F238E27FC236}">
                  <a16:creationId xmlns:a16="http://schemas.microsoft.com/office/drawing/2014/main" id="{92D9DB62-D552-9437-FBC7-E85FF538C2BB}"/>
                </a:ext>
              </a:extLst>
            </p:cNvPr>
            <p:cNvSpPr>
              <a:spLocks noEditPoints="1"/>
            </p:cNvSpPr>
            <p:nvPr/>
          </p:nvSpPr>
          <p:spPr bwMode="auto">
            <a:xfrm>
              <a:off x="10191750" y="5713413"/>
              <a:ext cx="474663" cy="531812"/>
            </a:xfrm>
            <a:custGeom>
              <a:avLst/>
              <a:gdLst>
                <a:gd name="T0" fmla="*/ 43151 w 121"/>
                <a:gd name="T1" fmla="*/ 453026 h 135"/>
                <a:gd name="T2" fmla="*/ 35306 w 121"/>
                <a:gd name="T3" fmla="*/ 449087 h 135"/>
                <a:gd name="T4" fmla="*/ 43151 w 121"/>
                <a:gd name="T5" fmla="*/ 460905 h 135"/>
                <a:gd name="T6" fmla="*/ 58843 w 121"/>
                <a:gd name="T7" fmla="*/ 437268 h 135"/>
                <a:gd name="T8" fmla="*/ 35306 w 121"/>
                <a:gd name="T9" fmla="*/ 527874 h 135"/>
                <a:gd name="T10" fmla="*/ 11769 w 121"/>
                <a:gd name="T11" fmla="*/ 382117 h 135"/>
                <a:gd name="T12" fmla="*/ 7846 w 121"/>
                <a:gd name="T13" fmla="*/ 401814 h 135"/>
                <a:gd name="T14" fmla="*/ 211833 w 121"/>
                <a:gd name="T15" fmla="*/ 228483 h 135"/>
                <a:gd name="T16" fmla="*/ 211833 w 121"/>
                <a:gd name="T17" fmla="*/ 224543 h 135"/>
                <a:gd name="T18" fmla="*/ 207910 w 121"/>
                <a:gd name="T19" fmla="*/ 224543 h 135"/>
                <a:gd name="T20" fmla="*/ 203987 w 121"/>
                <a:gd name="T21" fmla="*/ 220604 h 135"/>
                <a:gd name="T22" fmla="*/ 184373 w 121"/>
                <a:gd name="T23" fmla="*/ 228483 h 135"/>
                <a:gd name="T24" fmla="*/ 176528 w 121"/>
                <a:gd name="T25" fmla="*/ 200907 h 135"/>
                <a:gd name="T26" fmla="*/ 156913 w 121"/>
                <a:gd name="T27" fmla="*/ 224543 h 135"/>
                <a:gd name="T28" fmla="*/ 133376 w 121"/>
                <a:gd name="T29" fmla="*/ 271816 h 135"/>
                <a:gd name="T30" fmla="*/ 101994 w 121"/>
                <a:gd name="T31" fmla="*/ 307270 h 135"/>
                <a:gd name="T32" fmla="*/ 70611 w 121"/>
                <a:gd name="T33" fmla="*/ 330906 h 135"/>
                <a:gd name="T34" fmla="*/ 39228 w 121"/>
                <a:gd name="T35" fmla="*/ 358481 h 135"/>
                <a:gd name="T36" fmla="*/ 27460 w 121"/>
                <a:gd name="T37" fmla="*/ 370299 h 135"/>
                <a:gd name="T38" fmla="*/ 19614 w 121"/>
                <a:gd name="T39" fmla="*/ 382117 h 135"/>
                <a:gd name="T40" fmla="*/ 7846 w 121"/>
                <a:gd name="T41" fmla="*/ 389996 h 135"/>
                <a:gd name="T42" fmla="*/ 7846 w 121"/>
                <a:gd name="T43" fmla="*/ 397875 h 135"/>
                <a:gd name="T44" fmla="*/ 7846 w 121"/>
                <a:gd name="T45" fmla="*/ 409693 h 135"/>
                <a:gd name="T46" fmla="*/ 27460 w 121"/>
                <a:gd name="T47" fmla="*/ 421511 h 135"/>
                <a:gd name="T48" fmla="*/ 50997 w 121"/>
                <a:gd name="T49" fmla="*/ 433329 h 135"/>
                <a:gd name="T50" fmla="*/ 66688 w 121"/>
                <a:gd name="T51" fmla="*/ 437268 h 135"/>
                <a:gd name="T52" fmla="*/ 94148 w 121"/>
                <a:gd name="T53" fmla="*/ 433329 h 135"/>
                <a:gd name="T54" fmla="*/ 117685 w 121"/>
                <a:gd name="T55" fmla="*/ 401814 h 135"/>
                <a:gd name="T56" fmla="*/ 133376 w 121"/>
                <a:gd name="T57" fmla="*/ 346663 h 135"/>
                <a:gd name="T58" fmla="*/ 180450 w 121"/>
                <a:gd name="T59" fmla="*/ 326967 h 135"/>
                <a:gd name="T60" fmla="*/ 176528 w 121"/>
                <a:gd name="T61" fmla="*/ 315148 h 135"/>
                <a:gd name="T62" fmla="*/ 203987 w 121"/>
                <a:gd name="T63" fmla="*/ 271816 h 135"/>
                <a:gd name="T64" fmla="*/ 211833 w 121"/>
                <a:gd name="T65" fmla="*/ 236361 h 135"/>
                <a:gd name="T66" fmla="*/ 219679 w 121"/>
                <a:gd name="T67" fmla="*/ 224543 h 135"/>
                <a:gd name="T68" fmla="*/ 321672 w 121"/>
                <a:gd name="T69" fmla="*/ 102423 h 135"/>
                <a:gd name="T70" fmla="*/ 294213 w 121"/>
                <a:gd name="T71" fmla="*/ 118181 h 135"/>
                <a:gd name="T72" fmla="*/ 262830 w 121"/>
                <a:gd name="T73" fmla="*/ 98484 h 135"/>
                <a:gd name="T74" fmla="*/ 251061 w 121"/>
                <a:gd name="T75" fmla="*/ 74848 h 135"/>
                <a:gd name="T76" fmla="*/ 251061 w 121"/>
                <a:gd name="T77" fmla="*/ 90605 h 135"/>
                <a:gd name="T78" fmla="*/ 231447 w 121"/>
                <a:gd name="T79" fmla="*/ 70908 h 135"/>
                <a:gd name="T80" fmla="*/ 219679 w 121"/>
                <a:gd name="T81" fmla="*/ 47272 h 135"/>
                <a:gd name="T82" fmla="*/ 219679 w 121"/>
                <a:gd name="T83" fmla="*/ 27575 h 135"/>
                <a:gd name="T84" fmla="*/ 207910 w 121"/>
                <a:gd name="T85" fmla="*/ 19697 h 135"/>
                <a:gd name="T86" fmla="*/ 192219 w 121"/>
                <a:gd name="T87" fmla="*/ 15757 h 135"/>
                <a:gd name="T88" fmla="*/ 184373 w 121"/>
                <a:gd name="T89" fmla="*/ 0 h 135"/>
                <a:gd name="T90" fmla="*/ 188296 w 121"/>
                <a:gd name="T91" fmla="*/ 27575 h 135"/>
                <a:gd name="T92" fmla="*/ 215756 w 121"/>
                <a:gd name="T93" fmla="*/ 66969 h 135"/>
                <a:gd name="T94" fmla="*/ 219679 w 121"/>
                <a:gd name="T95" fmla="*/ 63030 h 135"/>
                <a:gd name="T96" fmla="*/ 227524 w 121"/>
                <a:gd name="T97" fmla="*/ 86666 h 135"/>
                <a:gd name="T98" fmla="*/ 227524 w 121"/>
                <a:gd name="T99" fmla="*/ 86666 h 135"/>
                <a:gd name="T100" fmla="*/ 235370 w 121"/>
                <a:gd name="T101" fmla="*/ 118181 h 135"/>
                <a:gd name="T102" fmla="*/ 227524 w 121"/>
                <a:gd name="T103" fmla="*/ 141817 h 135"/>
                <a:gd name="T104" fmla="*/ 227524 w 121"/>
                <a:gd name="T105" fmla="*/ 181210 h 135"/>
                <a:gd name="T106" fmla="*/ 235370 w 121"/>
                <a:gd name="T107" fmla="*/ 232422 h 135"/>
                <a:gd name="T108" fmla="*/ 262830 w 121"/>
                <a:gd name="T109" fmla="*/ 228483 h 135"/>
                <a:gd name="T110" fmla="*/ 290290 w 121"/>
                <a:gd name="T111" fmla="*/ 177271 h 135"/>
                <a:gd name="T112" fmla="*/ 313827 w 121"/>
                <a:gd name="T113" fmla="*/ 153635 h 135"/>
                <a:gd name="T114" fmla="*/ 325595 w 121"/>
                <a:gd name="T115" fmla="*/ 129999 h 135"/>
                <a:gd name="T116" fmla="*/ 474663 w 121"/>
                <a:gd name="T117" fmla="*/ 342724 h 135"/>
                <a:gd name="T118" fmla="*/ 466817 w 121"/>
                <a:gd name="T119" fmla="*/ 330906 h 135"/>
                <a:gd name="T120" fmla="*/ 266753 w 121"/>
                <a:gd name="T121" fmla="*/ 106363 h 135"/>
                <a:gd name="T122" fmla="*/ 247139 w 121"/>
                <a:gd name="T123" fmla="*/ 55151 h 135"/>
                <a:gd name="T124" fmla="*/ 235370 w 121"/>
                <a:gd name="T125" fmla="*/ 78787 h 13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1" h="135">
                  <a:moveTo>
                    <a:pt x="60" y="55"/>
                  </a:moveTo>
                  <a:cubicBezTo>
                    <a:pt x="60" y="55"/>
                    <a:pt x="60" y="55"/>
                    <a:pt x="60" y="55"/>
                  </a:cubicBezTo>
                  <a:cubicBezTo>
                    <a:pt x="60" y="55"/>
                    <a:pt x="60" y="55"/>
                    <a:pt x="60" y="55"/>
                  </a:cubicBezTo>
                  <a:close/>
                  <a:moveTo>
                    <a:pt x="66" y="18"/>
                  </a:moveTo>
                  <a:cubicBezTo>
                    <a:pt x="66" y="18"/>
                    <a:pt x="66" y="19"/>
                    <a:pt x="66" y="19"/>
                  </a:cubicBezTo>
                  <a:cubicBezTo>
                    <a:pt x="66" y="18"/>
                    <a:pt x="66" y="18"/>
                    <a:pt x="66" y="18"/>
                  </a:cubicBezTo>
                  <a:cubicBezTo>
                    <a:pt x="66" y="18"/>
                    <a:pt x="66" y="18"/>
                    <a:pt x="66" y="18"/>
                  </a:cubicBezTo>
                  <a:cubicBezTo>
                    <a:pt x="66" y="18"/>
                    <a:pt x="66" y="18"/>
                    <a:pt x="66" y="18"/>
                  </a:cubicBezTo>
                  <a:close/>
                  <a:moveTo>
                    <a:pt x="46" y="51"/>
                  </a:moveTo>
                  <a:cubicBezTo>
                    <a:pt x="46" y="51"/>
                    <a:pt x="46" y="52"/>
                    <a:pt x="46" y="51"/>
                  </a:cubicBezTo>
                  <a:cubicBezTo>
                    <a:pt x="46" y="51"/>
                    <a:pt x="46" y="51"/>
                    <a:pt x="46" y="51"/>
                  </a:cubicBezTo>
                  <a:close/>
                  <a:moveTo>
                    <a:pt x="2" y="106"/>
                  </a:moveTo>
                  <a:cubicBezTo>
                    <a:pt x="1" y="106"/>
                    <a:pt x="1" y="106"/>
                    <a:pt x="1" y="106"/>
                  </a:cubicBezTo>
                  <a:cubicBezTo>
                    <a:pt x="1" y="106"/>
                    <a:pt x="1" y="106"/>
                    <a:pt x="2" y="106"/>
                  </a:cubicBezTo>
                  <a:close/>
                  <a:moveTo>
                    <a:pt x="12" y="115"/>
                  </a:moveTo>
                  <a:cubicBezTo>
                    <a:pt x="12" y="115"/>
                    <a:pt x="12" y="115"/>
                    <a:pt x="12" y="115"/>
                  </a:cubicBezTo>
                  <a:cubicBezTo>
                    <a:pt x="12" y="115"/>
                    <a:pt x="12" y="115"/>
                    <a:pt x="12" y="115"/>
                  </a:cubicBezTo>
                  <a:cubicBezTo>
                    <a:pt x="12" y="115"/>
                    <a:pt x="12" y="115"/>
                    <a:pt x="11" y="115"/>
                  </a:cubicBezTo>
                  <a:cubicBezTo>
                    <a:pt x="11" y="114"/>
                    <a:pt x="11" y="114"/>
                    <a:pt x="11" y="115"/>
                  </a:cubicBezTo>
                  <a:cubicBezTo>
                    <a:pt x="11" y="115"/>
                    <a:pt x="11" y="115"/>
                    <a:pt x="11" y="115"/>
                  </a:cubicBezTo>
                  <a:cubicBezTo>
                    <a:pt x="11" y="115"/>
                    <a:pt x="11" y="114"/>
                    <a:pt x="11" y="114"/>
                  </a:cubicBezTo>
                  <a:cubicBezTo>
                    <a:pt x="11" y="114"/>
                    <a:pt x="11" y="114"/>
                    <a:pt x="11" y="114"/>
                  </a:cubicBezTo>
                  <a:cubicBezTo>
                    <a:pt x="11" y="114"/>
                    <a:pt x="11" y="114"/>
                    <a:pt x="11" y="114"/>
                  </a:cubicBezTo>
                  <a:cubicBezTo>
                    <a:pt x="11" y="114"/>
                    <a:pt x="11" y="114"/>
                    <a:pt x="12" y="114"/>
                  </a:cubicBezTo>
                  <a:cubicBezTo>
                    <a:pt x="12" y="114"/>
                    <a:pt x="12" y="114"/>
                    <a:pt x="12" y="114"/>
                  </a:cubicBezTo>
                  <a:cubicBezTo>
                    <a:pt x="12" y="114"/>
                    <a:pt x="12" y="114"/>
                    <a:pt x="12" y="114"/>
                  </a:cubicBezTo>
                  <a:cubicBezTo>
                    <a:pt x="12" y="114"/>
                    <a:pt x="12" y="114"/>
                    <a:pt x="12" y="114"/>
                  </a:cubicBezTo>
                  <a:cubicBezTo>
                    <a:pt x="12" y="113"/>
                    <a:pt x="12" y="113"/>
                    <a:pt x="12" y="113"/>
                  </a:cubicBezTo>
                  <a:cubicBezTo>
                    <a:pt x="11" y="113"/>
                    <a:pt x="11" y="113"/>
                    <a:pt x="11" y="113"/>
                  </a:cubicBezTo>
                  <a:cubicBezTo>
                    <a:pt x="11" y="112"/>
                    <a:pt x="11" y="112"/>
                    <a:pt x="11" y="112"/>
                  </a:cubicBezTo>
                  <a:cubicBezTo>
                    <a:pt x="10" y="112"/>
                    <a:pt x="10" y="112"/>
                    <a:pt x="10" y="112"/>
                  </a:cubicBezTo>
                  <a:cubicBezTo>
                    <a:pt x="10" y="112"/>
                    <a:pt x="10" y="112"/>
                    <a:pt x="10" y="112"/>
                  </a:cubicBezTo>
                  <a:cubicBezTo>
                    <a:pt x="10" y="112"/>
                    <a:pt x="9" y="112"/>
                    <a:pt x="9" y="112"/>
                  </a:cubicBezTo>
                  <a:cubicBezTo>
                    <a:pt x="9" y="112"/>
                    <a:pt x="9" y="112"/>
                    <a:pt x="9" y="113"/>
                  </a:cubicBezTo>
                  <a:cubicBezTo>
                    <a:pt x="9" y="113"/>
                    <a:pt x="9" y="113"/>
                    <a:pt x="9" y="113"/>
                  </a:cubicBezTo>
                  <a:cubicBezTo>
                    <a:pt x="9" y="113"/>
                    <a:pt x="9" y="113"/>
                    <a:pt x="9" y="113"/>
                  </a:cubicBezTo>
                  <a:cubicBezTo>
                    <a:pt x="9" y="114"/>
                    <a:pt x="9" y="114"/>
                    <a:pt x="9" y="114"/>
                  </a:cubicBezTo>
                  <a:cubicBezTo>
                    <a:pt x="9" y="114"/>
                    <a:pt x="9" y="114"/>
                    <a:pt x="9" y="114"/>
                  </a:cubicBezTo>
                  <a:cubicBezTo>
                    <a:pt x="9" y="115"/>
                    <a:pt x="9" y="115"/>
                    <a:pt x="9" y="115"/>
                  </a:cubicBezTo>
                  <a:cubicBezTo>
                    <a:pt x="9" y="115"/>
                    <a:pt x="9" y="115"/>
                    <a:pt x="9" y="115"/>
                  </a:cubicBezTo>
                  <a:cubicBezTo>
                    <a:pt x="9" y="116"/>
                    <a:pt x="8" y="116"/>
                    <a:pt x="8" y="116"/>
                  </a:cubicBezTo>
                  <a:cubicBezTo>
                    <a:pt x="8" y="116"/>
                    <a:pt x="8" y="116"/>
                    <a:pt x="8" y="117"/>
                  </a:cubicBezTo>
                  <a:cubicBezTo>
                    <a:pt x="8" y="117"/>
                    <a:pt x="8" y="117"/>
                    <a:pt x="8" y="117"/>
                  </a:cubicBezTo>
                  <a:cubicBezTo>
                    <a:pt x="8" y="117"/>
                    <a:pt x="7" y="117"/>
                    <a:pt x="7" y="118"/>
                  </a:cubicBezTo>
                  <a:cubicBezTo>
                    <a:pt x="7" y="118"/>
                    <a:pt x="7" y="118"/>
                    <a:pt x="7" y="118"/>
                  </a:cubicBezTo>
                  <a:cubicBezTo>
                    <a:pt x="8" y="118"/>
                    <a:pt x="8" y="118"/>
                    <a:pt x="8" y="118"/>
                  </a:cubicBezTo>
                  <a:cubicBezTo>
                    <a:pt x="8" y="118"/>
                    <a:pt x="8" y="118"/>
                    <a:pt x="8" y="118"/>
                  </a:cubicBezTo>
                  <a:cubicBezTo>
                    <a:pt x="9" y="118"/>
                    <a:pt x="9" y="118"/>
                    <a:pt x="9" y="118"/>
                  </a:cubicBezTo>
                  <a:cubicBezTo>
                    <a:pt x="8" y="118"/>
                    <a:pt x="8" y="118"/>
                    <a:pt x="8" y="118"/>
                  </a:cubicBezTo>
                  <a:cubicBezTo>
                    <a:pt x="8" y="118"/>
                    <a:pt x="8" y="118"/>
                    <a:pt x="8" y="117"/>
                  </a:cubicBezTo>
                  <a:cubicBezTo>
                    <a:pt x="8" y="117"/>
                    <a:pt x="8" y="117"/>
                    <a:pt x="9" y="117"/>
                  </a:cubicBezTo>
                  <a:cubicBezTo>
                    <a:pt x="9" y="117"/>
                    <a:pt x="9" y="117"/>
                    <a:pt x="9" y="117"/>
                  </a:cubicBezTo>
                  <a:cubicBezTo>
                    <a:pt x="9" y="117"/>
                    <a:pt x="9" y="117"/>
                    <a:pt x="9" y="117"/>
                  </a:cubicBezTo>
                  <a:cubicBezTo>
                    <a:pt x="9" y="117"/>
                    <a:pt x="9" y="117"/>
                    <a:pt x="9" y="117"/>
                  </a:cubicBezTo>
                  <a:cubicBezTo>
                    <a:pt x="10" y="117"/>
                    <a:pt x="10" y="117"/>
                    <a:pt x="10" y="117"/>
                  </a:cubicBezTo>
                  <a:cubicBezTo>
                    <a:pt x="10" y="117"/>
                    <a:pt x="10" y="117"/>
                    <a:pt x="11" y="117"/>
                  </a:cubicBezTo>
                  <a:cubicBezTo>
                    <a:pt x="11" y="117"/>
                    <a:pt x="11" y="117"/>
                    <a:pt x="11" y="117"/>
                  </a:cubicBezTo>
                  <a:cubicBezTo>
                    <a:pt x="11" y="117"/>
                    <a:pt x="11" y="117"/>
                    <a:pt x="11" y="116"/>
                  </a:cubicBezTo>
                  <a:cubicBezTo>
                    <a:pt x="11" y="116"/>
                    <a:pt x="11" y="116"/>
                    <a:pt x="11" y="116"/>
                  </a:cubicBezTo>
                  <a:cubicBezTo>
                    <a:pt x="12" y="116"/>
                    <a:pt x="12" y="116"/>
                    <a:pt x="12" y="116"/>
                  </a:cubicBezTo>
                  <a:cubicBezTo>
                    <a:pt x="12" y="116"/>
                    <a:pt x="12" y="116"/>
                    <a:pt x="12" y="116"/>
                  </a:cubicBezTo>
                  <a:cubicBezTo>
                    <a:pt x="12" y="116"/>
                    <a:pt x="12" y="116"/>
                    <a:pt x="12" y="116"/>
                  </a:cubicBezTo>
                  <a:cubicBezTo>
                    <a:pt x="13" y="116"/>
                    <a:pt x="13" y="116"/>
                    <a:pt x="13" y="116"/>
                  </a:cubicBezTo>
                  <a:cubicBezTo>
                    <a:pt x="13" y="116"/>
                    <a:pt x="13" y="116"/>
                    <a:pt x="13" y="115"/>
                  </a:cubicBezTo>
                  <a:cubicBezTo>
                    <a:pt x="13" y="115"/>
                    <a:pt x="13" y="115"/>
                    <a:pt x="13" y="115"/>
                  </a:cubicBezTo>
                  <a:cubicBezTo>
                    <a:pt x="12" y="115"/>
                    <a:pt x="12" y="115"/>
                    <a:pt x="12" y="115"/>
                  </a:cubicBezTo>
                  <a:close/>
                  <a:moveTo>
                    <a:pt x="8" y="113"/>
                  </a:moveTo>
                  <a:cubicBezTo>
                    <a:pt x="8" y="113"/>
                    <a:pt x="8" y="113"/>
                    <a:pt x="9" y="113"/>
                  </a:cubicBezTo>
                  <a:cubicBezTo>
                    <a:pt x="9" y="113"/>
                    <a:pt x="9" y="113"/>
                    <a:pt x="9" y="113"/>
                  </a:cubicBezTo>
                  <a:cubicBezTo>
                    <a:pt x="9" y="113"/>
                    <a:pt x="9" y="113"/>
                    <a:pt x="8" y="113"/>
                  </a:cubicBezTo>
                  <a:close/>
                  <a:moveTo>
                    <a:pt x="11" y="130"/>
                  </a:moveTo>
                  <a:cubicBezTo>
                    <a:pt x="11" y="130"/>
                    <a:pt x="11" y="130"/>
                    <a:pt x="11" y="130"/>
                  </a:cubicBezTo>
                  <a:cubicBezTo>
                    <a:pt x="12" y="130"/>
                    <a:pt x="12" y="130"/>
                    <a:pt x="11" y="130"/>
                  </a:cubicBezTo>
                  <a:close/>
                  <a:moveTo>
                    <a:pt x="14" y="111"/>
                  </a:moveTo>
                  <a:cubicBezTo>
                    <a:pt x="14" y="111"/>
                    <a:pt x="14" y="111"/>
                    <a:pt x="14" y="111"/>
                  </a:cubicBezTo>
                  <a:cubicBezTo>
                    <a:pt x="14" y="111"/>
                    <a:pt x="14" y="111"/>
                    <a:pt x="15" y="111"/>
                  </a:cubicBezTo>
                  <a:cubicBezTo>
                    <a:pt x="15" y="111"/>
                    <a:pt x="15" y="111"/>
                    <a:pt x="14" y="111"/>
                  </a:cubicBezTo>
                  <a:close/>
                  <a:moveTo>
                    <a:pt x="15" y="113"/>
                  </a:moveTo>
                  <a:cubicBezTo>
                    <a:pt x="15" y="113"/>
                    <a:pt x="15" y="113"/>
                    <a:pt x="15" y="113"/>
                  </a:cubicBezTo>
                  <a:cubicBezTo>
                    <a:pt x="15" y="113"/>
                    <a:pt x="15" y="113"/>
                    <a:pt x="15" y="113"/>
                  </a:cubicBezTo>
                  <a:close/>
                  <a:moveTo>
                    <a:pt x="11" y="131"/>
                  </a:moveTo>
                  <a:cubicBezTo>
                    <a:pt x="11" y="131"/>
                    <a:pt x="11" y="131"/>
                    <a:pt x="11" y="131"/>
                  </a:cubicBezTo>
                  <a:cubicBezTo>
                    <a:pt x="10" y="130"/>
                    <a:pt x="10" y="130"/>
                    <a:pt x="10" y="130"/>
                  </a:cubicBezTo>
                  <a:cubicBezTo>
                    <a:pt x="10" y="130"/>
                    <a:pt x="10" y="130"/>
                    <a:pt x="10" y="130"/>
                  </a:cubicBezTo>
                  <a:cubicBezTo>
                    <a:pt x="10" y="131"/>
                    <a:pt x="10" y="131"/>
                    <a:pt x="10" y="131"/>
                  </a:cubicBezTo>
                  <a:cubicBezTo>
                    <a:pt x="10" y="131"/>
                    <a:pt x="10" y="131"/>
                    <a:pt x="10" y="131"/>
                  </a:cubicBezTo>
                  <a:cubicBezTo>
                    <a:pt x="10" y="132"/>
                    <a:pt x="10" y="132"/>
                    <a:pt x="10" y="132"/>
                  </a:cubicBezTo>
                  <a:cubicBezTo>
                    <a:pt x="10" y="132"/>
                    <a:pt x="9" y="133"/>
                    <a:pt x="9" y="133"/>
                  </a:cubicBezTo>
                  <a:cubicBezTo>
                    <a:pt x="9" y="133"/>
                    <a:pt x="9" y="133"/>
                    <a:pt x="9" y="133"/>
                  </a:cubicBezTo>
                  <a:cubicBezTo>
                    <a:pt x="9" y="133"/>
                    <a:pt x="9" y="133"/>
                    <a:pt x="9" y="133"/>
                  </a:cubicBezTo>
                  <a:cubicBezTo>
                    <a:pt x="9" y="133"/>
                    <a:pt x="8" y="133"/>
                    <a:pt x="8" y="133"/>
                  </a:cubicBezTo>
                  <a:cubicBezTo>
                    <a:pt x="8" y="133"/>
                    <a:pt x="8" y="134"/>
                    <a:pt x="9" y="134"/>
                  </a:cubicBezTo>
                  <a:cubicBezTo>
                    <a:pt x="9" y="134"/>
                    <a:pt x="9" y="134"/>
                    <a:pt x="9" y="134"/>
                  </a:cubicBezTo>
                  <a:cubicBezTo>
                    <a:pt x="9" y="134"/>
                    <a:pt x="9" y="134"/>
                    <a:pt x="9" y="134"/>
                  </a:cubicBezTo>
                  <a:cubicBezTo>
                    <a:pt x="9" y="134"/>
                    <a:pt x="9" y="134"/>
                    <a:pt x="9" y="134"/>
                  </a:cubicBezTo>
                  <a:cubicBezTo>
                    <a:pt x="9" y="134"/>
                    <a:pt x="9" y="134"/>
                    <a:pt x="9" y="134"/>
                  </a:cubicBezTo>
                  <a:cubicBezTo>
                    <a:pt x="9" y="133"/>
                    <a:pt x="9" y="133"/>
                    <a:pt x="9" y="133"/>
                  </a:cubicBezTo>
                  <a:cubicBezTo>
                    <a:pt x="10" y="133"/>
                    <a:pt x="9" y="133"/>
                    <a:pt x="9" y="133"/>
                  </a:cubicBezTo>
                  <a:cubicBezTo>
                    <a:pt x="10" y="133"/>
                    <a:pt x="10" y="133"/>
                    <a:pt x="10" y="133"/>
                  </a:cubicBezTo>
                  <a:cubicBezTo>
                    <a:pt x="10" y="134"/>
                    <a:pt x="10" y="134"/>
                    <a:pt x="10" y="134"/>
                  </a:cubicBezTo>
                  <a:cubicBezTo>
                    <a:pt x="11" y="134"/>
                    <a:pt x="11" y="134"/>
                    <a:pt x="11" y="134"/>
                  </a:cubicBezTo>
                  <a:cubicBezTo>
                    <a:pt x="11" y="133"/>
                    <a:pt x="11" y="133"/>
                    <a:pt x="11" y="133"/>
                  </a:cubicBezTo>
                  <a:cubicBezTo>
                    <a:pt x="11" y="133"/>
                    <a:pt x="11" y="133"/>
                    <a:pt x="11" y="133"/>
                  </a:cubicBezTo>
                  <a:cubicBezTo>
                    <a:pt x="11" y="133"/>
                    <a:pt x="11" y="133"/>
                    <a:pt x="10" y="133"/>
                  </a:cubicBezTo>
                  <a:cubicBezTo>
                    <a:pt x="10" y="132"/>
                    <a:pt x="10" y="132"/>
                    <a:pt x="10" y="132"/>
                  </a:cubicBezTo>
                  <a:cubicBezTo>
                    <a:pt x="10" y="133"/>
                    <a:pt x="10" y="132"/>
                    <a:pt x="10" y="132"/>
                  </a:cubicBezTo>
                  <a:cubicBezTo>
                    <a:pt x="10" y="132"/>
                    <a:pt x="10" y="132"/>
                    <a:pt x="10" y="132"/>
                  </a:cubicBezTo>
                  <a:cubicBezTo>
                    <a:pt x="10" y="132"/>
                    <a:pt x="10" y="132"/>
                    <a:pt x="10" y="132"/>
                  </a:cubicBezTo>
                  <a:cubicBezTo>
                    <a:pt x="11" y="132"/>
                    <a:pt x="11" y="131"/>
                    <a:pt x="10" y="131"/>
                  </a:cubicBezTo>
                  <a:cubicBezTo>
                    <a:pt x="11" y="131"/>
                    <a:pt x="11" y="131"/>
                    <a:pt x="11" y="131"/>
                  </a:cubicBezTo>
                  <a:cubicBezTo>
                    <a:pt x="11" y="131"/>
                    <a:pt x="11" y="131"/>
                    <a:pt x="11" y="131"/>
                  </a:cubicBezTo>
                  <a:close/>
                  <a:moveTo>
                    <a:pt x="4" y="96"/>
                  </a:moveTo>
                  <a:cubicBezTo>
                    <a:pt x="4" y="96"/>
                    <a:pt x="4" y="96"/>
                    <a:pt x="4" y="97"/>
                  </a:cubicBezTo>
                  <a:cubicBezTo>
                    <a:pt x="3" y="97"/>
                    <a:pt x="3" y="97"/>
                    <a:pt x="3" y="97"/>
                  </a:cubicBezTo>
                  <a:cubicBezTo>
                    <a:pt x="3" y="97"/>
                    <a:pt x="3" y="97"/>
                    <a:pt x="3" y="97"/>
                  </a:cubicBezTo>
                  <a:cubicBezTo>
                    <a:pt x="3" y="97"/>
                    <a:pt x="4" y="98"/>
                    <a:pt x="4" y="98"/>
                  </a:cubicBezTo>
                  <a:cubicBezTo>
                    <a:pt x="4" y="98"/>
                    <a:pt x="4" y="98"/>
                    <a:pt x="4" y="98"/>
                  </a:cubicBezTo>
                  <a:cubicBezTo>
                    <a:pt x="4" y="97"/>
                    <a:pt x="4" y="97"/>
                    <a:pt x="4" y="96"/>
                  </a:cubicBezTo>
                  <a:cubicBezTo>
                    <a:pt x="4" y="96"/>
                    <a:pt x="4" y="96"/>
                    <a:pt x="4" y="96"/>
                  </a:cubicBezTo>
                  <a:close/>
                  <a:moveTo>
                    <a:pt x="11" y="134"/>
                  </a:moveTo>
                  <a:cubicBezTo>
                    <a:pt x="10" y="134"/>
                    <a:pt x="10" y="134"/>
                    <a:pt x="10" y="134"/>
                  </a:cubicBezTo>
                  <a:cubicBezTo>
                    <a:pt x="9" y="134"/>
                    <a:pt x="9" y="134"/>
                    <a:pt x="9" y="134"/>
                  </a:cubicBezTo>
                  <a:cubicBezTo>
                    <a:pt x="9" y="134"/>
                    <a:pt x="9" y="135"/>
                    <a:pt x="9" y="135"/>
                  </a:cubicBezTo>
                  <a:cubicBezTo>
                    <a:pt x="10" y="135"/>
                    <a:pt x="10" y="135"/>
                    <a:pt x="10" y="135"/>
                  </a:cubicBezTo>
                  <a:cubicBezTo>
                    <a:pt x="10" y="134"/>
                    <a:pt x="10" y="134"/>
                    <a:pt x="11" y="134"/>
                  </a:cubicBezTo>
                  <a:close/>
                  <a:moveTo>
                    <a:pt x="2" y="101"/>
                  </a:moveTo>
                  <a:cubicBezTo>
                    <a:pt x="2" y="101"/>
                    <a:pt x="1" y="101"/>
                    <a:pt x="1" y="101"/>
                  </a:cubicBezTo>
                  <a:cubicBezTo>
                    <a:pt x="1" y="101"/>
                    <a:pt x="1" y="101"/>
                    <a:pt x="1" y="101"/>
                  </a:cubicBezTo>
                  <a:cubicBezTo>
                    <a:pt x="1" y="101"/>
                    <a:pt x="1" y="101"/>
                    <a:pt x="1" y="101"/>
                  </a:cubicBezTo>
                  <a:cubicBezTo>
                    <a:pt x="1" y="101"/>
                    <a:pt x="0" y="102"/>
                    <a:pt x="0" y="102"/>
                  </a:cubicBezTo>
                  <a:cubicBezTo>
                    <a:pt x="1" y="102"/>
                    <a:pt x="1" y="102"/>
                    <a:pt x="1" y="101"/>
                  </a:cubicBezTo>
                  <a:cubicBezTo>
                    <a:pt x="1" y="102"/>
                    <a:pt x="1" y="102"/>
                    <a:pt x="1" y="102"/>
                  </a:cubicBezTo>
                  <a:cubicBezTo>
                    <a:pt x="1" y="102"/>
                    <a:pt x="1" y="102"/>
                    <a:pt x="2" y="102"/>
                  </a:cubicBezTo>
                  <a:cubicBezTo>
                    <a:pt x="2" y="102"/>
                    <a:pt x="2" y="102"/>
                    <a:pt x="2" y="102"/>
                  </a:cubicBezTo>
                  <a:cubicBezTo>
                    <a:pt x="2" y="102"/>
                    <a:pt x="2" y="102"/>
                    <a:pt x="2" y="102"/>
                  </a:cubicBezTo>
                  <a:cubicBezTo>
                    <a:pt x="2" y="101"/>
                    <a:pt x="2" y="101"/>
                    <a:pt x="2" y="101"/>
                  </a:cubicBezTo>
                  <a:close/>
                  <a:moveTo>
                    <a:pt x="7" y="118"/>
                  </a:moveTo>
                  <a:cubicBezTo>
                    <a:pt x="7" y="118"/>
                    <a:pt x="7" y="118"/>
                    <a:pt x="7" y="118"/>
                  </a:cubicBezTo>
                  <a:cubicBezTo>
                    <a:pt x="7" y="118"/>
                    <a:pt x="7" y="118"/>
                    <a:pt x="7" y="118"/>
                  </a:cubicBezTo>
                  <a:close/>
                  <a:moveTo>
                    <a:pt x="30" y="103"/>
                  </a:moveTo>
                  <a:cubicBezTo>
                    <a:pt x="30" y="103"/>
                    <a:pt x="30" y="104"/>
                    <a:pt x="30" y="104"/>
                  </a:cubicBezTo>
                  <a:cubicBezTo>
                    <a:pt x="30" y="104"/>
                    <a:pt x="31" y="104"/>
                    <a:pt x="31" y="103"/>
                  </a:cubicBezTo>
                  <a:cubicBezTo>
                    <a:pt x="31" y="103"/>
                    <a:pt x="30" y="103"/>
                    <a:pt x="30" y="103"/>
                  </a:cubicBezTo>
                  <a:close/>
                  <a:moveTo>
                    <a:pt x="54" y="55"/>
                  </a:moveTo>
                  <a:cubicBezTo>
                    <a:pt x="54" y="55"/>
                    <a:pt x="54" y="56"/>
                    <a:pt x="54" y="56"/>
                  </a:cubicBezTo>
                  <a:cubicBezTo>
                    <a:pt x="54" y="56"/>
                    <a:pt x="54" y="56"/>
                    <a:pt x="54" y="55"/>
                  </a:cubicBezTo>
                  <a:close/>
                  <a:moveTo>
                    <a:pt x="56" y="58"/>
                  </a:moveTo>
                  <a:cubicBezTo>
                    <a:pt x="55" y="58"/>
                    <a:pt x="55" y="58"/>
                    <a:pt x="55" y="58"/>
                  </a:cubicBezTo>
                  <a:cubicBezTo>
                    <a:pt x="55" y="58"/>
                    <a:pt x="55" y="58"/>
                    <a:pt x="55" y="58"/>
                  </a:cubicBezTo>
                  <a:cubicBezTo>
                    <a:pt x="55" y="58"/>
                    <a:pt x="55" y="58"/>
                    <a:pt x="54" y="58"/>
                  </a:cubicBezTo>
                  <a:cubicBezTo>
                    <a:pt x="54" y="58"/>
                    <a:pt x="54" y="58"/>
                    <a:pt x="54" y="58"/>
                  </a:cubicBezTo>
                  <a:cubicBezTo>
                    <a:pt x="54" y="58"/>
                    <a:pt x="54" y="58"/>
                    <a:pt x="54" y="58"/>
                  </a:cubicBezTo>
                  <a:cubicBezTo>
                    <a:pt x="53" y="58"/>
                    <a:pt x="53" y="58"/>
                    <a:pt x="53" y="58"/>
                  </a:cubicBezTo>
                  <a:cubicBezTo>
                    <a:pt x="54" y="58"/>
                    <a:pt x="54" y="58"/>
                    <a:pt x="54" y="58"/>
                  </a:cubicBezTo>
                  <a:cubicBezTo>
                    <a:pt x="54" y="58"/>
                    <a:pt x="54" y="58"/>
                    <a:pt x="54" y="58"/>
                  </a:cubicBezTo>
                  <a:cubicBezTo>
                    <a:pt x="54" y="58"/>
                    <a:pt x="54" y="58"/>
                    <a:pt x="54" y="58"/>
                  </a:cubicBezTo>
                  <a:cubicBezTo>
                    <a:pt x="54" y="58"/>
                    <a:pt x="54" y="58"/>
                    <a:pt x="55" y="58"/>
                  </a:cubicBezTo>
                  <a:cubicBezTo>
                    <a:pt x="55" y="58"/>
                    <a:pt x="55" y="58"/>
                    <a:pt x="55" y="58"/>
                  </a:cubicBezTo>
                  <a:cubicBezTo>
                    <a:pt x="55" y="58"/>
                    <a:pt x="55" y="57"/>
                    <a:pt x="55" y="57"/>
                  </a:cubicBezTo>
                  <a:cubicBezTo>
                    <a:pt x="55" y="57"/>
                    <a:pt x="55" y="57"/>
                    <a:pt x="55" y="57"/>
                  </a:cubicBezTo>
                  <a:cubicBezTo>
                    <a:pt x="55" y="57"/>
                    <a:pt x="55" y="57"/>
                    <a:pt x="55" y="57"/>
                  </a:cubicBezTo>
                  <a:cubicBezTo>
                    <a:pt x="55" y="57"/>
                    <a:pt x="55" y="57"/>
                    <a:pt x="55" y="57"/>
                  </a:cubicBezTo>
                  <a:cubicBezTo>
                    <a:pt x="55" y="57"/>
                    <a:pt x="56" y="57"/>
                    <a:pt x="56" y="56"/>
                  </a:cubicBezTo>
                  <a:cubicBezTo>
                    <a:pt x="55" y="57"/>
                    <a:pt x="55" y="56"/>
                    <a:pt x="55" y="56"/>
                  </a:cubicBezTo>
                  <a:cubicBezTo>
                    <a:pt x="55" y="56"/>
                    <a:pt x="55" y="56"/>
                    <a:pt x="55" y="56"/>
                  </a:cubicBezTo>
                  <a:cubicBezTo>
                    <a:pt x="55" y="56"/>
                    <a:pt x="55" y="56"/>
                    <a:pt x="55" y="56"/>
                  </a:cubicBezTo>
                  <a:cubicBezTo>
                    <a:pt x="55" y="56"/>
                    <a:pt x="55" y="56"/>
                    <a:pt x="55" y="56"/>
                  </a:cubicBezTo>
                  <a:cubicBezTo>
                    <a:pt x="55" y="56"/>
                    <a:pt x="55" y="56"/>
                    <a:pt x="55" y="56"/>
                  </a:cubicBezTo>
                  <a:cubicBezTo>
                    <a:pt x="54" y="56"/>
                    <a:pt x="54" y="56"/>
                    <a:pt x="54" y="56"/>
                  </a:cubicBezTo>
                  <a:cubicBezTo>
                    <a:pt x="54" y="56"/>
                    <a:pt x="54" y="57"/>
                    <a:pt x="54" y="57"/>
                  </a:cubicBezTo>
                  <a:cubicBezTo>
                    <a:pt x="54" y="57"/>
                    <a:pt x="54" y="57"/>
                    <a:pt x="54" y="57"/>
                  </a:cubicBezTo>
                  <a:cubicBezTo>
                    <a:pt x="53" y="57"/>
                    <a:pt x="53" y="57"/>
                    <a:pt x="54" y="57"/>
                  </a:cubicBezTo>
                  <a:cubicBezTo>
                    <a:pt x="53" y="57"/>
                    <a:pt x="53" y="57"/>
                    <a:pt x="53" y="58"/>
                  </a:cubicBezTo>
                  <a:cubicBezTo>
                    <a:pt x="53" y="58"/>
                    <a:pt x="53" y="58"/>
                    <a:pt x="53" y="58"/>
                  </a:cubicBezTo>
                  <a:cubicBezTo>
                    <a:pt x="53" y="58"/>
                    <a:pt x="54" y="58"/>
                    <a:pt x="54" y="58"/>
                  </a:cubicBezTo>
                  <a:cubicBezTo>
                    <a:pt x="54" y="58"/>
                    <a:pt x="54" y="57"/>
                    <a:pt x="54" y="57"/>
                  </a:cubicBezTo>
                  <a:cubicBezTo>
                    <a:pt x="54" y="58"/>
                    <a:pt x="54" y="58"/>
                    <a:pt x="55" y="57"/>
                  </a:cubicBezTo>
                  <a:cubicBezTo>
                    <a:pt x="55" y="58"/>
                    <a:pt x="54" y="58"/>
                    <a:pt x="54" y="58"/>
                  </a:cubicBezTo>
                  <a:cubicBezTo>
                    <a:pt x="54" y="58"/>
                    <a:pt x="54" y="58"/>
                    <a:pt x="53" y="58"/>
                  </a:cubicBezTo>
                  <a:cubicBezTo>
                    <a:pt x="53" y="58"/>
                    <a:pt x="53" y="58"/>
                    <a:pt x="53" y="58"/>
                  </a:cubicBezTo>
                  <a:cubicBezTo>
                    <a:pt x="53" y="58"/>
                    <a:pt x="53" y="58"/>
                    <a:pt x="53" y="58"/>
                  </a:cubicBezTo>
                  <a:cubicBezTo>
                    <a:pt x="53" y="58"/>
                    <a:pt x="53" y="59"/>
                    <a:pt x="52" y="58"/>
                  </a:cubicBezTo>
                  <a:cubicBezTo>
                    <a:pt x="52" y="58"/>
                    <a:pt x="52" y="58"/>
                    <a:pt x="52" y="58"/>
                  </a:cubicBezTo>
                  <a:cubicBezTo>
                    <a:pt x="53" y="58"/>
                    <a:pt x="53" y="58"/>
                    <a:pt x="53" y="58"/>
                  </a:cubicBezTo>
                  <a:cubicBezTo>
                    <a:pt x="53" y="58"/>
                    <a:pt x="53" y="57"/>
                    <a:pt x="53" y="57"/>
                  </a:cubicBezTo>
                  <a:cubicBezTo>
                    <a:pt x="52" y="57"/>
                    <a:pt x="52" y="57"/>
                    <a:pt x="52" y="57"/>
                  </a:cubicBezTo>
                  <a:cubicBezTo>
                    <a:pt x="53" y="57"/>
                    <a:pt x="53" y="57"/>
                    <a:pt x="53" y="57"/>
                  </a:cubicBezTo>
                  <a:cubicBezTo>
                    <a:pt x="53" y="57"/>
                    <a:pt x="53" y="57"/>
                    <a:pt x="53" y="56"/>
                  </a:cubicBezTo>
                  <a:cubicBezTo>
                    <a:pt x="53" y="56"/>
                    <a:pt x="53" y="56"/>
                    <a:pt x="53" y="56"/>
                  </a:cubicBezTo>
                  <a:cubicBezTo>
                    <a:pt x="53" y="56"/>
                    <a:pt x="53" y="56"/>
                    <a:pt x="53" y="57"/>
                  </a:cubicBezTo>
                  <a:cubicBezTo>
                    <a:pt x="52" y="57"/>
                    <a:pt x="52" y="57"/>
                    <a:pt x="52" y="57"/>
                  </a:cubicBezTo>
                  <a:cubicBezTo>
                    <a:pt x="52" y="57"/>
                    <a:pt x="52" y="57"/>
                    <a:pt x="52" y="57"/>
                  </a:cubicBezTo>
                  <a:cubicBezTo>
                    <a:pt x="52" y="56"/>
                    <a:pt x="52" y="56"/>
                    <a:pt x="52" y="56"/>
                  </a:cubicBezTo>
                  <a:cubicBezTo>
                    <a:pt x="52" y="56"/>
                    <a:pt x="52" y="56"/>
                    <a:pt x="52" y="56"/>
                  </a:cubicBezTo>
                  <a:cubicBezTo>
                    <a:pt x="52" y="56"/>
                    <a:pt x="52" y="56"/>
                    <a:pt x="52" y="56"/>
                  </a:cubicBezTo>
                  <a:cubicBezTo>
                    <a:pt x="52" y="56"/>
                    <a:pt x="53" y="56"/>
                    <a:pt x="53" y="56"/>
                  </a:cubicBezTo>
                  <a:cubicBezTo>
                    <a:pt x="53" y="56"/>
                    <a:pt x="53" y="56"/>
                    <a:pt x="53" y="56"/>
                  </a:cubicBezTo>
                  <a:cubicBezTo>
                    <a:pt x="53" y="56"/>
                    <a:pt x="53" y="56"/>
                    <a:pt x="53" y="56"/>
                  </a:cubicBezTo>
                  <a:cubicBezTo>
                    <a:pt x="53" y="56"/>
                    <a:pt x="53" y="56"/>
                    <a:pt x="53" y="56"/>
                  </a:cubicBezTo>
                  <a:cubicBezTo>
                    <a:pt x="53" y="55"/>
                    <a:pt x="53" y="56"/>
                    <a:pt x="53" y="55"/>
                  </a:cubicBezTo>
                  <a:cubicBezTo>
                    <a:pt x="53" y="55"/>
                    <a:pt x="53" y="55"/>
                    <a:pt x="54" y="55"/>
                  </a:cubicBezTo>
                  <a:cubicBezTo>
                    <a:pt x="54" y="55"/>
                    <a:pt x="54" y="55"/>
                    <a:pt x="54" y="55"/>
                  </a:cubicBezTo>
                  <a:cubicBezTo>
                    <a:pt x="54" y="55"/>
                    <a:pt x="54" y="55"/>
                    <a:pt x="53" y="55"/>
                  </a:cubicBezTo>
                  <a:cubicBezTo>
                    <a:pt x="53" y="55"/>
                    <a:pt x="53" y="55"/>
                    <a:pt x="53" y="55"/>
                  </a:cubicBezTo>
                  <a:cubicBezTo>
                    <a:pt x="53" y="55"/>
                    <a:pt x="53" y="56"/>
                    <a:pt x="53" y="56"/>
                  </a:cubicBezTo>
                  <a:cubicBezTo>
                    <a:pt x="53" y="56"/>
                    <a:pt x="53" y="56"/>
                    <a:pt x="53" y="55"/>
                  </a:cubicBezTo>
                  <a:cubicBezTo>
                    <a:pt x="52" y="56"/>
                    <a:pt x="52" y="56"/>
                    <a:pt x="52" y="56"/>
                  </a:cubicBezTo>
                  <a:cubicBezTo>
                    <a:pt x="52" y="56"/>
                    <a:pt x="52" y="56"/>
                    <a:pt x="52" y="56"/>
                  </a:cubicBezTo>
                  <a:cubicBezTo>
                    <a:pt x="51" y="56"/>
                    <a:pt x="52" y="56"/>
                    <a:pt x="52" y="56"/>
                  </a:cubicBezTo>
                  <a:cubicBezTo>
                    <a:pt x="52" y="56"/>
                    <a:pt x="52" y="56"/>
                    <a:pt x="52" y="56"/>
                  </a:cubicBezTo>
                  <a:cubicBezTo>
                    <a:pt x="52" y="56"/>
                    <a:pt x="52" y="57"/>
                    <a:pt x="52" y="57"/>
                  </a:cubicBezTo>
                  <a:cubicBezTo>
                    <a:pt x="51" y="57"/>
                    <a:pt x="51" y="57"/>
                    <a:pt x="51" y="57"/>
                  </a:cubicBezTo>
                  <a:cubicBezTo>
                    <a:pt x="51" y="57"/>
                    <a:pt x="51" y="57"/>
                    <a:pt x="51" y="57"/>
                  </a:cubicBezTo>
                  <a:cubicBezTo>
                    <a:pt x="51" y="57"/>
                    <a:pt x="51" y="56"/>
                    <a:pt x="51" y="56"/>
                  </a:cubicBezTo>
                  <a:cubicBezTo>
                    <a:pt x="51" y="56"/>
                    <a:pt x="51" y="57"/>
                    <a:pt x="51" y="57"/>
                  </a:cubicBezTo>
                  <a:cubicBezTo>
                    <a:pt x="51" y="57"/>
                    <a:pt x="50" y="57"/>
                    <a:pt x="50" y="57"/>
                  </a:cubicBezTo>
                  <a:cubicBezTo>
                    <a:pt x="50" y="57"/>
                    <a:pt x="50" y="57"/>
                    <a:pt x="50" y="57"/>
                  </a:cubicBezTo>
                  <a:cubicBezTo>
                    <a:pt x="50" y="57"/>
                    <a:pt x="50" y="57"/>
                    <a:pt x="50" y="57"/>
                  </a:cubicBezTo>
                  <a:cubicBezTo>
                    <a:pt x="49" y="58"/>
                    <a:pt x="49" y="58"/>
                    <a:pt x="49" y="58"/>
                  </a:cubicBezTo>
                  <a:cubicBezTo>
                    <a:pt x="49" y="58"/>
                    <a:pt x="49" y="58"/>
                    <a:pt x="49" y="58"/>
                  </a:cubicBezTo>
                  <a:cubicBezTo>
                    <a:pt x="49" y="58"/>
                    <a:pt x="49" y="58"/>
                    <a:pt x="49" y="58"/>
                  </a:cubicBezTo>
                  <a:cubicBezTo>
                    <a:pt x="49" y="58"/>
                    <a:pt x="48" y="59"/>
                    <a:pt x="48" y="59"/>
                  </a:cubicBezTo>
                  <a:cubicBezTo>
                    <a:pt x="48" y="59"/>
                    <a:pt x="48" y="59"/>
                    <a:pt x="48" y="59"/>
                  </a:cubicBezTo>
                  <a:cubicBezTo>
                    <a:pt x="48" y="59"/>
                    <a:pt x="48" y="59"/>
                    <a:pt x="47" y="59"/>
                  </a:cubicBezTo>
                  <a:cubicBezTo>
                    <a:pt x="47" y="58"/>
                    <a:pt x="47" y="58"/>
                    <a:pt x="47" y="58"/>
                  </a:cubicBezTo>
                  <a:cubicBezTo>
                    <a:pt x="47" y="58"/>
                    <a:pt x="47" y="58"/>
                    <a:pt x="48" y="58"/>
                  </a:cubicBezTo>
                  <a:cubicBezTo>
                    <a:pt x="48" y="59"/>
                    <a:pt x="48" y="59"/>
                    <a:pt x="48" y="58"/>
                  </a:cubicBezTo>
                  <a:cubicBezTo>
                    <a:pt x="47" y="58"/>
                    <a:pt x="47" y="58"/>
                    <a:pt x="47" y="58"/>
                  </a:cubicBezTo>
                  <a:cubicBezTo>
                    <a:pt x="47" y="58"/>
                    <a:pt x="47" y="58"/>
                    <a:pt x="47" y="58"/>
                  </a:cubicBezTo>
                  <a:cubicBezTo>
                    <a:pt x="47" y="57"/>
                    <a:pt x="47" y="57"/>
                    <a:pt x="47" y="57"/>
                  </a:cubicBezTo>
                  <a:cubicBezTo>
                    <a:pt x="47" y="57"/>
                    <a:pt x="47" y="57"/>
                    <a:pt x="47" y="56"/>
                  </a:cubicBezTo>
                  <a:cubicBezTo>
                    <a:pt x="47" y="56"/>
                    <a:pt x="47" y="56"/>
                    <a:pt x="47" y="56"/>
                  </a:cubicBezTo>
                  <a:cubicBezTo>
                    <a:pt x="47" y="56"/>
                    <a:pt x="47" y="56"/>
                    <a:pt x="47" y="56"/>
                  </a:cubicBezTo>
                  <a:cubicBezTo>
                    <a:pt x="47" y="56"/>
                    <a:pt x="47" y="56"/>
                    <a:pt x="47" y="55"/>
                  </a:cubicBezTo>
                  <a:cubicBezTo>
                    <a:pt x="47" y="55"/>
                    <a:pt x="47" y="55"/>
                    <a:pt x="47" y="55"/>
                  </a:cubicBezTo>
                  <a:cubicBezTo>
                    <a:pt x="47" y="54"/>
                    <a:pt x="47" y="55"/>
                    <a:pt x="47" y="55"/>
                  </a:cubicBezTo>
                  <a:cubicBezTo>
                    <a:pt x="47" y="54"/>
                    <a:pt x="47" y="54"/>
                    <a:pt x="47" y="54"/>
                  </a:cubicBezTo>
                  <a:cubicBezTo>
                    <a:pt x="47" y="54"/>
                    <a:pt x="47" y="54"/>
                    <a:pt x="46" y="54"/>
                  </a:cubicBezTo>
                  <a:cubicBezTo>
                    <a:pt x="46" y="54"/>
                    <a:pt x="46" y="54"/>
                    <a:pt x="46" y="54"/>
                  </a:cubicBezTo>
                  <a:cubicBezTo>
                    <a:pt x="46" y="54"/>
                    <a:pt x="46" y="54"/>
                    <a:pt x="45" y="54"/>
                  </a:cubicBezTo>
                  <a:cubicBezTo>
                    <a:pt x="45" y="54"/>
                    <a:pt x="45" y="54"/>
                    <a:pt x="45" y="54"/>
                  </a:cubicBezTo>
                  <a:cubicBezTo>
                    <a:pt x="45" y="54"/>
                    <a:pt x="45" y="54"/>
                    <a:pt x="45" y="53"/>
                  </a:cubicBezTo>
                  <a:cubicBezTo>
                    <a:pt x="44" y="53"/>
                    <a:pt x="44" y="53"/>
                    <a:pt x="44" y="53"/>
                  </a:cubicBezTo>
                  <a:cubicBezTo>
                    <a:pt x="44" y="53"/>
                    <a:pt x="44" y="53"/>
                    <a:pt x="44" y="53"/>
                  </a:cubicBezTo>
                  <a:cubicBezTo>
                    <a:pt x="44" y="53"/>
                    <a:pt x="44" y="53"/>
                    <a:pt x="44" y="52"/>
                  </a:cubicBezTo>
                  <a:cubicBezTo>
                    <a:pt x="44" y="52"/>
                    <a:pt x="45" y="52"/>
                    <a:pt x="45" y="51"/>
                  </a:cubicBezTo>
                  <a:cubicBezTo>
                    <a:pt x="45" y="51"/>
                    <a:pt x="45" y="51"/>
                    <a:pt x="45" y="51"/>
                  </a:cubicBezTo>
                  <a:cubicBezTo>
                    <a:pt x="45" y="51"/>
                    <a:pt x="46" y="51"/>
                    <a:pt x="46" y="51"/>
                  </a:cubicBezTo>
                  <a:cubicBezTo>
                    <a:pt x="46" y="51"/>
                    <a:pt x="45" y="51"/>
                    <a:pt x="45" y="51"/>
                  </a:cubicBezTo>
                  <a:cubicBezTo>
                    <a:pt x="45" y="51"/>
                    <a:pt x="45" y="51"/>
                    <a:pt x="45" y="51"/>
                  </a:cubicBezTo>
                  <a:cubicBezTo>
                    <a:pt x="45" y="51"/>
                    <a:pt x="44" y="51"/>
                    <a:pt x="44" y="51"/>
                  </a:cubicBezTo>
                  <a:cubicBezTo>
                    <a:pt x="44" y="51"/>
                    <a:pt x="44" y="52"/>
                    <a:pt x="43" y="52"/>
                  </a:cubicBezTo>
                  <a:cubicBezTo>
                    <a:pt x="44" y="52"/>
                    <a:pt x="44" y="52"/>
                    <a:pt x="44" y="52"/>
                  </a:cubicBezTo>
                  <a:cubicBezTo>
                    <a:pt x="44" y="52"/>
                    <a:pt x="44" y="52"/>
                    <a:pt x="44" y="52"/>
                  </a:cubicBezTo>
                  <a:cubicBezTo>
                    <a:pt x="44" y="52"/>
                    <a:pt x="44" y="52"/>
                    <a:pt x="44" y="52"/>
                  </a:cubicBezTo>
                  <a:cubicBezTo>
                    <a:pt x="44" y="52"/>
                    <a:pt x="44" y="52"/>
                    <a:pt x="43" y="52"/>
                  </a:cubicBezTo>
                  <a:cubicBezTo>
                    <a:pt x="43" y="52"/>
                    <a:pt x="43" y="52"/>
                    <a:pt x="43" y="53"/>
                  </a:cubicBezTo>
                  <a:cubicBezTo>
                    <a:pt x="42" y="53"/>
                    <a:pt x="42" y="53"/>
                    <a:pt x="42" y="53"/>
                  </a:cubicBezTo>
                  <a:cubicBezTo>
                    <a:pt x="42" y="53"/>
                    <a:pt x="42" y="53"/>
                    <a:pt x="42" y="53"/>
                  </a:cubicBezTo>
                  <a:cubicBezTo>
                    <a:pt x="42" y="53"/>
                    <a:pt x="42" y="53"/>
                    <a:pt x="42" y="53"/>
                  </a:cubicBezTo>
                  <a:cubicBezTo>
                    <a:pt x="42" y="53"/>
                    <a:pt x="42" y="54"/>
                    <a:pt x="42" y="54"/>
                  </a:cubicBezTo>
                  <a:cubicBezTo>
                    <a:pt x="41" y="54"/>
                    <a:pt x="41" y="54"/>
                    <a:pt x="41" y="54"/>
                  </a:cubicBezTo>
                  <a:cubicBezTo>
                    <a:pt x="41" y="54"/>
                    <a:pt x="41" y="54"/>
                    <a:pt x="41" y="54"/>
                  </a:cubicBezTo>
                  <a:cubicBezTo>
                    <a:pt x="40" y="55"/>
                    <a:pt x="40" y="55"/>
                    <a:pt x="40" y="55"/>
                  </a:cubicBezTo>
                  <a:cubicBezTo>
                    <a:pt x="40" y="56"/>
                    <a:pt x="40" y="56"/>
                    <a:pt x="40" y="56"/>
                  </a:cubicBezTo>
                  <a:cubicBezTo>
                    <a:pt x="40" y="57"/>
                    <a:pt x="40" y="57"/>
                    <a:pt x="40" y="57"/>
                  </a:cubicBezTo>
                  <a:cubicBezTo>
                    <a:pt x="40" y="58"/>
                    <a:pt x="40" y="58"/>
                    <a:pt x="40" y="58"/>
                  </a:cubicBezTo>
                  <a:cubicBezTo>
                    <a:pt x="40" y="58"/>
                    <a:pt x="40" y="59"/>
                    <a:pt x="40" y="59"/>
                  </a:cubicBezTo>
                  <a:cubicBezTo>
                    <a:pt x="40" y="59"/>
                    <a:pt x="40" y="59"/>
                    <a:pt x="40" y="59"/>
                  </a:cubicBezTo>
                  <a:cubicBezTo>
                    <a:pt x="40" y="60"/>
                    <a:pt x="39" y="60"/>
                    <a:pt x="39" y="61"/>
                  </a:cubicBezTo>
                  <a:cubicBezTo>
                    <a:pt x="39" y="61"/>
                    <a:pt x="39" y="61"/>
                    <a:pt x="39" y="62"/>
                  </a:cubicBezTo>
                  <a:cubicBezTo>
                    <a:pt x="38" y="62"/>
                    <a:pt x="38" y="62"/>
                    <a:pt x="38" y="62"/>
                  </a:cubicBezTo>
                  <a:cubicBezTo>
                    <a:pt x="38" y="62"/>
                    <a:pt x="38" y="62"/>
                    <a:pt x="38" y="62"/>
                  </a:cubicBezTo>
                  <a:cubicBezTo>
                    <a:pt x="38" y="63"/>
                    <a:pt x="37" y="63"/>
                    <a:pt x="37" y="63"/>
                  </a:cubicBezTo>
                  <a:cubicBezTo>
                    <a:pt x="37" y="63"/>
                    <a:pt x="37" y="63"/>
                    <a:pt x="37" y="63"/>
                  </a:cubicBezTo>
                  <a:cubicBezTo>
                    <a:pt x="37" y="63"/>
                    <a:pt x="37" y="63"/>
                    <a:pt x="36" y="63"/>
                  </a:cubicBezTo>
                  <a:cubicBezTo>
                    <a:pt x="36" y="63"/>
                    <a:pt x="36" y="63"/>
                    <a:pt x="36" y="63"/>
                  </a:cubicBezTo>
                  <a:cubicBezTo>
                    <a:pt x="36" y="63"/>
                    <a:pt x="36" y="63"/>
                    <a:pt x="36" y="63"/>
                  </a:cubicBezTo>
                  <a:cubicBezTo>
                    <a:pt x="36" y="63"/>
                    <a:pt x="36" y="64"/>
                    <a:pt x="36" y="64"/>
                  </a:cubicBezTo>
                  <a:cubicBezTo>
                    <a:pt x="36" y="64"/>
                    <a:pt x="36" y="64"/>
                    <a:pt x="36" y="64"/>
                  </a:cubicBezTo>
                  <a:cubicBezTo>
                    <a:pt x="36" y="64"/>
                    <a:pt x="35" y="65"/>
                    <a:pt x="35" y="65"/>
                  </a:cubicBezTo>
                  <a:cubicBezTo>
                    <a:pt x="35" y="65"/>
                    <a:pt x="35" y="65"/>
                    <a:pt x="35" y="65"/>
                  </a:cubicBezTo>
                  <a:cubicBezTo>
                    <a:pt x="35" y="66"/>
                    <a:pt x="35" y="66"/>
                    <a:pt x="35" y="67"/>
                  </a:cubicBezTo>
                  <a:cubicBezTo>
                    <a:pt x="35" y="67"/>
                    <a:pt x="35" y="68"/>
                    <a:pt x="35" y="68"/>
                  </a:cubicBezTo>
                  <a:cubicBezTo>
                    <a:pt x="34" y="68"/>
                    <a:pt x="34" y="69"/>
                    <a:pt x="34" y="69"/>
                  </a:cubicBezTo>
                  <a:cubicBezTo>
                    <a:pt x="34" y="69"/>
                    <a:pt x="34" y="69"/>
                    <a:pt x="34" y="69"/>
                  </a:cubicBezTo>
                  <a:cubicBezTo>
                    <a:pt x="34" y="70"/>
                    <a:pt x="34" y="70"/>
                    <a:pt x="34" y="70"/>
                  </a:cubicBezTo>
                  <a:cubicBezTo>
                    <a:pt x="34" y="71"/>
                    <a:pt x="33" y="71"/>
                    <a:pt x="33" y="72"/>
                  </a:cubicBezTo>
                  <a:cubicBezTo>
                    <a:pt x="32" y="72"/>
                    <a:pt x="32" y="73"/>
                    <a:pt x="32" y="73"/>
                  </a:cubicBezTo>
                  <a:cubicBezTo>
                    <a:pt x="32" y="73"/>
                    <a:pt x="32" y="73"/>
                    <a:pt x="31" y="73"/>
                  </a:cubicBezTo>
                  <a:cubicBezTo>
                    <a:pt x="31" y="73"/>
                    <a:pt x="31" y="74"/>
                    <a:pt x="31" y="74"/>
                  </a:cubicBezTo>
                  <a:cubicBezTo>
                    <a:pt x="31" y="74"/>
                    <a:pt x="31" y="74"/>
                    <a:pt x="31" y="74"/>
                  </a:cubicBezTo>
                  <a:cubicBezTo>
                    <a:pt x="31" y="74"/>
                    <a:pt x="31" y="74"/>
                    <a:pt x="31" y="74"/>
                  </a:cubicBezTo>
                  <a:cubicBezTo>
                    <a:pt x="31" y="74"/>
                    <a:pt x="30" y="74"/>
                    <a:pt x="30" y="75"/>
                  </a:cubicBezTo>
                  <a:cubicBezTo>
                    <a:pt x="30" y="75"/>
                    <a:pt x="29" y="75"/>
                    <a:pt x="29" y="75"/>
                  </a:cubicBezTo>
                  <a:cubicBezTo>
                    <a:pt x="29" y="75"/>
                    <a:pt x="28" y="75"/>
                    <a:pt x="28" y="76"/>
                  </a:cubicBezTo>
                  <a:cubicBezTo>
                    <a:pt x="28" y="76"/>
                    <a:pt x="28" y="76"/>
                    <a:pt x="28" y="76"/>
                  </a:cubicBezTo>
                  <a:cubicBezTo>
                    <a:pt x="28" y="76"/>
                    <a:pt x="27" y="76"/>
                    <a:pt x="27" y="76"/>
                  </a:cubicBezTo>
                  <a:cubicBezTo>
                    <a:pt x="27" y="76"/>
                    <a:pt x="27" y="76"/>
                    <a:pt x="27" y="76"/>
                  </a:cubicBezTo>
                  <a:cubicBezTo>
                    <a:pt x="27" y="77"/>
                    <a:pt x="27" y="77"/>
                    <a:pt x="27" y="77"/>
                  </a:cubicBezTo>
                  <a:cubicBezTo>
                    <a:pt x="27" y="77"/>
                    <a:pt x="27" y="77"/>
                    <a:pt x="27" y="77"/>
                  </a:cubicBezTo>
                  <a:cubicBezTo>
                    <a:pt x="27" y="77"/>
                    <a:pt x="27" y="77"/>
                    <a:pt x="27" y="77"/>
                  </a:cubicBezTo>
                  <a:cubicBezTo>
                    <a:pt x="26" y="77"/>
                    <a:pt x="26" y="77"/>
                    <a:pt x="26" y="77"/>
                  </a:cubicBezTo>
                  <a:cubicBezTo>
                    <a:pt x="26" y="78"/>
                    <a:pt x="26" y="78"/>
                    <a:pt x="26" y="78"/>
                  </a:cubicBezTo>
                  <a:cubicBezTo>
                    <a:pt x="26" y="78"/>
                    <a:pt x="26" y="78"/>
                    <a:pt x="26" y="78"/>
                  </a:cubicBezTo>
                  <a:cubicBezTo>
                    <a:pt x="25" y="79"/>
                    <a:pt x="25" y="79"/>
                    <a:pt x="24" y="79"/>
                  </a:cubicBezTo>
                  <a:cubicBezTo>
                    <a:pt x="24" y="79"/>
                    <a:pt x="24" y="79"/>
                    <a:pt x="24" y="79"/>
                  </a:cubicBezTo>
                  <a:cubicBezTo>
                    <a:pt x="24" y="79"/>
                    <a:pt x="24" y="79"/>
                    <a:pt x="24" y="80"/>
                  </a:cubicBezTo>
                  <a:cubicBezTo>
                    <a:pt x="23" y="80"/>
                    <a:pt x="23" y="80"/>
                    <a:pt x="23" y="80"/>
                  </a:cubicBezTo>
                  <a:cubicBezTo>
                    <a:pt x="23" y="80"/>
                    <a:pt x="23" y="80"/>
                    <a:pt x="23" y="80"/>
                  </a:cubicBezTo>
                  <a:cubicBezTo>
                    <a:pt x="23" y="81"/>
                    <a:pt x="23" y="81"/>
                    <a:pt x="23" y="81"/>
                  </a:cubicBezTo>
                  <a:cubicBezTo>
                    <a:pt x="23" y="81"/>
                    <a:pt x="22" y="81"/>
                    <a:pt x="22" y="81"/>
                  </a:cubicBezTo>
                  <a:cubicBezTo>
                    <a:pt x="22" y="81"/>
                    <a:pt x="22" y="81"/>
                    <a:pt x="22" y="81"/>
                  </a:cubicBezTo>
                  <a:cubicBezTo>
                    <a:pt x="22" y="81"/>
                    <a:pt x="22" y="81"/>
                    <a:pt x="22" y="81"/>
                  </a:cubicBezTo>
                  <a:cubicBezTo>
                    <a:pt x="21" y="81"/>
                    <a:pt x="21" y="81"/>
                    <a:pt x="21" y="81"/>
                  </a:cubicBezTo>
                  <a:cubicBezTo>
                    <a:pt x="21" y="81"/>
                    <a:pt x="21" y="81"/>
                    <a:pt x="21" y="81"/>
                  </a:cubicBezTo>
                  <a:cubicBezTo>
                    <a:pt x="21" y="81"/>
                    <a:pt x="21" y="81"/>
                    <a:pt x="21" y="81"/>
                  </a:cubicBezTo>
                  <a:cubicBezTo>
                    <a:pt x="20" y="82"/>
                    <a:pt x="20" y="82"/>
                    <a:pt x="20" y="82"/>
                  </a:cubicBezTo>
                  <a:cubicBezTo>
                    <a:pt x="20" y="82"/>
                    <a:pt x="19" y="82"/>
                    <a:pt x="19" y="82"/>
                  </a:cubicBezTo>
                  <a:cubicBezTo>
                    <a:pt x="19" y="83"/>
                    <a:pt x="19" y="83"/>
                    <a:pt x="19" y="83"/>
                  </a:cubicBezTo>
                  <a:cubicBezTo>
                    <a:pt x="18" y="83"/>
                    <a:pt x="18" y="83"/>
                    <a:pt x="18" y="83"/>
                  </a:cubicBezTo>
                  <a:cubicBezTo>
                    <a:pt x="18" y="83"/>
                    <a:pt x="18" y="84"/>
                    <a:pt x="18" y="84"/>
                  </a:cubicBezTo>
                  <a:cubicBezTo>
                    <a:pt x="18" y="84"/>
                    <a:pt x="18" y="84"/>
                    <a:pt x="18" y="84"/>
                  </a:cubicBezTo>
                  <a:cubicBezTo>
                    <a:pt x="17" y="84"/>
                    <a:pt x="17" y="84"/>
                    <a:pt x="17" y="84"/>
                  </a:cubicBezTo>
                  <a:cubicBezTo>
                    <a:pt x="17" y="84"/>
                    <a:pt x="17" y="85"/>
                    <a:pt x="16" y="85"/>
                  </a:cubicBezTo>
                  <a:cubicBezTo>
                    <a:pt x="16" y="85"/>
                    <a:pt x="16" y="85"/>
                    <a:pt x="16" y="85"/>
                  </a:cubicBezTo>
                  <a:cubicBezTo>
                    <a:pt x="16" y="85"/>
                    <a:pt x="16" y="85"/>
                    <a:pt x="16" y="85"/>
                  </a:cubicBezTo>
                  <a:cubicBezTo>
                    <a:pt x="15" y="84"/>
                    <a:pt x="15" y="84"/>
                    <a:pt x="15" y="85"/>
                  </a:cubicBezTo>
                  <a:cubicBezTo>
                    <a:pt x="15" y="85"/>
                    <a:pt x="15" y="85"/>
                    <a:pt x="14" y="85"/>
                  </a:cubicBezTo>
                  <a:cubicBezTo>
                    <a:pt x="14" y="85"/>
                    <a:pt x="14" y="85"/>
                    <a:pt x="13" y="85"/>
                  </a:cubicBezTo>
                  <a:cubicBezTo>
                    <a:pt x="13" y="86"/>
                    <a:pt x="13" y="86"/>
                    <a:pt x="13" y="87"/>
                  </a:cubicBezTo>
                  <a:cubicBezTo>
                    <a:pt x="12" y="87"/>
                    <a:pt x="12" y="87"/>
                    <a:pt x="12" y="87"/>
                  </a:cubicBezTo>
                  <a:cubicBezTo>
                    <a:pt x="12" y="87"/>
                    <a:pt x="12" y="88"/>
                    <a:pt x="12" y="88"/>
                  </a:cubicBezTo>
                  <a:cubicBezTo>
                    <a:pt x="12" y="88"/>
                    <a:pt x="12" y="88"/>
                    <a:pt x="12" y="88"/>
                  </a:cubicBezTo>
                  <a:cubicBezTo>
                    <a:pt x="12" y="88"/>
                    <a:pt x="11" y="88"/>
                    <a:pt x="11" y="88"/>
                  </a:cubicBezTo>
                  <a:cubicBezTo>
                    <a:pt x="11" y="88"/>
                    <a:pt x="11" y="88"/>
                    <a:pt x="11" y="88"/>
                  </a:cubicBezTo>
                  <a:cubicBezTo>
                    <a:pt x="11" y="89"/>
                    <a:pt x="11" y="89"/>
                    <a:pt x="10" y="89"/>
                  </a:cubicBezTo>
                  <a:cubicBezTo>
                    <a:pt x="10" y="89"/>
                    <a:pt x="10" y="90"/>
                    <a:pt x="10" y="90"/>
                  </a:cubicBezTo>
                  <a:cubicBezTo>
                    <a:pt x="10" y="90"/>
                    <a:pt x="10" y="91"/>
                    <a:pt x="10" y="91"/>
                  </a:cubicBezTo>
                  <a:cubicBezTo>
                    <a:pt x="10" y="91"/>
                    <a:pt x="10" y="91"/>
                    <a:pt x="10" y="91"/>
                  </a:cubicBezTo>
                  <a:cubicBezTo>
                    <a:pt x="11" y="91"/>
                    <a:pt x="11" y="91"/>
                    <a:pt x="11" y="91"/>
                  </a:cubicBezTo>
                  <a:cubicBezTo>
                    <a:pt x="10" y="91"/>
                    <a:pt x="10" y="91"/>
                    <a:pt x="10" y="91"/>
                  </a:cubicBezTo>
                  <a:cubicBezTo>
                    <a:pt x="10" y="91"/>
                    <a:pt x="10" y="91"/>
                    <a:pt x="10" y="91"/>
                  </a:cubicBezTo>
                  <a:cubicBezTo>
                    <a:pt x="10" y="91"/>
                    <a:pt x="10" y="91"/>
                    <a:pt x="10" y="91"/>
                  </a:cubicBezTo>
                  <a:cubicBezTo>
                    <a:pt x="10" y="91"/>
                    <a:pt x="10" y="90"/>
                    <a:pt x="9" y="91"/>
                  </a:cubicBezTo>
                  <a:cubicBezTo>
                    <a:pt x="9" y="91"/>
                    <a:pt x="9" y="91"/>
                    <a:pt x="9" y="91"/>
                  </a:cubicBezTo>
                  <a:cubicBezTo>
                    <a:pt x="9" y="91"/>
                    <a:pt x="9" y="91"/>
                    <a:pt x="9" y="91"/>
                  </a:cubicBezTo>
                  <a:cubicBezTo>
                    <a:pt x="9" y="91"/>
                    <a:pt x="8" y="91"/>
                    <a:pt x="8" y="91"/>
                  </a:cubicBezTo>
                  <a:cubicBezTo>
                    <a:pt x="8" y="91"/>
                    <a:pt x="8" y="92"/>
                    <a:pt x="8" y="92"/>
                  </a:cubicBezTo>
                  <a:cubicBezTo>
                    <a:pt x="8" y="92"/>
                    <a:pt x="8" y="92"/>
                    <a:pt x="8" y="92"/>
                  </a:cubicBezTo>
                  <a:cubicBezTo>
                    <a:pt x="8" y="92"/>
                    <a:pt x="8" y="92"/>
                    <a:pt x="8" y="92"/>
                  </a:cubicBezTo>
                  <a:cubicBezTo>
                    <a:pt x="8" y="93"/>
                    <a:pt x="8" y="93"/>
                    <a:pt x="8" y="93"/>
                  </a:cubicBezTo>
                  <a:cubicBezTo>
                    <a:pt x="8" y="93"/>
                    <a:pt x="8" y="93"/>
                    <a:pt x="8" y="93"/>
                  </a:cubicBezTo>
                  <a:cubicBezTo>
                    <a:pt x="8" y="92"/>
                    <a:pt x="7" y="92"/>
                    <a:pt x="7" y="93"/>
                  </a:cubicBezTo>
                  <a:cubicBezTo>
                    <a:pt x="7" y="93"/>
                    <a:pt x="7" y="93"/>
                    <a:pt x="7" y="93"/>
                  </a:cubicBezTo>
                  <a:cubicBezTo>
                    <a:pt x="7" y="93"/>
                    <a:pt x="7" y="93"/>
                    <a:pt x="7" y="93"/>
                  </a:cubicBezTo>
                  <a:cubicBezTo>
                    <a:pt x="7" y="93"/>
                    <a:pt x="7" y="94"/>
                    <a:pt x="7" y="94"/>
                  </a:cubicBezTo>
                  <a:cubicBezTo>
                    <a:pt x="7" y="94"/>
                    <a:pt x="7" y="94"/>
                    <a:pt x="7" y="94"/>
                  </a:cubicBezTo>
                  <a:cubicBezTo>
                    <a:pt x="7" y="94"/>
                    <a:pt x="7" y="94"/>
                    <a:pt x="7" y="94"/>
                  </a:cubicBezTo>
                  <a:cubicBezTo>
                    <a:pt x="7" y="94"/>
                    <a:pt x="7" y="95"/>
                    <a:pt x="7" y="95"/>
                  </a:cubicBezTo>
                  <a:cubicBezTo>
                    <a:pt x="7" y="95"/>
                    <a:pt x="7" y="95"/>
                    <a:pt x="7" y="94"/>
                  </a:cubicBezTo>
                  <a:cubicBezTo>
                    <a:pt x="7" y="94"/>
                    <a:pt x="7" y="94"/>
                    <a:pt x="7" y="94"/>
                  </a:cubicBezTo>
                  <a:cubicBezTo>
                    <a:pt x="7" y="94"/>
                    <a:pt x="7" y="93"/>
                    <a:pt x="6" y="93"/>
                  </a:cubicBezTo>
                  <a:cubicBezTo>
                    <a:pt x="6" y="93"/>
                    <a:pt x="6" y="94"/>
                    <a:pt x="6" y="94"/>
                  </a:cubicBezTo>
                  <a:cubicBezTo>
                    <a:pt x="6" y="94"/>
                    <a:pt x="5" y="94"/>
                    <a:pt x="5" y="94"/>
                  </a:cubicBezTo>
                  <a:cubicBezTo>
                    <a:pt x="5" y="94"/>
                    <a:pt x="5" y="94"/>
                    <a:pt x="5" y="94"/>
                  </a:cubicBezTo>
                  <a:cubicBezTo>
                    <a:pt x="5" y="95"/>
                    <a:pt x="6" y="95"/>
                    <a:pt x="6" y="95"/>
                  </a:cubicBezTo>
                  <a:cubicBezTo>
                    <a:pt x="6" y="95"/>
                    <a:pt x="6" y="95"/>
                    <a:pt x="5" y="95"/>
                  </a:cubicBezTo>
                  <a:cubicBezTo>
                    <a:pt x="5" y="95"/>
                    <a:pt x="5" y="95"/>
                    <a:pt x="5" y="95"/>
                  </a:cubicBezTo>
                  <a:cubicBezTo>
                    <a:pt x="5" y="95"/>
                    <a:pt x="5" y="95"/>
                    <a:pt x="5" y="95"/>
                  </a:cubicBezTo>
                  <a:cubicBezTo>
                    <a:pt x="5" y="96"/>
                    <a:pt x="5" y="96"/>
                    <a:pt x="5" y="96"/>
                  </a:cubicBezTo>
                  <a:cubicBezTo>
                    <a:pt x="5" y="96"/>
                    <a:pt x="5" y="96"/>
                    <a:pt x="5" y="95"/>
                  </a:cubicBezTo>
                  <a:cubicBezTo>
                    <a:pt x="5" y="95"/>
                    <a:pt x="5" y="95"/>
                    <a:pt x="5" y="95"/>
                  </a:cubicBezTo>
                  <a:cubicBezTo>
                    <a:pt x="4" y="95"/>
                    <a:pt x="4" y="96"/>
                    <a:pt x="4" y="96"/>
                  </a:cubicBezTo>
                  <a:cubicBezTo>
                    <a:pt x="5" y="96"/>
                    <a:pt x="5" y="96"/>
                    <a:pt x="5" y="96"/>
                  </a:cubicBezTo>
                  <a:cubicBezTo>
                    <a:pt x="5" y="96"/>
                    <a:pt x="4" y="96"/>
                    <a:pt x="4" y="96"/>
                  </a:cubicBezTo>
                  <a:cubicBezTo>
                    <a:pt x="4" y="96"/>
                    <a:pt x="4" y="96"/>
                    <a:pt x="4" y="96"/>
                  </a:cubicBezTo>
                  <a:cubicBezTo>
                    <a:pt x="4" y="96"/>
                    <a:pt x="4" y="97"/>
                    <a:pt x="4" y="97"/>
                  </a:cubicBezTo>
                  <a:cubicBezTo>
                    <a:pt x="4" y="97"/>
                    <a:pt x="4" y="97"/>
                    <a:pt x="4" y="97"/>
                  </a:cubicBezTo>
                  <a:cubicBezTo>
                    <a:pt x="4" y="98"/>
                    <a:pt x="5" y="98"/>
                    <a:pt x="5" y="97"/>
                  </a:cubicBezTo>
                  <a:cubicBezTo>
                    <a:pt x="5" y="98"/>
                    <a:pt x="5" y="97"/>
                    <a:pt x="5" y="97"/>
                  </a:cubicBezTo>
                  <a:cubicBezTo>
                    <a:pt x="5" y="98"/>
                    <a:pt x="5" y="98"/>
                    <a:pt x="5" y="98"/>
                  </a:cubicBezTo>
                  <a:cubicBezTo>
                    <a:pt x="5" y="98"/>
                    <a:pt x="4" y="98"/>
                    <a:pt x="4" y="98"/>
                  </a:cubicBezTo>
                  <a:cubicBezTo>
                    <a:pt x="4" y="98"/>
                    <a:pt x="4" y="98"/>
                    <a:pt x="4" y="98"/>
                  </a:cubicBezTo>
                  <a:cubicBezTo>
                    <a:pt x="5" y="98"/>
                    <a:pt x="5" y="99"/>
                    <a:pt x="5" y="99"/>
                  </a:cubicBezTo>
                  <a:cubicBezTo>
                    <a:pt x="5" y="99"/>
                    <a:pt x="5" y="99"/>
                    <a:pt x="5" y="99"/>
                  </a:cubicBezTo>
                  <a:cubicBezTo>
                    <a:pt x="5" y="99"/>
                    <a:pt x="5" y="99"/>
                    <a:pt x="5" y="99"/>
                  </a:cubicBezTo>
                  <a:cubicBezTo>
                    <a:pt x="5" y="99"/>
                    <a:pt x="5" y="99"/>
                    <a:pt x="5" y="99"/>
                  </a:cubicBezTo>
                  <a:cubicBezTo>
                    <a:pt x="5" y="99"/>
                    <a:pt x="5" y="98"/>
                    <a:pt x="4" y="98"/>
                  </a:cubicBezTo>
                  <a:cubicBezTo>
                    <a:pt x="4" y="98"/>
                    <a:pt x="4" y="99"/>
                    <a:pt x="4" y="99"/>
                  </a:cubicBezTo>
                  <a:cubicBezTo>
                    <a:pt x="4" y="98"/>
                    <a:pt x="4" y="98"/>
                    <a:pt x="4" y="98"/>
                  </a:cubicBezTo>
                  <a:cubicBezTo>
                    <a:pt x="4" y="98"/>
                    <a:pt x="4" y="98"/>
                    <a:pt x="4" y="98"/>
                  </a:cubicBezTo>
                  <a:cubicBezTo>
                    <a:pt x="3" y="98"/>
                    <a:pt x="3" y="98"/>
                    <a:pt x="3" y="98"/>
                  </a:cubicBezTo>
                  <a:cubicBezTo>
                    <a:pt x="3" y="98"/>
                    <a:pt x="3" y="98"/>
                    <a:pt x="3" y="98"/>
                  </a:cubicBezTo>
                  <a:cubicBezTo>
                    <a:pt x="3" y="98"/>
                    <a:pt x="3" y="98"/>
                    <a:pt x="3" y="98"/>
                  </a:cubicBezTo>
                  <a:cubicBezTo>
                    <a:pt x="2" y="98"/>
                    <a:pt x="3" y="99"/>
                    <a:pt x="3" y="99"/>
                  </a:cubicBezTo>
                  <a:cubicBezTo>
                    <a:pt x="3" y="99"/>
                    <a:pt x="3" y="99"/>
                    <a:pt x="3" y="99"/>
                  </a:cubicBezTo>
                  <a:cubicBezTo>
                    <a:pt x="3" y="99"/>
                    <a:pt x="3" y="99"/>
                    <a:pt x="3" y="99"/>
                  </a:cubicBezTo>
                  <a:cubicBezTo>
                    <a:pt x="2" y="99"/>
                    <a:pt x="2" y="99"/>
                    <a:pt x="2" y="99"/>
                  </a:cubicBezTo>
                  <a:cubicBezTo>
                    <a:pt x="2" y="99"/>
                    <a:pt x="2" y="100"/>
                    <a:pt x="2" y="100"/>
                  </a:cubicBezTo>
                  <a:cubicBezTo>
                    <a:pt x="2" y="100"/>
                    <a:pt x="2" y="100"/>
                    <a:pt x="2" y="100"/>
                  </a:cubicBezTo>
                  <a:cubicBezTo>
                    <a:pt x="2" y="100"/>
                    <a:pt x="2" y="101"/>
                    <a:pt x="2" y="101"/>
                  </a:cubicBezTo>
                  <a:cubicBezTo>
                    <a:pt x="2" y="101"/>
                    <a:pt x="2" y="101"/>
                    <a:pt x="2" y="101"/>
                  </a:cubicBezTo>
                  <a:cubicBezTo>
                    <a:pt x="2" y="101"/>
                    <a:pt x="2" y="100"/>
                    <a:pt x="3" y="100"/>
                  </a:cubicBezTo>
                  <a:cubicBezTo>
                    <a:pt x="3" y="100"/>
                    <a:pt x="3" y="100"/>
                    <a:pt x="3" y="100"/>
                  </a:cubicBezTo>
                  <a:cubicBezTo>
                    <a:pt x="3" y="100"/>
                    <a:pt x="3" y="100"/>
                    <a:pt x="3" y="100"/>
                  </a:cubicBezTo>
                  <a:cubicBezTo>
                    <a:pt x="4" y="100"/>
                    <a:pt x="4" y="100"/>
                    <a:pt x="4" y="100"/>
                  </a:cubicBezTo>
                  <a:cubicBezTo>
                    <a:pt x="4" y="100"/>
                    <a:pt x="4" y="100"/>
                    <a:pt x="4" y="100"/>
                  </a:cubicBezTo>
                  <a:cubicBezTo>
                    <a:pt x="4" y="100"/>
                    <a:pt x="4" y="100"/>
                    <a:pt x="3" y="100"/>
                  </a:cubicBezTo>
                  <a:cubicBezTo>
                    <a:pt x="3" y="100"/>
                    <a:pt x="3" y="100"/>
                    <a:pt x="3" y="100"/>
                  </a:cubicBezTo>
                  <a:cubicBezTo>
                    <a:pt x="3" y="100"/>
                    <a:pt x="3" y="100"/>
                    <a:pt x="3" y="100"/>
                  </a:cubicBezTo>
                  <a:cubicBezTo>
                    <a:pt x="3" y="100"/>
                    <a:pt x="3" y="100"/>
                    <a:pt x="3" y="101"/>
                  </a:cubicBezTo>
                  <a:cubicBezTo>
                    <a:pt x="2" y="101"/>
                    <a:pt x="2" y="101"/>
                    <a:pt x="2" y="101"/>
                  </a:cubicBezTo>
                  <a:cubicBezTo>
                    <a:pt x="2" y="101"/>
                    <a:pt x="2" y="101"/>
                    <a:pt x="3" y="101"/>
                  </a:cubicBezTo>
                  <a:cubicBezTo>
                    <a:pt x="3" y="101"/>
                    <a:pt x="3" y="101"/>
                    <a:pt x="3" y="101"/>
                  </a:cubicBezTo>
                  <a:cubicBezTo>
                    <a:pt x="3" y="101"/>
                    <a:pt x="3" y="101"/>
                    <a:pt x="3" y="101"/>
                  </a:cubicBezTo>
                  <a:cubicBezTo>
                    <a:pt x="3" y="101"/>
                    <a:pt x="3" y="101"/>
                    <a:pt x="3" y="101"/>
                  </a:cubicBezTo>
                  <a:cubicBezTo>
                    <a:pt x="3" y="101"/>
                    <a:pt x="3" y="101"/>
                    <a:pt x="2" y="101"/>
                  </a:cubicBezTo>
                  <a:cubicBezTo>
                    <a:pt x="2" y="102"/>
                    <a:pt x="2" y="102"/>
                    <a:pt x="2" y="102"/>
                  </a:cubicBezTo>
                  <a:cubicBezTo>
                    <a:pt x="3" y="102"/>
                    <a:pt x="3" y="102"/>
                    <a:pt x="3" y="102"/>
                  </a:cubicBezTo>
                  <a:cubicBezTo>
                    <a:pt x="3" y="102"/>
                    <a:pt x="4" y="102"/>
                    <a:pt x="4" y="102"/>
                  </a:cubicBezTo>
                  <a:cubicBezTo>
                    <a:pt x="3" y="102"/>
                    <a:pt x="3" y="102"/>
                    <a:pt x="3" y="102"/>
                  </a:cubicBezTo>
                  <a:cubicBezTo>
                    <a:pt x="3" y="102"/>
                    <a:pt x="3" y="102"/>
                    <a:pt x="3" y="102"/>
                  </a:cubicBezTo>
                  <a:cubicBezTo>
                    <a:pt x="3" y="102"/>
                    <a:pt x="3" y="102"/>
                    <a:pt x="3" y="102"/>
                  </a:cubicBezTo>
                  <a:cubicBezTo>
                    <a:pt x="3" y="102"/>
                    <a:pt x="2" y="103"/>
                    <a:pt x="2" y="103"/>
                  </a:cubicBezTo>
                  <a:cubicBezTo>
                    <a:pt x="2" y="102"/>
                    <a:pt x="2" y="102"/>
                    <a:pt x="2" y="103"/>
                  </a:cubicBezTo>
                  <a:cubicBezTo>
                    <a:pt x="2" y="103"/>
                    <a:pt x="2" y="103"/>
                    <a:pt x="2" y="103"/>
                  </a:cubicBezTo>
                  <a:cubicBezTo>
                    <a:pt x="2" y="103"/>
                    <a:pt x="2" y="103"/>
                    <a:pt x="1" y="103"/>
                  </a:cubicBezTo>
                  <a:cubicBezTo>
                    <a:pt x="1" y="103"/>
                    <a:pt x="1" y="103"/>
                    <a:pt x="0" y="103"/>
                  </a:cubicBezTo>
                  <a:cubicBezTo>
                    <a:pt x="0" y="103"/>
                    <a:pt x="0" y="103"/>
                    <a:pt x="0" y="103"/>
                  </a:cubicBezTo>
                  <a:cubicBezTo>
                    <a:pt x="0" y="104"/>
                    <a:pt x="0" y="104"/>
                    <a:pt x="0" y="105"/>
                  </a:cubicBezTo>
                  <a:cubicBezTo>
                    <a:pt x="0" y="105"/>
                    <a:pt x="0" y="105"/>
                    <a:pt x="0" y="105"/>
                  </a:cubicBezTo>
                  <a:cubicBezTo>
                    <a:pt x="0" y="105"/>
                    <a:pt x="0" y="105"/>
                    <a:pt x="1" y="105"/>
                  </a:cubicBezTo>
                  <a:cubicBezTo>
                    <a:pt x="1" y="105"/>
                    <a:pt x="1" y="105"/>
                    <a:pt x="1" y="105"/>
                  </a:cubicBezTo>
                  <a:cubicBezTo>
                    <a:pt x="1" y="105"/>
                    <a:pt x="1" y="105"/>
                    <a:pt x="1" y="104"/>
                  </a:cubicBezTo>
                  <a:cubicBezTo>
                    <a:pt x="2" y="104"/>
                    <a:pt x="2" y="104"/>
                    <a:pt x="2" y="104"/>
                  </a:cubicBezTo>
                  <a:cubicBezTo>
                    <a:pt x="2" y="104"/>
                    <a:pt x="2" y="104"/>
                    <a:pt x="2" y="104"/>
                  </a:cubicBezTo>
                  <a:cubicBezTo>
                    <a:pt x="2" y="104"/>
                    <a:pt x="2" y="104"/>
                    <a:pt x="2" y="104"/>
                  </a:cubicBezTo>
                  <a:cubicBezTo>
                    <a:pt x="2" y="105"/>
                    <a:pt x="2" y="104"/>
                    <a:pt x="2" y="104"/>
                  </a:cubicBezTo>
                  <a:cubicBezTo>
                    <a:pt x="2" y="104"/>
                    <a:pt x="2" y="105"/>
                    <a:pt x="2" y="105"/>
                  </a:cubicBezTo>
                  <a:cubicBezTo>
                    <a:pt x="1" y="105"/>
                    <a:pt x="1" y="105"/>
                    <a:pt x="1" y="105"/>
                  </a:cubicBezTo>
                  <a:cubicBezTo>
                    <a:pt x="1" y="105"/>
                    <a:pt x="1" y="106"/>
                    <a:pt x="1" y="106"/>
                  </a:cubicBezTo>
                  <a:cubicBezTo>
                    <a:pt x="1" y="106"/>
                    <a:pt x="1" y="106"/>
                    <a:pt x="1" y="106"/>
                  </a:cubicBezTo>
                  <a:cubicBezTo>
                    <a:pt x="2" y="106"/>
                    <a:pt x="2" y="106"/>
                    <a:pt x="2" y="105"/>
                  </a:cubicBezTo>
                  <a:cubicBezTo>
                    <a:pt x="2" y="105"/>
                    <a:pt x="2" y="106"/>
                    <a:pt x="2" y="106"/>
                  </a:cubicBezTo>
                  <a:cubicBezTo>
                    <a:pt x="2" y="106"/>
                    <a:pt x="2" y="106"/>
                    <a:pt x="2" y="106"/>
                  </a:cubicBezTo>
                  <a:cubicBezTo>
                    <a:pt x="2" y="106"/>
                    <a:pt x="2" y="106"/>
                    <a:pt x="1" y="106"/>
                  </a:cubicBezTo>
                  <a:cubicBezTo>
                    <a:pt x="1" y="107"/>
                    <a:pt x="2" y="107"/>
                    <a:pt x="2" y="107"/>
                  </a:cubicBezTo>
                  <a:cubicBezTo>
                    <a:pt x="2" y="107"/>
                    <a:pt x="2" y="107"/>
                    <a:pt x="2" y="107"/>
                  </a:cubicBezTo>
                  <a:cubicBezTo>
                    <a:pt x="2" y="107"/>
                    <a:pt x="3" y="107"/>
                    <a:pt x="3" y="107"/>
                  </a:cubicBezTo>
                  <a:cubicBezTo>
                    <a:pt x="3" y="107"/>
                    <a:pt x="3" y="107"/>
                    <a:pt x="4" y="107"/>
                  </a:cubicBezTo>
                  <a:cubicBezTo>
                    <a:pt x="4" y="107"/>
                    <a:pt x="4" y="107"/>
                    <a:pt x="4" y="107"/>
                  </a:cubicBezTo>
                  <a:cubicBezTo>
                    <a:pt x="5" y="107"/>
                    <a:pt x="5" y="107"/>
                    <a:pt x="5" y="107"/>
                  </a:cubicBezTo>
                  <a:cubicBezTo>
                    <a:pt x="5" y="108"/>
                    <a:pt x="6" y="108"/>
                    <a:pt x="6" y="108"/>
                  </a:cubicBezTo>
                  <a:cubicBezTo>
                    <a:pt x="6" y="107"/>
                    <a:pt x="6" y="107"/>
                    <a:pt x="6" y="107"/>
                  </a:cubicBezTo>
                  <a:cubicBezTo>
                    <a:pt x="6" y="108"/>
                    <a:pt x="7" y="107"/>
                    <a:pt x="7" y="107"/>
                  </a:cubicBezTo>
                  <a:cubicBezTo>
                    <a:pt x="7" y="107"/>
                    <a:pt x="7" y="107"/>
                    <a:pt x="7" y="107"/>
                  </a:cubicBezTo>
                  <a:cubicBezTo>
                    <a:pt x="7" y="107"/>
                    <a:pt x="7" y="107"/>
                    <a:pt x="7" y="107"/>
                  </a:cubicBezTo>
                  <a:cubicBezTo>
                    <a:pt x="7" y="106"/>
                    <a:pt x="7" y="106"/>
                    <a:pt x="7" y="106"/>
                  </a:cubicBezTo>
                  <a:cubicBezTo>
                    <a:pt x="7" y="106"/>
                    <a:pt x="7" y="106"/>
                    <a:pt x="8" y="106"/>
                  </a:cubicBezTo>
                  <a:cubicBezTo>
                    <a:pt x="8" y="107"/>
                    <a:pt x="8" y="107"/>
                    <a:pt x="9" y="107"/>
                  </a:cubicBezTo>
                  <a:cubicBezTo>
                    <a:pt x="9" y="107"/>
                    <a:pt x="9" y="108"/>
                    <a:pt x="9" y="108"/>
                  </a:cubicBezTo>
                  <a:cubicBezTo>
                    <a:pt x="9" y="108"/>
                    <a:pt x="9" y="108"/>
                    <a:pt x="9" y="108"/>
                  </a:cubicBezTo>
                  <a:cubicBezTo>
                    <a:pt x="9" y="108"/>
                    <a:pt x="9" y="109"/>
                    <a:pt x="9" y="109"/>
                  </a:cubicBezTo>
                  <a:cubicBezTo>
                    <a:pt x="9" y="109"/>
                    <a:pt x="10" y="109"/>
                    <a:pt x="10" y="109"/>
                  </a:cubicBezTo>
                  <a:cubicBezTo>
                    <a:pt x="10" y="109"/>
                    <a:pt x="10" y="109"/>
                    <a:pt x="10" y="109"/>
                  </a:cubicBezTo>
                  <a:cubicBezTo>
                    <a:pt x="10" y="109"/>
                    <a:pt x="11" y="109"/>
                    <a:pt x="11" y="109"/>
                  </a:cubicBezTo>
                  <a:cubicBezTo>
                    <a:pt x="11" y="109"/>
                    <a:pt x="11" y="109"/>
                    <a:pt x="11" y="109"/>
                  </a:cubicBezTo>
                  <a:cubicBezTo>
                    <a:pt x="11" y="109"/>
                    <a:pt x="11" y="109"/>
                    <a:pt x="11" y="109"/>
                  </a:cubicBezTo>
                  <a:cubicBezTo>
                    <a:pt x="11" y="109"/>
                    <a:pt x="11" y="108"/>
                    <a:pt x="12" y="108"/>
                  </a:cubicBezTo>
                  <a:cubicBezTo>
                    <a:pt x="12" y="108"/>
                    <a:pt x="12" y="108"/>
                    <a:pt x="12" y="109"/>
                  </a:cubicBezTo>
                  <a:cubicBezTo>
                    <a:pt x="12" y="109"/>
                    <a:pt x="13" y="109"/>
                    <a:pt x="13" y="109"/>
                  </a:cubicBezTo>
                  <a:cubicBezTo>
                    <a:pt x="13" y="110"/>
                    <a:pt x="13" y="110"/>
                    <a:pt x="13" y="110"/>
                  </a:cubicBezTo>
                  <a:cubicBezTo>
                    <a:pt x="13" y="110"/>
                    <a:pt x="13" y="110"/>
                    <a:pt x="13" y="110"/>
                  </a:cubicBezTo>
                  <a:cubicBezTo>
                    <a:pt x="13" y="110"/>
                    <a:pt x="13" y="110"/>
                    <a:pt x="13" y="110"/>
                  </a:cubicBezTo>
                  <a:cubicBezTo>
                    <a:pt x="13" y="110"/>
                    <a:pt x="13" y="110"/>
                    <a:pt x="13" y="110"/>
                  </a:cubicBezTo>
                  <a:cubicBezTo>
                    <a:pt x="13" y="110"/>
                    <a:pt x="13" y="109"/>
                    <a:pt x="14" y="109"/>
                  </a:cubicBezTo>
                  <a:cubicBezTo>
                    <a:pt x="14" y="110"/>
                    <a:pt x="14" y="110"/>
                    <a:pt x="13" y="110"/>
                  </a:cubicBezTo>
                  <a:cubicBezTo>
                    <a:pt x="13" y="110"/>
                    <a:pt x="13" y="110"/>
                    <a:pt x="13" y="110"/>
                  </a:cubicBezTo>
                  <a:cubicBezTo>
                    <a:pt x="13" y="110"/>
                    <a:pt x="13" y="111"/>
                    <a:pt x="13" y="111"/>
                  </a:cubicBezTo>
                  <a:cubicBezTo>
                    <a:pt x="13" y="111"/>
                    <a:pt x="13" y="111"/>
                    <a:pt x="13" y="111"/>
                  </a:cubicBezTo>
                  <a:cubicBezTo>
                    <a:pt x="13" y="111"/>
                    <a:pt x="13" y="111"/>
                    <a:pt x="14" y="111"/>
                  </a:cubicBezTo>
                  <a:cubicBezTo>
                    <a:pt x="14" y="111"/>
                    <a:pt x="14" y="111"/>
                    <a:pt x="14" y="111"/>
                  </a:cubicBezTo>
                  <a:cubicBezTo>
                    <a:pt x="14" y="111"/>
                    <a:pt x="13" y="111"/>
                    <a:pt x="13" y="111"/>
                  </a:cubicBezTo>
                  <a:cubicBezTo>
                    <a:pt x="13" y="111"/>
                    <a:pt x="13" y="111"/>
                    <a:pt x="13" y="111"/>
                  </a:cubicBezTo>
                  <a:cubicBezTo>
                    <a:pt x="13" y="111"/>
                    <a:pt x="14" y="110"/>
                    <a:pt x="14" y="110"/>
                  </a:cubicBezTo>
                  <a:cubicBezTo>
                    <a:pt x="14" y="111"/>
                    <a:pt x="14" y="111"/>
                    <a:pt x="14" y="111"/>
                  </a:cubicBezTo>
                  <a:cubicBezTo>
                    <a:pt x="14" y="111"/>
                    <a:pt x="14" y="111"/>
                    <a:pt x="15" y="111"/>
                  </a:cubicBezTo>
                  <a:cubicBezTo>
                    <a:pt x="15" y="111"/>
                    <a:pt x="15" y="111"/>
                    <a:pt x="15" y="111"/>
                  </a:cubicBezTo>
                  <a:cubicBezTo>
                    <a:pt x="15" y="111"/>
                    <a:pt x="15" y="111"/>
                    <a:pt x="15" y="111"/>
                  </a:cubicBezTo>
                  <a:cubicBezTo>
                    <a:pt x="15" y="111"/>
                    <a:pt x="15" y="111"/>
                    <a:pt x="15" y="111"/>
                  </a:cubicBezTo>
                  <a:cubicBezTo>
                    <a:pt x="15" y="111"/>
                    <a:pt x="16" y="111"/>
                    <a:pt x="16" y="111"/>
                  </a:cubicBezTo>
                  <a:cubicBezTo>
                    <a:pt x="16" y="111"/>
                    <a:pt x="16" y="111"/>
                    <a:pt x="17" y="111"/>
                  </a:cubicBezTo>
                  <a:cubicBezTo>
                    <a:pt x="17" y="111"/>
                    <a:pt x="17" y="111"/>
                    <a:pt x="17" y="111"/>
                  </a:cubicBezTo>
                  <a:cubicBezTo>
                    <a:pt x="17" y="112"/>
                    <a:pt x="17" y="112"/>
                    <a:pt x="17" y="112"/>
                  </a:cubicBezTo>
                  <a:cubicBezTo>
                    <a:pt x="18" y="112"/>
                    <a:pt x="18" y="112"/>
                    <a:pt x="18" y="112"/>
                  </a:cubicBezTo>
                  <a:cubicBezTo>
                    <a:pt x="18" y="112"/>
                    <a:pt x="18" y="112"/>
                    <a:pt x="18" y="112"/>
                  </a:cubicBezTo>
                  <a:cubicBezTo>
                    <a:pt x="19" y="112"/>
                    <a:pt x="18" y="112"/>
                    <a:pt x="19" y="111"/>
                  </a:cubicBezTo>
                  <a:cubicBezTo>
                    <a:pt x="19" y="112"/>
                    <a:pt x="19" y="112"/>
                    <a:pt x="19" y="112"/>
                  </a:cubicBezTo>
                  <a:cubicBezTo>
                    <a:pt x="19" y="112"/>
                    <a:pt x="19" y="111"/>
                    <a:pt x="19" y="111"/>
                  </a:cubicBezTo>
                  <a:cubicBezTo>
                    <a:pt x="19" y="111"/>
                    <a:pt x="19" y="111"/>
                    <a:pt x="19" y="111"/>
                  </a:cubicBezTo>
                  <a:cubicBezTo>
                    <a:pt x="19" y="111"/>
                    <a:pt x="20" y="112"/>
                    <a:pt x="20" y="112"/>
                  </a:cubicBezTo>
                  <a:cubicBezTo>
                    <a:pt x="20" y="112"/>
                    <a:pt x="20" y="112"/>
                    <a:pt x="20" y="112"/>
                  </a:cubicBezTo>
                  <a:cubicBezTo>
                    <a:pt x="20" y="111"/>
                    <a:pt x="20" y="111"/>
                    <a:pt x="20" y="111"/>
                  </a:cubicBezTo>
                  <a:cubicBezTo>
                    <a:pt x="20" y="111"/>
                    <a:pt x="21" y="111"/>
                    <a:pt x="21" y="111"/>
                  </a:cubicBezTo>
                  <a:cubicBezTo>
                    <a:pt x="21" y="111"/>
                    <a:pt x="21" y="111"/>
                    <a:pt x="21" y="111"/>
                  </a:cubicBezTo>
                  <a:cubicBezTo>
                    <a:pt x="21" y="111"/>
                    <a:pt x="21" y="111"/>
                    <a:pt x="21" y="111"/>
                  </a:cubicBezTo>
                  <a:cubicBezTo>
                    <a:pt x="21" y="111"/>
                    <a:pt x="22" y="111"/>
                    <a:pt x="22" y="111"/>
                  </a:cubicBezTo>
                  <a:cubicBezTo>
                    <a:pt x="22" y="111"/>
                    <a:pt x="22" y="111"/>
                    <a:pt x="22" y="111"/>
                  </a:cubicBezTo>
                  <a:cubicBezTo>
                    <a:pt x="22" y="111"/>
                    <a:pt x="22" y="111"/>
                    <a:pt x="22" y="111"/>
                  </a:cubicBezTo>
                  <a:cubicBezTo>
                    <a:pt x="23" y="110"/>
                    <a:pt x="23" y="110"/>
                    <a:pt x="23" y="110"/>
                  </a:cubicBezTo>
                  <a:cubicBezTo>
                    <a:pt x="23" y="110"/>
                    <a:pt x="23" y="110"/>
                    <a:pt x="23" y="110"/>
                  </a:cubicBezTo>
                  <a:cubicBezTo>
                    <a:pt x="23" y="110"/>
                    <a:pt x="23" y="110"/>
                    <a:pt x="24" y="110"/>
                  </a:cubicBezTo>
                  <a:cubicBezTo>
                    <a:pt x="24" y="110"/>
                    <a:pt x="24" y="109"/>
                    <a:pt x="24" y="109"/>
                  </a:cubicBezTo>
                  <a:cubicBezTo>
                    <a:pt x="24" y="109"/>
                    <a:pt x="24" y="108"/>
                    <a:pt x="24" y="108"/>
                  </a:cubicBezTo>
                  <a:cubicBezTo>
                    <a:pt x="25" y="108"/>
                    <a:pt x="25" y="108"/>
                    <a:pt x="26" y="107"/>
                  </a:cubicBezTo>
                  <a:cubicBezTo>
                    <a:pt x="26" y="107"/>
                    <a:pt x="26" y="107"/>
                    <a:pt x="26" y="107"/>
                  </a:cubicBezTo>
                  <a:cubicBezTo>
                    <a:pt x="26" y="107"/>
                    <a:pt x="27" y="107"/>
                    <a:pt x="27" y="106"/>
                  </a:cubicBezTo>
                  <a:cubicBezTo>
                    <a:pt x="27" y="106"/>
                    <a:pt x="27" y="105"/>
                    <a:pt x="27" y="105"/>
                  </a:cubicBezTo>
                  <a:cubicBezTo>
                    <a:pt x="28" y="104"/>
                    <a:pt x="28" y="104"/>
                    <a:pt x="28" y="104"/>
                  </a:cubicBezTo>
                  <a:cubicBezTo>
                    <a:pt x="28" y="104"/>
                    <a:pt x="29" y="104"/>
                    <a:pt x="29" y="104"/>
                  </a:cubicBezTo>
                  <a:cubicBezTo>
                    <a:pt x="29" y="104"/>
                    <a:pt x="29" y="104"/>
                    <a:pt x="30" y="104"/>
                  </a:cubicBezTo>
                  <a:cubicBezTo>
                    <a:pt x="30" y="104"/>
                    <a:pt x="30" y="104"/>
                    <a:pt x="30" y="104"/>
                  </a:cubicBezTo>
                  <a:cubicBezTo>
                    <a:pt x="30" y="104"/>
                    <a:pt x="30" y="104"/>
                    <a:pt x="30" y="104"/>
                  </a:cubicBezTo>
                  <a:cubicBezTo>
                    <a:pt x="30" y="103"/>
                    <a:pt x="30" y="103"/>
                    <a:pt x="30" y="103"/>
                  </a:cubicBezTo>
                  <a:cubicBezTo>
                    <a:pt x="31" y="103"/>
                    <a:pt x="31" y="103"/>
                    <a:pt x="31" y="103"/>
                  </a:cubicBezTo>
                  <a:cubicBezTo>
                    <a:pt x="30" y="103"/>
                    <a:pt x="30" y="103"/>
                    <a:pt x="30" y="103"/>
                  </a:cubicBezTo>
                  <a:cubicBezTo>
                    <a:pt x="30" y="103"/>
                    <a:pt x="30" y="103"/>
                    <a:pt x="29" y="104"/>
                  </a:cubicBezTo>
                  <a:cubicBezTo>
                    <a:pt x="29" y="104"/>
                    <a:pt x="29" y="104"/>
                    <a:pt x="29" y="104"/>
                  </a:cubicBezTo>
                  <a:cubicBezTo>
                    <a:pt x="29" y="104"/>
                    <a:pt x="29" y="103"/>
                    <a:pt x="30" y="103"/>
                  </a:cubicBezTo>
                  <a:cubicBezTo>
                    <a:pt x="30" y="103"/>
                    <a:pt x="30" y="103"/>
                    <a:pt x="30" y="103"/>
                  </a:cubicBezTo>
                  <a:cubicBezTo>
                    <a:pt x="30" y="102"/>
                    <a:pt x="30" y="102"/>
                    <a:pt x="30" y="102"/>
                  </a:cubicBezTo>
                  <a:cubicBezTo>
                    <a:pt x="30" y="102"/>
                    <a:pt x="30" y="102"/>
                    <a:pt x="30" y="102"/>
                  </a:cubicBezTo>
                  <a:cubicBezTo>
                    <a:pt x="29" y="102"/>
                    <a:pt x="29" y="102"/>
                    <a:pt x="29" y="102"/>
                  </a:cubicBezTo>
                  <a:cubicBezTo>
                    <a:pt x="30" y="102"/>
                    <a:pt x="30" y="101"/>
                    <a:pt x="30" y="101"/>
                  </a:cubicBezTo>
                  <a:cubicBezTo>
                    <a:pt x="30" y="101"/>
                    <a:pt x="31" y="101"/>
                    <a:pt x="31" y="101"/>
                  </a:cubicBezTo>
                  <a:cubicBezTo>
                    <a:pt x="31" y="100"/>
                    <a:pt x="31" y="100"/>
                    <a:pt x="31" y="100"/>
                  </a:cubicBezTo>
                  <a:cubicBezTo>
                    <a:pt x="31" y="100"/>
                    <a:pt x="31" y="99"/>
                    <a:pt x="31" y="99"/>
                  </a:cubicBezTo>
                  <a:cubicBezTo>
                    <a:pt x="31" y="99"/>
                    <a:pt x="31" y="98"/>
                    <a:pt x="31" y="98"/>
                  </a:cubicBezTo>
                  <a:cubicBezTo>
                    <a:pt x="31" y="98"/>
                    <a:pt x="31" y="98"/>
                    <a:pt x="32" y="97"/>
                  </a:cubicBezTo>
                  <a:cubicBezTo>
                    <a:pt x="32" y="97"/>
                    <a:pt x="32" y="96"/>
                    <a:pt x="32" y="96"/>
                  </a:cubicBezTo>
                  <a:cubicBezTo>
                    <a:pt x="32" y="96"/>
                    <a:pt x="32" y="96"/>
                    <a:pt x="32" y="96"/>
                  </a:cubicBezTo>
                  <a:cubicBezTo>
                    <a:pt x="33" y="95"/>
                    <a:pt x="33" y="95"/>
                    <a:pt x="33" y="95"/>
                  </a:cubicBezTo>
                  <a:cubicBezTo>
                    <a:pt x="33" y="95"/>
                    <a:pt x="33" y="95"/>
                    <a:pt x="33" y="94"/>
                  </a:cubicBezTo>
                  <a:cubicBezTo>
                    <a:pt x="34" y="94"/>
                    <a:pt x="34" y="94"/>
                    <a:pt x="34" y="94"/>
                  </a:cubicBezTo>
                  <a:cubicBezTo>
                    <a:pt x="34" y="93"/>
                    <a:pt x="34" y="93"/>
                    <a:pt x="34" y="92"/>
                  </a:cubicBezTo>
                  <a:cubicBezTo>
                    <a:pt x="34" y="92"/>
                    <a:pt x="34" y="92"/>
                    <a:pt x="34" y="92"/>
                  </a:cubicBezTo>
                  <a:cubicBezTo>
                    <a:pt x="34" y="92"/>
                    <a:pt x="34" y="91"/>
                    <a:pt x="34" y="91"/>
                  </a:cubicBezTo>
                  <a:cubicBezTo>
                    <a:pt x="34" y="91"/>
                    <a:pt x="34" y="90"/>
                    <a:pt x="34" y="90"/>
                  </a:cubicBezTo>
                  <a:cubicBezTo>
                    <a:pt x="34" y="89"/>
                    <a:pt x="34" y="89"/>
                    <a:pt x="34" y="89"/>
                  </a:cubicBezTo>
                  <a:cubicBezTo>
                    <a:pt x="34" y="88"/>
                    <a:pt x="34" y="88"/>
                    <a:pt x="34" y="88"/>
                  </a:cubicBezTo>
                  <a:cubicBezTo>
                    <a:pt x="35" y="87"/>
                    <a:pt x="36" y="87"/>
                    <a:pt x="36" y="87"/>
                  </a:cubicBezTo>
                  <a:cubicBezTo>
                    <a:pt x="37" y="86"/>
                    <a:pt x="37" y="86"/>
                    <a:pt x="38" y="86"/>
                  </a:cubicBezTo>
                  <a:cubicBezTo>
                    <a:pt x="38" y="85"/>
                    <a:pt x="39" y="85"/>
                    <a:pt x="40" y="84"/>
                  </a:cubicBezTo>
                  <a:cubicBezTo>
                    <a:pt x="41" y="84"/>
                    <a:pt x="41" y="84"/>
                    <a:pt x="42" y="83"/>
                  </a:cubicBezTo>
                  <a:cubicBezTo>
                    <a:pt x="42" y="83"/>
                    <a:pt x="42" y="83"/>
                    <a:pt x="42" y="83"/>
                  </a:cubicBezTo>
                  <a:cubicBezTo>
                    <a:pt x="42" y="83"/>
                    <a:pt x="42" y="82"/>
                    <a:pt x="42" y="82"/>
                  </a:cubicBezTo>
                  <a:cubicBezTo>
                    <a:pt x="43" y="82"/>
                    <a:pt x="43" y="82"/>
                    <a:pt x="43" y="82"/>
                  </a:cubicBezTo>
                  <a:cubicBezTo>
                    <a:pt x="43" y="82"/>
                    <a:pt x="43" y="82"/>
                    <a:pt x="43" y="82"/>
                  </a:cubicBezTo>
                  <a:cubicBezTo>
                    <a:pt x="43" y="82"/>
                    <a:pt x="44" y="83"/>
                    <a:pt x="44" y="82"/>
                  </a:cubicBezTo>
                  <a:cubicBezTo>
                    <a:pt x="44" y="82"/>
                    <a:pt x="44" y="83"/>
                    <a:pt x="44" y="83"/>
                  </a:cubicBezTo>
                  <a:cubicBezTo>
                    <a:pt x="44" y="83"/>
                    <a:pt x="43" y="83"/>
                    <a:pt x="43" y="83"/>
                  </a:cubicBezTo>
                  <a:cubicBezTo>
                    <a:pt x="43" y="83"/>
                    <a:pt x="43" y="83"/>
                    <a:pt x="43" y="83"/>
                  </a:cubicBezTo>
                  <a:cubicBezTo>
                    <a:pt x="44" y="83"/>
                    <a:pt x="44" y="83"/>
                    <a:pt x="45" y="83"/>
                  </a:cubicBezTo>
                  <a:cubicBezTo>
                    <a:pt x="45" y="83"/>
                    <a:pt x="45" y="83"/>
                    <a:pt x="45" y="83"/>
                  </a:cubicBezTo>
                  <a:cubicBezTo>
                    <a:pt x="45" y="83"/>
                    <a:pt x="45" y="83"/>
                    <a:pt x="45" y="83"/>
                  </a:cubicBezTo>
                  <a:cubicBezTo>
                    <a:pt x="46" y="84"/>
                    <a:pt x="46" y="84"/>
                    <a:pt x="46" y="84"/>
                  </a:cubicBezTo>
                  <a:cubicBezTo>
                    <a:pt x="46" y="84"/>
                    <a:pt x="46" y="84"/>
                    <a:pt x="46" y="84"/>
                  </a:cubicBezTo>
                  <a:cubicBezTo>
                    <a:pt x="46" y="84"/>
                    <a:pt x="46" y="84"/>
                    <a:pt x="46" y="83"/>
                  </a:cubicBezTo>
                  <a:cubicBezTo>
                    <a:pt x="46" y="83"/>
                    <a:pt x="46" y="83"/>
                    <a:pt x="46" y="83"/>
                  </a:cubicBezTo>
                  <a:cubicBezTo>
                    <a:pt x="46" y="83"/>
                    <a:pt x="46" y="83"/>
                    <a:pt x="46" y="82"/>
                  </a:cubicBezTo>
                  <a:cubicBezTo>
                    <a:pt x="46" y="83"/>
                    <a:pt x="46" y="83"/>
                    <a:pt x="46" y="83"/>
                  </a:cubicBezTo>
                  <a:cubicBezTo>
                    <a:pt x="46" y="83"/>
                    <a:pt x="46" y="83"/>
                    <a:pt x="46" y="83"/>
                  </a:cubicBezTo>
                  <a:cubicBezTo>
                    <a:pt x="46" y="84"/>
                    <a:pt x="47" y="84"/>
                    <a:pt x="47" y="84"/>
                  </a:cubicBezTo>
                  <a:cubicBezTo>
                    <a:pt x="47" y="83"/>
                    <a:pt x="47" y="83"/>
                    <a:pt x="47" y="83"/>
                  </a:cubicBezTo>
                  <a:cubicBezTo>
                    <a:pt x="48" y="83"/>
                    <a:pt x="48" y="82"/>
                    <a:pt x="48" y="82"/>
                  </a:cubicBezTo>
                  <a:cubicBezTo>
                    <a:pt x="47" y="82"/>
                    <a:pt x="47" y="82"/>
                    <a:pt x="47" y="82"/>
                  </a:cubicBezTo>
                  <a:cubicBezTo>
                    <a:pt x="47" y="81"/>
                    <a:pt x="47" y="81"/>
                    <a:pt x="47" y="81"/>
                  </a:cubicBezTo>
                  <a:cubicBezTo>
                    <a:pt x="47" y="81"/>
                    <a:pt x="46" y="81"/>
                    <a:pt x="46" y="81"/>
                  </a:cubicBezTo>
                  <a:cubicBezTo>
                    <a:pt x="46" y="81"/>
                    <a:pt x="46" y="81"/>
                    <a:pt x="46" y="81"/>
                  </a:cubicBezTo>
                  <a:cubicBezTo>
                    <a:pt x="46" y="81"/>
                    <a:pt x="46" y="81"/>
                    <a:pt x="46" y="81"/>
                  </a:cubicBezTo>
                  <a:cubicBezTo>
                    <a:pt x="46" y="81"/>
                    <a:pt x="46" y="81"/>
                    <a:pt x="46" y="81"/>
                  </a:cubicBezTo>
                  <a:cubicBezTo>
                    <a:pt x="45" y="81"/>
                    <a:pt x="45" y="81"/>
                    <a:pt x="45" y="81"/>
                  </a:cubicBezTo>
                  <a:cubicBezTo>
                    <a:pt x="45" y="81"/>
                    <a:pt x="45" y="81"/>
                    <a:pt x="45" y="81"/>
                  </a:cubicBezTo>
                  <a:cubicBezTo>
                    <a:pt x="45" y="81"/>
                    <a:pt x="44" y="81"/>
                    <a:pt x="44" y="81"/>
                  </a:cubicBezTo>
                  <a:cubicBezTo>
                    <a:pt x="44" y="81"/>
                    <a:pt x="44" y="81"/>
                    <a:pt x="44" y="81"/>
                  </a:cubicBezTo>
                  <a:cubicBezTo>
                    <a:pt x="44" y="81"/>
                    <a:pt x="45" y="81"/>
                    <a:pt x="45" y="81"/>
                  </a:cubicBezTo>
                  <a:cubicBezTo>
                    <a:pt x="45" y="81"/>
                    <a:pt x="45" y="81"/>
                    <a:pt x="45" y="81"/>
                  </a:cubicBezTo>
                  <a:cubicBezTo>
                    <a:pt x="45" y="81"/>
                    <a:pt x="45" y="81"/>
                    <a:pt x="45" y="80"/>
                  </a:cubicBezTo>
                  <a:cubicBezTo>
                    <a:pt x="45" y="80"/>
                    <a:pt x="45" y="80"/>
                    <a:pt x="45" y="80"/>
                  </a:cubicBezTo>
                  <a:cubicBezTo>
                    <a:pt x="45" y="80"/>
                    <a:pt x="45" y="79"/>
                    <a:pt x="45" y="79"/>
                  </a:cubicBezTo>
                  <a:cubicBezTo>
                    <a:pt x="45" y="79"/>
                    <a:pt x="44" y="79"/>
                    <a:pt x="45" y="79"/>
                  </a:cubicBezTo>
                  <a:cubicBezTo>
                    <a:pt x="45" y="78"/>
                    <a:pt x="45" y="78"/>
                    <a:pt x="45" y="78"/>
                  </a:cubicBezTo>
                  <a:cubicBezTo>
                    <a:pt x="45" y="78"/>
                    <a:pt x="45" y="78"/>
                    <a:pt x="45" y="78"/>
                  </a:cubicBezTo>
                  <a:cubicBezTo>
                    <a:pt x="45" y="77"/>
                    <a:pt x="45" y="76"/>
                    <a:pt x="46" y="76"/>
                  </a:cubicBezTo>
                  <a:cubicBezTo>
                    <a:pt x="46" y="76"/>
                    <a:pt x="46" y="76"/>
                    <a:pt x="46" y="76"/>
                  </a:cubicBezTo>
                  <a:cubicBezTo>
                    <a:pt x="47" y="76"/>
                    <a:pt x="47" y="76"/>
                    <a:pt x="47" y="76"/>
                  </a:cubicBezTo>
                  <a:cubicBezTo>
                    <a:pt x="47" y="75"/>
                    <a:pt x="47" y="76"/>
                    <a:pt x="47" y="75"/>
                  </a:cubicBezTo>
                  <a:cubicBezTo>
                    <a:pt x="47" y="75"/>
                    <a:pt x="47" y="75"/>
                    <a:pt x="47" y="75"/>
                  </a:cubicBezTo>
                  <a:cubicBezTo>
                    <a:pt x="48" y="75"/>
                    <a:pt x="48" y="75"/>
                    <a:pt x="48" y="75"/>
                  </a:cubicBezTo>
                  <a:cubicBezTo>
                    <a:pt x="48" y="75"/>
                    <a:pt x="49" y="74"/>
                    <a:pt x="49" y="74"/>
                  </a:cubicBezTo>
                  <a:cubicBezTo>
                    <a:pt x="49" y="74"/>
                    <a:pt x="49" y="73"/>
                    <a:pt x="49" y="73"/>
                  </a:cubicBezTo>
                  <a:cubicBezTo>
                    <a:pt x="49" y="73"/>
                    <a:pt x="49" y="73"/>
                    <a:pt x="49" y="73"/>
                  </a:cubicBezTo>
                  <a:cubicBezTo>
                    <a:pt x="50" y="72"/>
                    <a:pt x="50" y="72"/>
                    <a:pt x="50" y="71"/>
                  </a:cubicBezTo>
                  <a:cubicBezTo>
                    <a:pt x="50" y="71"/>
                    <a:pt x="50" y="70"/>
                    <a:pt x="50" y="70"/>
                  </a:cubicBezTo>
                  <a:cubicBezTo>
                    <a:pt x="51" y="70"/>
                    <a:pt x="51" y="69"/>
                    <a:pt x="51" y="69"/>
                  </a:cubicBezTo>
                  <a:cubicBezTo>
                    <a:pt x="52" y="69"/>
                    <a:pt x="52" y="69"/>
                    <a:pt x="52" y="69"/>
                  </a:cubicBezTo>
                  <a:cubicBezTo>
                    <a:pt x="52" y="69"/>
                    <a:pt x="52" y="69"/>
                    <a:pt x="52" y="69"/>
                  </a:cubicBezTo>
                  <a:cubicBezTo>
                    <a:pt x="52" y="69"/>
                    <a:pt x="52" y="69"/>
                    <a:pt x="52" y="69"/>
                  </a:cubicBezTo>
                  <a:cubicBezTo>
                    <a:pt x="52" y="69"/>
                    <a:pt x="52" y="68"/>
                    <a:pt x="52" y="68"/>
                  </a:cubicBezTo>
                  <a:cubicBezTo>
                    <a:pt x="52" y="68"/>
                    <a:pt x="52" y="68"/>
                    <a:pt x="52" y="68"/>
                  </a:cubicBezTo>
                  <a:cubicBezTo>
                    <a:pt x="53" y="68"/>
                    <a:pt x="53" y="67"/>
                    <a:pt x="53" y="67"/>
                  </a:cubicBezTo>
                  <a:cubicBezTo>
                    <a:pt x="53" y="67"/>
                    <a:pt x="53" y="66"/>
                    <a:pt x="53" y="66"/>
                  </a:cubicBezTo>
                  <a:cubicBezTo>
                    <a:pt x="54" y="66"/>
                    <a:pt x="54" y="65"/>
                    <a:pt x="54" y="65"/>
                  </a:cubicBezTo>
                  <a:cubicBezTo>
                    <a:pt x="54" y="65"/>
                    <a:pt x="55" y="65"/>
                    <a:pt x="55" y="64"/>
                  </a:cubicBezTo>
                  <a:cubicBezTo>
                    <a:pt x="55" y="64"/>
                    <a:pt x="55" y="64"/>
                    <a:pt x="55" y="64"/>
                  </a:cubicBezTo>
                  <a:cubicBezTo>
                    <a:pt x="55" y="64"/>
                    <a:pt x="55" y="63"/>
                    <a:pt x="55" y="63"/>
                  </a:cubicBezTo>
                  <a:cubicBezTo>
                    <a:pt x="56" y="63"/>
                    <a:pt x="56" y="63"/>
                    <a:pt x="56" y="63"/>
                  </a:cubicBezTo>
                  <a:cubicBezTo>
                    <a:pt x="56" y="63"/>
                    <a:pt x="55" y="63"/>
                    <a:pt x="55" y="63"/>
                  </a:cubicBezTo>
                  <a:cubicBezTo>
                    <a:pt x="55" y="62"/>
                    <a:pt x="55" y="62"/>
                    <a:pt x="55" y="62"/>
                  </a:cubicBezTo>
                  <a:cubicBezTo>
                    <a:pt x="55" y="62"/>
                    <a:pt x="55" y="62"/>
                    <a:pt x="55" y="61"/>
                  </a:cubicBezTo>
                  <a:cubicBezTo>
                    <a:pt x="55" y="61"/>
                    <a:pt x="55" y="61"/>
                    <a:pt x="55" y="61"/>
                  </a:cubicBezTo>
                  <a:cubicBezTo>
                    <a:pt x="55" y="61"/>
                    <a:pt x="55" y="61"/>
                    <a:pt x="55" y="61"/>
                  </a:cubicBezTo>
                  <a:cubicBezTo>
                    <a:pt x="54" y="61"/>
                    <a:pt x="54" y="61"/>
                    <a:pt x="54" y="61"/>
                  </a:cubicBezTo>
                  <a:cubicBezTo>
                    <a:pt x="54" y="61"/>
                    <a:pt x="54" y="61"/>
                    <a:pt x="54" y="61"/>
                  </a:cubicBezTo>
                  <a:cubicBezTo>
                    <a:pt x="54" y="61"/>
                    <a:pt x="54" y="61"/>
                    <a:pt x="54" y="61"/>
                  </a:cubicBezTo>
                  <a:cubicBezTo>
                    <a:pt x="54" y="61"/>
                    <a:pt x="54" y="60"/>
                    <a:pt x="54" y="60"/>
                  </a:cubicBezTo>
                  <a:cubicBezTo>
                    <a:pt x="54" y="60"/>
                    <a:pt x="54" y="60"/>
                    <a:pt x="54" y="59"/>
                  </a:cubicBezTo>
                  <a:cubicBezTo>
                    <a:pt x="54" y="59"/>
                    <a:pt x="54" y="59"/>
                    <a:pt x="54" y="59"/>
                  </a:cubicBezTo>
                  <a:cubicBezTo>
                    <a:pt x="55" y="59"/>
                    <a:pt x="55" y="59"/>
                    <a:pt x="55" y="59"/>
                  </a:cubicBezTo>
                  <a:cubicBezTo>
                    <a:pt x="55" y="59"/>
                    <a:pt x="55" y="59"/>
                    <a:pt x="55" y="59"/>
                  </a:cubicBezTo>
                  <a:cubicBezTo>
                    <a:pt x="55" y="59"/>
                    <a:pt x="55" y="59"/>
                    <a:pt x="55" y="59"/>
                  </a:cubicBezTo>
                  <a:cubicBezTo>
                    <a:pt x="55" y="59"/>
                    <a:pt x="55" y="59"/>
                    <a:pt x="55" y="59"/>
                  </a:cubicBezTo>
                  <a:cubicBezTo>
                    <a:pt x="55" y="59"/>
                    <a:pt x="55" y="59"/>
                    <a:pt x="56" y="58"/>
                  </a:cubicBezTo>
                  <a:cubicBezTo>
                    <a:pt x="56" y="58"/>
                    <a:pt x="56" y="58"/>
                    <a:pt x="56" y="58"/>
                  </a:cubicBezTo>
                  <a:cubicBezTo>
                    <a:pt x="56" y="58"/>
                    <a:pt x="56" y="58"/>
                    <a:pt x="56" y="58"/>
                  </a:cubicBezTo>
                  <a:close/>
                  <a:moveTo>
                    <a:pt x="56" y="57"/>
                  </a:moveTo>
                  <a:cubicBezTo>
                    <a:pt x="56" y="57"/>
                    <a:pt x="56" y="58"/>
                    <a:pt x="56" y="57"/>
                  </a:cubicBezTo>
                  <a:cubicBezTo>
                    <a:pt x="56" y="57"/>
                    <a:pt x="56" y="57"/>
                    <a:pt x="56" y="58"/>
                  </a:cubicBezTo>
                  <a:cubicBezTo>
                    <a:pt x="56" y="58"/>
                    <a:pt x="56" y="58"/>
                    <a:pt x="55" y="58"/>
                  </a:cubicBezTo>
                  <a:cubicBezTo>
                    <a:pt x="55" y="58"/>
                    <a:pt x="55" y="58"/>
                    <a:pt x="55" y="58"/>
                  </a:cubicBezTo>
                  <a:cubicBezTo>
                    <a:pt x="55" y="58"/>
                    <a:pt x="56" y="58"/>
                    <a:pt x="56" y="58"/>
                  </a:cubicBezTo>
                  <a:cubicBezTo>
                    <a:pt x="56" y="58"/>
                    <a:pt x="56" y="58"/>
                    <a:pt x="56" y="58"/>
                  </a:cubicBezTo>
                  <a:cubicBezTo>
                    <a:pt x="57" y="58"/>
                    <a:pt x="56" y="57"/>
                    <a:pt x="56" y="57"/>
                  </a:cubicBezTo>
                  <a:cubicBezTo>
                    <a:pt x="57" y="57"/>
                    <a:pt x="57" y="57"/>
                    <a:pt x="57" y="57"/>
                  </a:cubicBezTo>
                  <a:cubicBezTo>
                    <a:pt x="56" y="57"/>
                    <a:pt x="56" y="57"/>
                    <a:pt x="56" y="57"/>
                  </a:cubicBezTo>
                  <a:close/>
                  <a:moveTo>
                    <a:pt x="54" y="56"/>
                  </a:moveTo>
                  <a:cubicBezTo>
                    <a:pt x="54" y="56"/>
                    <a:pt x="54" y="56"/>
                    <a:pt x="54" y="56"/>
                  </a:cubicBezTo>
                  <a:cubicBezTo>
                    <a:pt x="54" y="56"/>
                    <a:pt x="54" y="56"/>
                    <a:pt x="53" y="56"/>
                  </a:cubicBezTo>
                  <a:cubicBezTo>
                    <a:pt x="53" y="56"/>
                    <a:pt x="53" y="56"/>
                    <a:pt x="54" y="56"/>
                  </a:cubicBezTo>
                  <a:close/>
                  <a:moveTo>
                    <a:pt x="52" y="54"/>
                  </a:moveTo>
                  <a:cubicBezTo>
                    <a:pt x="52" y="55"/>
                    <a:pt x="52" y="55"/>
                    <a:pt x="52" y="55"/>
                  </a:cubicBezTo>
                  <a:cubicBezTo>
                    <a:pt x="52" y="55"/>
                    <a:pt x="52" y="55"/>
                    <a:pt x="52" y="55"/>
                  </a:cubicBezTo>
                  <a:cubicBezTo>
                    <a:pt x="53" y="55"/>
                    <a:pt x="53" y="55"/>
                    <a:pt x="53" y="54"/>
                  </a:cubicBezTo>
                  <a:cubicBezTo>
                    <a:pt x="53" y="54"/>
                    <a:pt x="53" y="54"/>
                    <a:pt x="53" y="54"/>
                  </a:cubicBezTo>
                  <a:cubicBezTo>
                    <a:pt x="54" y="54"/>
                    <a:pt x="53" y="54"/>
                    <a:pt x="53" y="53"/>
                  </a:cubicBezTo>
                  <a:cubicBezTo>
                    <a:pt x="53" y="54"/>
                    <a:pt x="53" y="54"/>
                    <a:pt x="53" y="54"/>
                  </a:cubicBezTo>
                  <a:cubicBezTo>
                    <a:pt x="53" y="54"/>
                    <a:pt x="53" y="54"/>
                    <a:pt x="53" y="53"/>
                  </a:cubicBezTo>
                  <a:cubicBezTo>
                    <a:pt x="53" y="54"/>
                    <a:pt x="53" y="54"/>
                    <a:pt x="53" y="54"/>
                  </a:cubicBezTo>
                  <a:cubicBezTo>
                    <a:pt x="52" y="54"/>
                    <a:pt x="52" y="54"/>
                    <a:pt x="53" y="54"/>
                  </a:cubicBezTo>
                  <a:cubicBezTo>
                    <a:pt x="53" y="55"/>
                    <a:pt x="53" y="55"/>
                    <a:pt x="52" y="54"/>
                  </a:cubicBezTo>
                  <a:close/>
                  <a:moveTo>
                    <a:pt x="84" y="27"/>
                  </a:moveTo>
                  <a:cubicBezTo>
                    <a:pt x="84" y="27"/>
                    <a:pt x="83" y="27"/>
                    <a:pt x="83" y="27"/>
                  </a:cubicBezTo>
                  <a:cubicBezTo>
                    <a:pt x="83" y="27"/>
                    <a:pt x="83" y="27"/>
                    <a:pt x="83" y="27"/>
                  </a:cubicBezTo>
                  <a:cubicBezTo>
                    <a:pt x="83" y="26"/>
                    <a:pt x="82" y="26"/>
                    <a:pt x="82" y="26"/>
                  </a:cubicBezTo>
                  <a:cubicBezTo>
                    <a:pt x="82" y="26"/>
                    <a:pt x="82" y="26"/>
                    <a:pt x="82" y="26"/>
                  </a:cubicBezTo>
                  <a:cubicBezTo>
                    <a:pt x="82" y="26"/>
                    <a:pt x="82" y="26"/>
                    <a:pt x="81" y="26"/>
                  </a:cubicBezTo>
                  <a:cubicBezTo>
                    <a:pt x="81" y="26"/>
                    <a:pt x="81" y="26"/>
                    <a:pt x="81" y="26"/>
                  </a:cubicBezTo>
                  <a:cubicBezTo>
                    <a:pt x="81" y="26"/>
                    <a:pt x="81" y="26"/>
                    <a:pt x="81" y="26"/>
                  </a:cubicBezTo>
                  <a:cubicBezTo>
                    <a:pt x="81" y="26"/>
                    <a:pt x="81" y="27"/>
                    <a:pt x="81" y="27"/>
                  </a:cubicBezTo>
                  <a:cubicBezTo>
                    <a:pt x="80" y="27"/>
                    <a:pt x="80" y="27"/>
                    <a:pt x="80" y="27"/>
                  </a:cubicBezTo>
                  <a:cubicBezTo>
                    <a:pt x="80" y="27"/>
                    <a:pt x="80" y="27"/>
                    <a:pt x="80" y="27"/>
                  </a:cubicBezTo>
                  <a:cubicBezTo>
                    <a:pt x="80" y="27"/>
                    <a:pt x="80" y="27"/>
                    <a:pt x="79" y="27"/>
                  </a:cubicBezTo>
                  <a:cubicBezTo>
                    <a:pt x="79" y="27"/>
                    <a:pt x="79" y="27"/>
                    <a:pt x="79" y="27"/>
                  </a:cubicBezTo>
                  <a:cubicBezTo>
                    <a:pt x="79" y="28"/>
                    <a:pt x="79" y="28"/>
                    <a:pt x="79" y="28"/>
                  </a:cubicBezTo>
                  <a:cubicBezTo>
                    <a:pt x="79" y="28"/>
                    <a:pt x="78" y="28"/>
                    <a:pt x="79" y="28"/>
                  </a:cubicBezTo>
                  <a:cubicBezTo>
                    <a:pt x="78" y="29"/>
                    <a:pt x="78" y="29"/>
                    <a:pt x="78" y="29"/>
                  </a:cubicBezTo>
                  <a:cubicBezTo>
                    <a:pt x="78" y="29"/>
                    <a:pt x="78" y="29"/>
                    <a:pt x="78" y="29"/>
                  </a:cubicBezTo>
                  <a:cubicBezTo>
                    <a:pt x="78" y="29"/>
                    <a:pt x="77" y="29"/>
                    <a:pt x="77" y="30"/>
                  </a:cubicBezTo>
                  <a:cubicBezTo>
                    <a:pt x="77" y="30"/>
                    <a:pt x="77" y="30"/>
                    <a:pt x="77" y="30"/>
                  </a:cubicBezTo>
                  <a:cubicBezTo>
                    <a:pt x="77" y="30"/>
                    <a:pt x="76" y="30"/>
                    <a:pt x="76" y="30"/>
                  </a:cubicBezTo>
                  <a:cubicBezTo>
                    <a:pt x="75" y="30"/>
                    <a:pt x="75" y="30"/>
                    <a:pt x="75" y="30"/>
                  </a:cubicBezTo>
                  <a:cubicBezTo>
                    <a:pt x="75" y="30"/>
                    <a:pt x="75" y="30"/>
                    <a:pt x="75" y="30"/>
                  </a:cubicBezTo>
                  <a:cubicBezTo>
                    <a:pt x="75" y="30"/>
                    <a:pt x="75" y="30"/>
                    <a:pt x="75" y="30"/>
                  </a:cubicBezTo>
                  <a:cubicBezTo>
                    <a:pt x="75" y="30"/>
                    <a:pt x="75" y="30"/>
                    <a:pt x="75" y="30"/>
                  </a:cubicBezTo>
                  <a:cubicBezTo>
                    <a:pt x="75" y="30"/>
                    <a:pt x="74" y="30"/>
                    <a:pt x="74" y="30"/>
                  </a:cubicBezTo>
                  <a:cubicBezTo>
                    <a:pt x="74" y="29"/>
                    <a:pt x="73" y="29"/>
                    <a:pt x="73" y="29"/>
                  </a:cubicBezTo>
                  <a:cubicBezTo>
                    <a:pt x="73" y="29"/>
                    <a:pt x="73" y="29"/>
                    <a:pt x="73" y="29"/>
                  </a:cubicBezTo>
                  <a:cubicBezTo>
                    <a:pt x="72" y="29"/>
                    <a:pt x="72" y="29"/>
                    <a:pt x="71" y="28"/>
                  </a:cubicBezTo>
                  <a:cubicBezTo>
                    <a:pt x="71" y="28"/>
                    <a:pt x="71" y="28"/>
                    <a:pt x="71" y="28"/>
                  </a:cubicBezTo>
                  <a:cubicBezTo>
                    <a:pt x="71" y="28"/>
                    <a:pt x="71" y="28"/>
                    <a:pt x="71" y="28"/>
                  </a:cubicBezTo>
                  <a:cubicBezTo>
                    <a:pt x="70" y="28"/>
                    <a:pt x="70" y="28"/>
                    <a:pt x="70" y="28"/>
                  </a:cubicBezTo>
                  <a:cubicBezTo>
                    <a:pt x="70" y="28"/>
                    <a:pt x="69" y="27"/>
                    <a:pt x="69" y="27"/>
                  </a:cubicBezTo>
                  <a:cubicBezTo>
                    <a:pt x="69" y="27"/>
                    <a:pt x="69" y="27"/>
                    <a:pt x="69" y="27"/>
                  </a:cubicBezTo>
                  <a:cubicBezTo>
                    <a:pt x="68" y="27"/>
                    <a:pt x="68" y="27"/>
                    <a:pt x="68" y="27"/>
                  </a:cubicBezTo>
                  <a:cubicBezTo>
                    <a:pt x="68" y="27"/>
                    <a:pt x="68" y="27"/>
                    <a:pt x="68" y="27"/>
                  </a:cubicBezTo>
                  <a:cubicBezTo>
                    <a:pt x="68" y="27"/>
                    <a:pt x="68" y="27"/>
                    <a:pt x="67" y="27"/>
                  </a:cubicBezTo>
                  <a:cubicBezTo>
                    <a:pt x="67" y="27"/>
                    <a:pt x="67" y="27"/>
                    <a:pt x="67" y="26"/>
                  </a:cubicBezTo>
                  <a:cubicBezTo>
                    <a:pt x="67" y="26"/>
                    <a:pt x="67" y="26"/>
                    <a:pt x="67" y="26"/>
                  </a:cubicBezTo>
                  <a:cubicBezTo>
                    <a:pt x="67" y="26"/>
                    <a:pt x="67" y="26"/>
                    <a:pt x="67" y="26"/>
                  </a:cubicBezTo>
                  <a:cubicBezTo>
                    <a:pt x="67" y="26"/>
                    <a:pt x="67" y="26"/>
                    <a:pt x="67" y="26"/>
                  </a:cubicBezTo>
                  <a:cubicBezTo>
                    <a:pt x="67" y="26"/>
                    <a:pt x="67" y="26"/>
                    <a:pt x="67" y="26"/>
                  </a:cubicBezTo>
                  <a:cubicBezTo>
                    <a:pt x="67" y="25"/>
                    <a:pt x="67" y="25"/>
                    <a:pt x="67" y="25"/>
                  </a:cubicBezTo>
                  <a:cubicBezTo>
                    <a:pt x="67" y="25"/>
                    <a:pt x="67" y="25"/>
                    <a:pt x="67" y="25"/>
                  </a:cubicBezTo>
                  <a:cubicBezTo>
                    <a:pt x="67" y="25"/>
                    <a:pt x="67" y="24"/>
                    <a:pt x="67" y="24"/>
                  </a:cubicBezTo>
                  <a:cubicBezTo>
                    <a:pt x="67" y="24"/>
                    <a:pt x="67" y="24"/>
                    <a:pt x="67" y="24"/>
                  </a:cubicBezTo>
                  <a:cubicBezTo>
                    <a:pt x="67" y="24"/>
                    <a:pt x="67" y="23"/>
                    <a:pt x="67" y="23"/>
                  </a:cubicBezTo>
                  <a:cubicBezTo>
                    <a:pt x="67" y="23"/>
                    <a:pt x="67" y="22"/>
                    <a:pt x="67" y="22"/>
                  </a:cubicBezTo>
                  <a:cubicBezTo>
                    <a:pt x="67" y="22"/>
                    <a:pt x="67" y="22"/>
                    <a:pt x="67" y="22"/>
                  </a:cubicBezTo>
                  <a:cubicBezTo>
                    <a:pt x="66" y="22"/>
                    <a:pt x="66" y="22"/>
                    <a:pt x="66" y="22"/>
                  </a:cubicBezTo>
                  <a:cubicBezTo>
                    <a:pt x="66" y="22"/>
                    <a:pt x="66" y="22"/>
                    <a:pt x="66" y="22"/>
                  </a:cubicBezTo>
                  <a:cubicBezTo>
                    <a:pt x="66" y="22"/>
                    <a:pt x="66" y="21"/>
                    <a:pt x="66" y="21"/>
                  </a:cubicBezTo>
                  <a:cubicBezTo>
                    <a:pt x="66" y="21"/>
                    <a:pt x="67" y="21"/>
                    <a:pt x="66" y="21"/>
                  </a:cubicBezTo>
                  <a:cubicBezTo>
                    <a:pt x="66" y="20"/>
                    <a:pt x="66" y="20"/>
                    <a:pt x="66" y="20"/>
                  </a:cubicBezTo>
                  <a:cubicBezTo>
                    <a:pt x="65" y="20"/>
                    <a:pt x="65" y="20"/>
                    <a:pt x="66" y="20"/>
                  </a:cubicBezTo>
                  <a:cubicBezTo>
                    <a:pt x="66" y="20"/>
                    <a:pt x="66" y="20"/>
                    <a:pt x="66" y="20"/>
                  </a:cubicBezTo>
                  <a:cubicBezTo>
                    <a:pt x="66" y="20"/>
                    <a:pt x="66" y="19"/>
                    <a:pt x="66" y="19"/>
                  </a:cubicBezTo>
                  <a:cubicBezTo>
                    <a:pt x="66" y="19"/>
                    <a:pt x="66" y="19"/>
                    <a:pt x="66" y="19"/>
                  </a:cubicBezTo>
                  <a:cubicBezTo>
                    <a:pt x="65" y="19"/>
                    <a:pt x="65" y="20"/>
                    <a:pt x="65" y="20"/>
                  </a:cubicBezTo>
                  <a:cubicBezTo>
                    <a:pt x="65" y="20"/>
                    <a:pt x="65" y="20"/>
                    <a:pt x="65" y="19"/>
                  </a:cubicBezTo>
                  <a:cubicBezTo>
                    <a:pt x="65" y="19"/>
                    <a:pt x="65" y="19"/>
                    <a:pt x="65" y="19"/>
                  </a:cubicBezTo>
                  <a:cubicBezTo>
                    <a:pt x="65" y="19"/>
                    <a:pt x="64" y="19"/>
                    <a:pt x="64" y="19"/>
                  </a:cubicBezTo>
                  <a:cubicBezTo>
                    <a:pt x="65" y="19"/>
                    <a:pt x="65" y="19"/>
                    <a:pt x="65" y="18"/>
                  </a:cubicBezTo>
                  <a:cubicBezTo>
                    <a:pt x="64" y="18"/>
                    <a:pt x="64" y="18"/>
                    <a:pt x="64" y="18"/>
                  </a:cubicBezTo>
                  <a:cubicBezTo>
                    <a:pt x="64" y="18"/>
                    <a:pt x="64" y="18"/>
                    <a:pt x="64" y="18"/>
                  </a:cubicBezTo>
                  <a:cubicBezTo>
                    <a:pt x="64" y="18"/>
                    <a:pt x="64" y="17"/>
                    <a:pt x="63" y="17"/>
                  </a:cubicBezTo>
                  <a:cubicBezTo>
                    <a:pt x="63" y="17"/>
                    <a:pt x="63" y="17"/>
                    <a:pt x="63" y="17"/>
                  </a:cubicBezTo>
                  <a:cubicBezTo>
                    <a:pt x="63" y="18"/>
                    <a:pt x="63" y="18"/>
                    <a:pt x="63" y="18"/>
                  </a:cubicBezTo>
                  <a:cubicBezTo>
                    <a:pt x="63" y="18"/>
                    <a:pt x="63" y="18"/>
                    <a:pt x="63" y="18"/>
                  </a:cubicBezTo>
                  <a:cubicBezTo>
                    <a:pt x="63" y="18"/>
                    <a:pt x="63" y="18"/>
                    <a:pt x="63" y="18"/>
                  </a:cubicBezTo>
                  <a:cubicBezTo>
                    <a:pt x="64" y="18"/>
                    <a:pt x="64" y="18"/>
                    <a:pt x="64" y="18"/>
                  </a:cubicBezTo>
                  <a:cubicBezTo>
                    <a:pt x="64" y="19"/>
                    <a:pt x="64" y="19"/>
                    <a:pt x="64" y="19"/>
                  </a:cubicBezTo>
                  <a:cubicBezTo>
                    <a:pt x="64" y="19"/>
                    <a:pt x="64" y="19"/>
                    <a:pt x="64" y="19"/>
                  </a:cubicBezTo>
                  <a:cubicBezTo>
                    <a:pt x="64" y="20"/>
                    <a:pt x="64" y="20"/>
                    <a:pt x="64" y="20"/>
                  </a:cubicBezTo>
                  <a:cubicBezTo>
                    <a:pt x="64" y="20"/>
                    <a:pt x="64" y="20"/>
                    <a:pt x="64" y="20"/>
                  </a:cubicBezTo>
                  <a:cubicBezTo>
                    <a:pt x="64" y="20"/>
                    <a:pt x="64" y="20"/>
                    <a:pt x="64" y="20"/>
                  </a:cubicBezTo>
                  <a:cubicBezTo>
                    <a:pt x="63" y="20"/>
                    <a:pt x="63" y="21"/>
                    <a:pt x="64" y="21"/>
                  </a:cubicBezTo>
                  <a:cubicBezTo>
                    <a:pt x="64" y="21"/>
                    <a:pt x="64" y="21"/>
                    <a:pt x="64" y="21"/>
                  </a:cubicBezTo>
                  <a:cubicBezTo>
                    <a:pt x="64" y="21"/>
                    <a:pt x="64" y="22"/>
                    <a:pt x="64" y="22"/>
                  </a:cubicBezTo>
                  <a:cubicBezTo>
                    <a:pt x="64" y="22"/>
                    <a:pt x="64" y="22"/>
                    <a:pt x="64" y="23"/>
                  </a:cubicBezTo>
                  <a:cubicBezTo>
                    <a:pt x="64" y="23"/>
                    <a:pt x="64" y="23"/>
                    <a:pt x="64" y="23"/>
                  </a:cubicBezTo>
                  <a:cubicBezTo>
                    <a:pt x="64" y="23"/>
                    <a:pt x="64" y="23"/>
                    <a:pt x="64" y="23"/>
                  </a:cubicBezTo>
                  <a:cubicBezTo>
                    <a:pt x="64" y="23"/>
                    <a:pt x="64" y="23"/>
                    <a:pt x="64" y="23"/>
                  </a:cubicBezTo>
                  <a:cubicBezTo>
                    <a:pt x="63" y="23"/>
                    <a:pt x="63" y="24"/>
                    <a:pt x="63" y="23"/>
                  </a:cubicBezTo>
                  <a:cubicBezTo>
                    <a:pt x="63" y="23"/>
                    <a:pt x="63" y="23"/>
                    <a:pt x="63" y="22"/>
                  </a:cubicBezTo>
                  <a:cubicBezTo>
                    <a:pt x="63" y="22"/>
                    <a:pt x="63" y="22"/>
                    <a:pt x="63" y="22"/>
                  </a:cubicBezTo>
                  <a:cubicBezTo>
                    <a:pt x="63" y="21"/>
                    <a:pt x="62" y="21"/>
                    <a:pt x="62" y="21"/>
                  </a:cubicBezTo>
                  <a:cubicBezTo>
                    <a:pt x="62" y="21"/>
                    <a:pt x="62" y="21"/>
                    <a:pt x="62" y="21"/>
                  </a:cubicBezTo>
                  <a:cubicBezTo>
                    <a:pt x="62" y="21"/>
                    <a:pt x="61" y="21"/>
                    <a:pt x="61" y="21"/>
                  </a:cubicBezTo>
                  <a:cubicBezTo>
                    <a:pt x="61" y="21"/>
                    <a:pt x="61" y="21"/>
                    <a:pt x="61" y="21"/>
                  </a:cubicBezTo>
                  <a:cubicBezTo>
                    <a:pt x="61" y="21"/>
                    <a:pt x="61" y="21"/>
                    <a:pt x="60" y="21"/>
                  </a:cubicBezTo>
                  <a:cubicBezTo>
                    <a:pt x="60" y="21"/>
                    <a:pt x="60" y="21"/>
                    <a:pt x="60" y="21"/>
                  </a:cubicBezTo>
                  <a:cubicBezTo>
                    <a:pt x="60" y="21"/>
                    <a:pt x="60" y="21"/>
                    <a:pt x="60" y="21"/>
                  </a:cubicBezTo>
                  <a:cubicBezTo>
                    <a:pt x="60" y="20"/>
                    <a:pt x="60" y="20"/>
                    <a:pt x="60" y="20"/>
                  </a:cubicBezTo>
                  <a:cubicBezTo>
                    <a:pt x="59" y="20"/>
                    <a:pt x="59" y="20"/>
                    <a:pt x="59" y="20"/>
                  </a:cubicBezTo>
                  <a:cubicBezTo>
                    <a:pt x="59" y="20"/>
                    <a:pt x="59" y="20"/>
                    <a:pt x="59" y="20"/>
                  </a:cubicBezTo>
                  <a:cubicBezTo>
                    <a:pt x="59" y="20"/>
                    <a:pt x="59" y="20"/>
                    <a:pt x="59" y="20"/>
                  </a:cubicBezTo>
                  <a:cubicBezTo>
                    <a:pt x="59" y="19"/>
                    <a:pt x="59" y="19"/>
                    <a:pt x="59" y="19"/>
                  </a:cubicBezTo>
                  <a:cubicBezTo>
                    <a:pt x="59" y="19"/>
                    <a:pt x="59" y="19"/>
                    <a:pt x="59" y="19"/>
                  </a:cubicBezTo>
                  <a:cubicBezTo>
                    <a:pt x="59" y="18"/>
                    <a:pt x="59" y="18"/>
                    <a:pt x="59" y="18"/>
                  </a:cubicBezTo>
                  <a:cubicBezTo>
                    <a:pt x="59" y="18"/>
                    <a:pt x="59" y="18"/>
                    <a:pt x="59" y="18"/>
                  </a:cubicBezTo>
                  <a:cubicBezTo>
                    <a:pt x="59" y="18"/>
                    <a:pt x="59" y="18"/>
                    <a:pt x="59" y="18"/>
                  </a:cubicBezTo>
                  <a:cubicBezTo>
                    <a:pt x="59" y="17"/>
                    <a:pt x="59" y="17"/>
                    <a:pt x="59" y="17"/>
                  </a:cubicBezTo>
                  <a:cubicBezTo>
                    <a:pt x="59" y="17"/>
                    <a:pt x="59" y="17"/>
                    <a:pt x="59" y="17"/>
                  </a:cubicBezTo>
                  <a:cubicBezTo>
                    <a:pt x="59" y="17"/>
                    <a:pt x="59" y="16"/>
                    <a:pt x="59" y="16"/>
                  </a:cubicBezTo>
                  <a:cubicBezTo>
                    <a:pt x="59" y="16"/>
                    <a:pt x="60" y="17"/>
                    <a:pt x="60" y="16"/>
                  </a:cubicBezTo>
                  <a:cubicBezTo>
                    <a:pt x="60" y="16"/>
                    <a:pt x="60" y="16"/>
                    <a:pt x="59" y="16"/>
                  </a:cubicBezTo>
                  <a:cubicBezTo>
                    <a:pt x="59" y="16"/>
                    <a:pt x="59" y="16"/>
                    <a:pt x="59" y="16"/>
                  </a:cubicBezTo>
                  <a:cubicBezTo>
                    <a:pt x="59" y="16"/>
                    <a:pt x="59" y="16"/>
                    <a:pt x="59" y="16"/>
                  </a:cubicBezTo>
                  <a:cubicBezTo>
                    <a:pt x="59" y="16"/>
                    <a:pt x="59" y="16"/>
                    <a:pt x="59" y="16"/>
                  </a:cubicBezTo>
                  <a:cubicBezTo>
                    <a:pt x="60" y="16"/>
                    <a:pt x="59" y="16"/>
                    <a:pt x="59" y="16"/>
                  </a:cubicBezTo>
                  <a:cubicBezTo>
                    <a:pt x="59" y="15"/>
                    <a:pt x="59" y="15"/>
                    <a:pt x="59" y="15"/>
                  </a:cubicBezTo>
                  <a:cubicBezTo>
                    <a:pt x="59" y="15"/>
                    <a:pt x="58" y="15"/>
                    <a:pt x="58" y="14"/>
                  </a:cubicBezTo>
                  <a:cubicBezTo>
                    <a:pt x="58" y="14"/>
                    <a:pt x="58" y="14"/>
                    <a:pt x="58" y="14"/>
                  </a:cubicBezTo>
                  <a:cubicBezTo>
                    <a:pt x="58" y="14"/>
                    <a:pt x="58" y="14"/>
                    <a:pt x="58" y="14"/>
                  </a:cubicBezTo>
                  <a:cubicBezTo>
                    <a:pt x="57" y="13"/>
                    <a:pt x="57" y="13"/>
                    <a:pt x="57" y="12"/>
                  </a:cubicBezTo>
                  <a:cubicBezTo>
                    <a:pt x="57" y="12"/>
                    <a:pt x="57" y="12"/>
                    <a:pt x="57" y="12"/>
                  </a:cubicBezTo>
                  <a:cubicBezTo>
                    <a:pt x="57" y="12"/>
                    <a:pt x="57" y="12"/>
                    <a:pt x="57" y="12"/>
                  </a:cubicBezTo>
                  <a:cubicBezTo>
                    <a:pt x="57" y="12"/>
                    <a:pt x="57" y="12"/>
                    <a:pt x="56" y="12"/>
                  </a:cubicBezTo>
                  <a:cubicBezTo>
                    <a:pt x="56" y="12"/>
                    <a:pt x="56" y="12"/>
                    <a:pt x="56" y="11"/>
                  </a:cubicBezTo>
                  <a:cubicBezTo>
                    <a:pt x="56" y="11"/>
                    <a:pt x="56" y="11"/>
                    <a:pt x="56" y="11"/>
                  </a:cubicBezTo>
                  <a:cubicBezTo>
                    <a:pt x="57" y="11"/>
                    <a:pt x="57" y="11"/>
                    <a:pt x="57" y="11"/>
                  </a:cubicBezTo>
                  <a:cubicBezTo>
                    <a:pt x="57" y="11"/>
                    <a:pt x="57" y="12"/>
                    <a:pt x="57" y="12"/>
                  </a:cubicBezTo>
                  <a:cubicBezTo>
                    <a:pt x="57" y="12"/>
                    <a:pt x="58" y="12"/>
                    <a:pt x="58" y="12"/>
                  </a:cubicBezTo>
                  <a:cubicBezTo>
                    <a:pt x="58" y="12"/>
                    <a:pt x="58" y="12"/>
                    <a:pt x="58" y="12"/>
                  </a:cubicBezTo>
                  <a:cubicBezTo>
                    <a:pt x="58" y="11"/>
                    <a:pt x="58" y="11"/>
                    <a:pt x="58" y="11"/>
                  </a:cubicBezTo>
                  <a:cubicBezTo>
                    <a:pt x="57" y="11"/>
                    <a:pt x="57" y="11"/>
                    <a:pt x="57" y="10"/>
                  </a:cubicBezTo>
                  <a:cubicBezTo>
                    <a:pt x="57" y="10"/>
                    <a:pt x="58" y="10"/>
                    <a:pt x="58" y="10"/>
                  </a:cubicBezTo>
                  <a:cubicBezTo>
                    <a:pt x="58" y="10"/>
                    <a:pt x="58" y="10"/>
                    <a:pt x="57" y="10"/>
                  </a:cubicBezTo>
                  <a:cubicBezTo>
                    <a:pt x="57" y="10"/>
                    <a:pt x="57" y="9"/>
                    <a:pt x="57" y="9"/>
                  </a:cubicBezTo>
                  <a:cubicBezTo>
                    <a:pt x="57" y="9"/>
                    <a:pt x="57" y="9"/>
                    <a:pt x="57" y="9"/>
                  </a:cubicBezTo>
                  <a:cubicBezTo>
                    <a:pt x="57" y="9"/>
                    <a:pt x="57" y="9"/>
                    <a:pt x="57" y="9"/>
                  </a:cubicBezTo>
                  <a:cubicBezTo>
                    <a:pt x="57" y="9"/>
                    <a:pt x="56" y="9"/>
                    <a:pt x="56" y="9"/>
                  </a:cubicBezTo>
                  <a:cubicBezTo>
                    <a:pt x="56" y="8"/>
                    <a:pt x="56" y="8"/>
                    <a:pt x="56" y="8"/>
                  </a:cubicBezTo>
                  <a:cubicBezTo>
                    <a:pt x="56" y="8"/>
                    <a:pt x="56" y="8"/>
                    <a:pt x="57" y="8"/>
                  </a:cubicBezTo>
                  <a:cubicBezTo>
                    <a:pt x="56" y="8"/>
                    <a:pt x="56" y="8"/>
                    <a:pt x="56" y="7"/>
                  </a:cubicBezTo>
                  <a:cubicBezTo>
                    <a:pt x="56" y="7"/>
                    <a:pt x="56" y="7"/>
                    <a:pt x="56" y="7"/>
                  </a:cubicBezTo>
                  <a:cubicBezTo>
                    <a:pt x="56" y="7"/>
                    <a:pt x="56" y="7"/>
                    <a:pt x="56" y="7"/>
                  </a:cubicBezTo>
                  <a:cubicBezTo>
                    <a:pt x="56" y="7"/>
                    <a:pt x="55" y="7"/>
                    <a:pt x="55" y="7"/>
                  </a:cubicBezTo>
                  <a:cubicBezTo>
                    <a:pt x="55" y="7"/>
                    <a:pt x="55" y="7"/>
                    <a:pt x="55" y="7"/>
                  </a:cubicBezTo>
                  <a:cubicBezTo>
                    <a:pt x="55" y="7"/>
                    <a:pt x="55" y="7"/>
                    <a:pt x="55" y="7"/>
                  </a:cubicBezTo>
                  <a:cubicBezTo>
                    <a:pt x="55" y="8"/>
                    <a:pt x="55" y="8"/>
                    <a:pt x="55" y="8"/>
                  </a:cubicBezTo>
                  <a:cubicBezTo>
                    <a:pt x="55" y="8"/>
                    <a:pt x="55" y="8"/>
                    <a:pt x="55" y="8"/>
                  </a:cubicBezTo>
                  <a:cubicBezTo>
                    <a:pt x="55" y="8"/>
                    <a:pt x="55" y="8"/>
                    <a:pt x="55" y="8"/>
                  </a:cubicBezTo>
                  <a:cubicBezTo>
                    <a:pt x="55" y="7"/>
                    <a:pt x="55" y="7"/>
                    <a:pt x="55" y="7"/>
                  </a:cubicBezTo>
                  <a:cubicBezTo>
                    <a:pt x="54" y="7"/>
                    <a:pt x="54" y="7"/>
                    <a:pt x="54" y="7"/>
                  </a:cubicBezTo>
                  <a:cubicBezTo>
                    <a:pt x="54" y="7"/>
                    <a:pt x="54" y="7"/>
                    <a:pt x="54" y="7"/>
                  </a:cubicBezTo>
                  <a:cubicBezTo>
                    <a:pt x="54" y="7"/>
                    <a:pt x="54" y="7"/>
                    <a:pt x="54" y="7"/>
                  </a:cubicBezTo>
                  <a:cubicBezTo>
                    <a:pt x="54" y="6"/>
                    <a:pt x="54" y="6"/>
                    <a:pt x="54" y="6"/>
                  </a:cubicBezTo>
                  <a:cubicBezTo>
                    <a:pt x="54" y="6"/>
                    <a:pt x="54" y="6"/>
                    <a:pt x="54" y="6"/>
                  </a:cubicBezTo>
                  <a:cubicBezTo>
                    <a:pt x="54" y="7"/>
                    <a:pt x="55" y="7"/>
                    <a:pt x="55" y="6"/>
                  </a:cubicBezTo>
                  <a:cubicBezTo>
                    <a:pt x="55" y="6"/>
                    <a:pt x="55" y="6"/>
                    <a:pt x="55" y="6"/>
                  </a:cubicBezTo>
                  <a:cubicBezTo>
                    <a:pt x="55" y="6"/>
                    <a:pt x="54" y="6"/>
                    <a:pt x="54" y="6"/>
                  </a:cubicBezTo>
                  <a:cubicBezTo>
                    <a:pt x="54" y="6"/>
                    <a:pt x="54" y="6"/>
                    <a:pt x="54" y="6"/>
                  </a:cubicBezTo>
                  <a:cubicBezTo>
                    <a:pt x="54" y="6"/>
                    <a:pt x="54" y="5"/>
                    <a:pt x="53" y="5"/>
                  </a:cubicBezTo>
                  <a:cubicBezTo>
                    <a:pt x="53" y="5"/>
                    <a:pt x="53" y="5"/>
                    <a:pt x="53" y="5"/>
                  </a:cubicBezTo>
                  <a:cubicBezTo>
                    <a:pt x="53" y="5"/>
                    <a:pt x="53" y="5"/>
                    <a:pt x="53" y="5"/>
                  </a:cubicBezTo>
                  <a:cubicBezTo>
                    <a:pt x="53" y="5"/>
                    <a:pt x="53" y="5"/>
                    <a:pt x="53" y="5"/>
                  </a:cubicBezTo>
                  <a:cubicBezTo>
                    <a:pt x="52" y="5"/>
                    <a:pt x="53" y="5"/>
                    <a:pt x="52" y="5"/>
                  </a:cubicBezTo>
                  <a:cubicBezTo>
                    <a:pt x="52" y="5"/>
                    <a:pt x="52" y="6"/>
                    <a:pt x="52" y="6"/>
                  </a:cubicBezTo>
                  <a:cubicBezTo>
                    <a:pt x="52" y="6"/>
                    <a:pt x="52" y="5"/>
                    <a:pt x="52" y="5"/>
                  </a:cubicBezTo>
                  <a:cubicBezTo>
                    <a:pt x="52" y="5"/>
                    <a:pt x="52" y="5"/>
                    <a:pt x="52" y="5"/>
                  </a:cubicBezTo>
                  <a:cubicBezTo>
                    <a:pt x="52" y="5"/>
                    <a:pt x="52" y="5"/>
                    <a:pt x="52" y="5"/>
                  </a:cubicBezTo>
                  <a:cubicBezTo>
                    <a:pt x="52" y="5"/>
                    <a:pt x="52" y="5"/>
                    <a:pt x="52" y="5"/>
                  </a:cubicBezTo>
                  <a:cubicBezTo>
                    <a:pt x="51" y="5"/>
                    <a:pt x="51" y="5"/>
                    <a:pt x="51" y="5"/>
                  </a:cubicBezTo>
                  <a:cubicBezTo>
                    <a:pt x="51" y="5"/>
                    <a:pt x="51" y="5"/>
                    <a:pt x="51" y="5"/>
                  </a:cubicBezTo>
                  <a:cubicBezTo>
                    <a:pt x="51" y="5"/>
                    <a:pt x="51" y="5"/>
                    <a:pt x="51" y="5"/>
                  </a:cubicBezTo>
                  <a:cubicBezTo>
                    <a:pt x="51" y="5"/>
                    <a:pt x="51" y="5"/>
                    <a:pt x="51" y="5"/>
                  </a:cubicBezTo>
                  <a:cubicBezTo>
                    <a:pt x="51" y="5"/>
                    <a:pt x="51" y="5"/>
                    <a:pt x="51" y="5"/>
                  </a:cubicBezTo>
                  <a:cubicBezTo>
                    <a:pt x="50" y="5"/>
                    <a:pt x="50" y="5"/>
                    <a:pt x="50" y="5"/>
                  </a:cubicBezTo>
                  <a:cubicBezTo>
                    <a:pt x="50" y="5"/>
                    <a:pt x="50" y="5"/>
                    <a:pt x="50" y="5"/>
                  </a:cubicBezTo>
                  <a:cubicBezTo>
                    <a:pt x="50" y="4"/>
                    <a:pt x="50" y="4"/>
                    <a:pt x="50" y="4"/>
                  </a:cubicBezTo>
                  <a:cubicBezTo>
                    <a:pt x="50" y="4"/>
                    <a:pt x="50" y="4"/>
                    <a:pt x="50" y="4"/>
                  </a:cubicBezTo>
                  <a:cubicBezTo>
                    <a:pt x="50" y="4"/>
                    <a:pt x="50" y="4"/>
                    <a:pt x="50" y="4"/>
                  </a:cubicBezTo>
                  <a:cubicBezTo>
                    <a:pt x="50" y="4"/>
                    <a:pt x="50" y="4"/>
                    <a:pt x="49" y="4"/>
                  </a:cubicBezTo>
                  <a:cubicBezTo>
                    <a:pt x="49" y="4"/>
                    <a:pt x="49" y="4"/>
                    <a:pt x="49" y="4"/>
                  </a:cubicBezTo>
                  <a:cubicBezTo>
                    <a:pt x="49" y="4"/>
                    <a:pt x="49" y="5"/>
                    <a:pt x="50" y="5"/>
                  </a:cubicBezTo>
                  <a:cubicBezTo>
                    <a:pt x="49" y="5"/>
                    <a:pt x="49" y="5"/>
                    <a:pt x="49" y="5"/>
                  </a:cubicBezTo>
                  <a:cubicBezTo>
                    <a:pt x="49" y="5"/>
                    <a:pt x="49" y="5"/>
                    <a:pt x="49" y="4"/>
                  </a:cubicBezTo>
                  <a:cubicBezTo>
                    <a:pt x="49" y="4"/>
                    <a:pt x="49" y="4"/>
                    <a:pt x="49" y="4"/>
                  </a:cubicBezTo>
                  <a:cubicBezTo>
                    <a:pt x="49" y="4"/>
                    <a:pt x="49" y="4"/>
                    <a:pt x="49" y="4"/>
                  </a:cubicBezTo>
                  <a:cubicBezTo>
                    <a:pt x="48" y="4"/>
                    <a:pt x="48" y="4"/>
                    <a:pt x="48" y="4"/>
                  </a:cubicBezTo>
                  <a:cubicBezTo>
                    <a:pt x="48" y="4"/>
                    <a:pt x="48" y="3"/>
                    <a:pt x="48" y="3"/>
                  </a:cubicBezTo>
                  <a:cubicBezTo>
                    <a:pt x="48" y="3"/>
                    <a:pt x="48" y="3"/>
                    <a:pt x="48" y="3"/>
                  </a:cubicBezTo>
                  <a:cubicBezTo>
                    <a:pt x="48" y="3"/>
                    <a:pt x="48" y="4"/>
                    <a:pt x="48" y="4"/>
                  </a:cubicBezTo>
                  <a:cubicBezTo>
                    <a:pt x="48" y="3"/>
                    <a:pt x="48" y="3"/>
                    <a:pt x="48" y="3"/>
                  </a:cubicBezTo>
                  <a:cubicBezTo>
                    <a:pt x="48" y="3"/>
                    <a:pt x="48" y="2"/>
                    <a:pt x="47" y="2"/>
                  </a:cubicBezTo>
                  <a:cubicBezTo>
                    <a:pt x="47" y="2"/>
                    <a:pt x="47" y="2"/>
                    <a:pt x="47" y="1"/>
                  </a:cubicBezTo>
                  <a:cubicBezTo>
                    <a:pt x="47" y="1"/>
                    <a:pt x="47" y="1"/>
                    <a:pt x="47" y="1"/>
                  </a:cubicBezTo>
                  <a:cubicBezTo>
                    <a:pt x="47" y="2"/>
                    <a:pt x="47" y="2"/>
                    <a:pt x="47" y="2"/>
                  </a:cubicBezTo>
                  <a:cubicBezTo>
                    <a:pt x="47" y="2"/>
                    <a:pt x="47" y="2"/>
                    <a:pt x="47" y="2"/>
                  </a:cubicBezTo>
                  <a:cubicBezTo>
                    <a:pt x="47" y="1"/>
                    <a:pt x="47" y="1"/>
                    <a:pt x="47" y="1"/>
                  </a:cubicBezTo>
                  <a:cubicBezTo>
                    <a:pt x="47" y="1"/>
                    <a:pt x="47" y="1"/>
                    <a:pt x="47" y="1"/>
                  </a:cubicBezTo>
                  <a:cubicBezTo>
                    <a:pt x="47" y="1"/>
                    <a:pt x="47" y="1"/>
                    <a:pt x="47" y="1"/>
                  </a:cubicBezTo>
                  <a:cubicBezTo>
                    <a:pt x="47" y="1"/>
                    <a:pt x="47" y="0"/>
                    <a:pt x="47" y="0"/>
                  </a:cubicBezTo>
                  <a:cubicBezTo>
                    <a:pt x="47" y="0"/>
                    <a:pt x="47" y="0"/>
                    <a:pt x="47" y="0"/>
                  </a:cubicBezTo>
                  <a:cubicBezTo>
                    <a:pt x="47" y="0"/>
                    <a:pt x="47" y="0"/>
                    <a:pt x="47" y="0"/>
                  </a:cubicBezTo>
                  <a:cubicBezTo>
                    <a:pt x="47" y="0"/>
                    <a:pt x="46" y="0"/>
                    <a:pt x="46" y="0"/>
                  </a:cubicBezTo>
                  <a:cubicBezTo>
                    <a:pt x="46" y="0"/>
                    <a:pt x="46" y="1"/>
                    <a:pt x="46" y="1"/>
                  </a:cubicBezTo>
                  <a:cubicBezTo>
                    <a:pt x="46" y="0"/>
                    <a:pt x="45" y="0"/>
                    <a:pt x="45" y="0"/>
                  </a:cubicBezTo>
                  <a:cubicBezTo>
                    <a:pt x="45" y="1"/>
                    <a:pt x="45" y="1"/>
                    <a:pt x="45" y="1"/>
                  </a:cubicBezTo>
                  <a:cubicBezTo>
                    <a:pt x="45" y="1"/>
                    <a:pt x="46" y="1"/>
                    <a:pt x="46" y="2"/>
                  </a:cubicBezTo>
                  <a:cubicBezTo>
                    <a:pt x="46" y="2"/>
                    <a:pt x="46" y="2"/>
                    <a:pt x="46" y="2"/>
                  </a:cubicBezTo>
                  <a:cubicBezTo>
                    <a:pt x="46" y="2"/>
                    <a:pt x="47" y="2"/>
                    <a:pt x="47" y="3"/>
                  </a:cubicBezTo>
                  <a:cubicBezTo>
                    <a:pt x="47" y="3"/>
                    <a:pt x="47" y="3"/>
                    <a:pt x="47" y="3"/>
                  </a:cubicBezTo>
                  <a:cubicBezTo>
                    <a:pt x="47" y="3"/>
                    <a:pt x="47" y="3"/>
                    <a:pt x="47" y="3"/>
                  </a:cubicBezTo>
                  <a:cubicBezTo>
                    <a:pt x="47" y="3"/>
                    <a:pt x="48" y="4"/>
                    <a:pt x="48" y="4"/>
                  </a:cubicBezTo>
                  <a:cubicBezTo>
                    <a:pt x="48" y="5"/>
                    <a:pt x="48" y="5"/>
                    <a:pt x="48" y="5"/>
                  </a:cubicBezTo>
                  <a:cubicBezTo>
                    <a:pt x="48" y="6"/>
                    <a:pt x="49" y="6"/>
                    <a:pt x="48" y="6"/>
                  </a:cubicBezTo>
                  <a:cubicBezTo>
                    <a:pt x="48" y="6"/>
                    <a:pt x="48" y="6"/>
                    <a:pt x="48" y="6"/>
                  </a:cubicBezTo>
                  <a:cubicBezTo>
                    <a:pt x="48" y="6"/>
                    <a:pt x="48" y="6"/>
                    <a:pt x="48" y="6"/>
                  </a:cubicBezTo>
                  <a:cubicBezTo>
                    <a:pt x="48" y="7"/>
                    <a:pt x="48" y="7"/>
                    <a:pt x="48" y="7"/>
                  </a:cubicBezTo>
                  <a:cubicBezTo>
                    <a:pt x="48" y="7"/>
                    <a:pt x="48" y="7"/>
                    <a:pt x="48" y="7"/>
                  </a:cubicBezTo>
                  <a:cubicBezTo>
                    <a:pt x="48" y="7"/>
                    <a:pt x="48" y="7"/>
                    <a:pt x="48" y="7"/>
                  </a:cubicBezTo>
                  <a:cubicBezTo>
                    <a:pt x="48" y="8"/>
                    <a:pt x="48" y="8"/>
                    <a:pt x="49" y="8"/>
                  </a:cubicBezTo>
                  <a:cubicBezTo>
                    <a:pt x="49" y="8"/>
                    <a:pt x="49" y="8"/>
                    <a:pt x="49" y="9"/>
                  </a:cubicBezTo>
                  <a:cubicBezTo>
                    <a:pt x="49" y="9"/>
                    <a:pt x="49" y="9"/>
                    <a:pt x="49" y="9"/>
                  </a:cubicBezTo>
                  <a:cubicBezTo>
                    <a:pt x="49" y="9"/>
                    <a:pt x="50" y="9"/>
                    <a:pt x="50" y="9"/>
                  </a:cubicBezTo>
                  <a:cubicBezTo>
                    <a:pt x="50" y="9"/>
                    <a:pt x="50" y="9"/>
                    <a:pt x="50" y="9"/>
                  </a:cubicBezTo>
                  <a:cubicBezTo>
                    <a:pt x="50" y="9"/>
                    <a:pt x="50" y="9"/>
                    <a:pt x="50" y="9"/>
                  </a:cubicBezTo>
                  <a:cubicBezTo>
                    <a:pt x="50" y="9"/>
                    <a:pt x="50" y="8"/>
                    <a:pt x="50" y="8"/>
                  </a:cubicBezTo>
                  <a:cubicBezTo>
                    <a:pt x="50" y="8"/>
                    <a:pt x="51" y="8"/>
                    <a:pt x="51" y="8"/>
                  </a:cubicBezTo>
                  <a:cubicBezTo>
                    <a:pt x="51" y="8"/>
                    <a:pt x="51" y="8"/>
                    <a:pt x="50" y="8"/>
                  </a:cubicBezTo>
                  <a:cubicBezTo>
                    <a:pt x="50" y="8"/>
                    <a:pt x="50" y="8"/>
                    <a:pt x="50" y="9"/>
                  </a:cubicBezTo>
                  <a:cubicBezTo>
                    <a:pt x="50" y="9"/>
                    <a:pt x="50" y="9"/>
                    <a:pt x="50" y="9"/>
                  </a:cubicBezTo>
                  <a:cubicBezTo>
                    <a:pt x="50" y="9"/>
                    <a:pt x="50" y="9"/>
                    <a:pt x="50" y="9"/>
                  </a:cubicBezTo>
                  <a:cubicBezTo>
                    <a:pt x="50" y="10"/>
                    <a:pt x="50" y="10"/>
                    <a:pt x="50" y="10"/>
                  </a:cubicBezTo>
                  <a:cubicBezTo>
                    <a:pt x="50" y="10"/>
                    <a:pt x="50" y="10"/>
                    <a:pt x="50" y="10"/>
                  </a:cubicBezTo>
                  <a:cubicBezTo>
                    <a:pt x="50" y="10"/>
                    <a:pt x="50" y="10"/>
                    <a:pt x="51" y="11"/>
                  </a:cubicBezTo>
                  <a:cubicBezTo>
                    <a:pt x="51" y="11"/>
                    <a:pt x="52" y="12"/>
                    <a:pt x="52" y="13"/>
                  </a:cubicBezTo>
                  <a:cubicBezTo>
                    <a:pt x="53" y="13"/>
                    <a:pt x="53" y="14"/>
                    <a:pt x="54" y="15"/>
                  </a:cubicBezTo>
                  <a:cubicBezTo>
                    <a:pt x="54" y="15"/>
                    <a:pt x="54" y="16"/>
                    <a:pt x="54" y="16"/>
                  </a:cubicBezTo>
                  <a:cubicBezTo>
                    <a:pt x="54" y="17"/>
                    <a:pt x="54" y="17"/>
                    <a:pt x="55" y="17"/>
                  </a:cubicBezTo>
                  <a:cubicBezTo>
                    <a:pt x="55" y="16"/>
                    <a:pt x="55" y="16"/>
                    <a:pt x="55" y="16"/>
                  </a:cubicBezTo>
                  <a:cubicBezTo>
                    <a:pt x="55" y="16"/>
                    <a:pt x="55" y="15"/>
                    <a:pt x="55" y="15"/>
                  </a:cubicBezTo>
                  <a:cubicBezTo>
                    <a:pt x="54" y="15"/>
                    <a:pt x="54" y="15"/>
                    <a:pt x="54" y="14"/>
                  </a:cubicBezTo>
                  <a:cubicBezTo>
                    <a:pt x="54" y="15"/>
                    <a:pt x="54" y="15"/>
                    <a:pt x="55" y="15"/>
                  </a:cubicBezTo>
                  <a:cubicBezTo>
                    <a:pt x="55" y="15"/>
                    <a:pt x="55" y="15"/>
                    <a:pt x="55" y="15"/>
                  </a:cubicBezTo>
                  <a:cubicBezTo>
                    <a:pt x="55" y="15"/>
                    <a:pt x="56" y="15"/>
                    <a:pt x="56" y="15"/>
                  </a:cubicBezTo>
                  <a:cubicBezTo>
                    <a:pt x="56" y="15"/>
                    <a:pt x="56" y="15"/>
                    <a:pt x="56" y="15"/>
                  </a:cubicBezTo>
                  <a:cubicBezTo>
                    <a:pt x="56" y="15"/>
                    <a:pt x="56" y="15"/>
                    <a:pt x="56" y="15"/>
                  </a:cubicBezTo>
                  <a:cubicBezTo>
                    <a:pt x="56" y="15"/>
                    <a:pt x="56" y="15"/>
                    <a:pt x="56" y="15"/>
                  </a:cubicBezTo>
                  <a:cubicBezTo>
                    <a:pt x="56" y="15"/>
                    <a:pt x="55" y="15"/>
                    <a:pt x="55" y="15"/>
                  </a:cubicBezTo>
                  <a:cubicBezTo>
                    <a:pt x="55" y="15"/>
                    <a:pt x="55" y="14"/>
                    <a:pt x="55" y="14"/>
                  </a:cubicBezTo>
                  <a:cubicBezTo>
                    <a:pt x="55" y="14"/>
                    <a:pt x="56" y="14"/>
                    <a:pt x="56" y="14"/>
                  </a:cubicBezTo>
                  <a:cubicBezTo>
                    <a:pt x="56" y="15"/>
                    <a:pt x="56" y="15"/>
                    <a:pt x="56" y="15"/>
                  </a:cubicBezTo>
                  <a:cubicBezTo>
                    <a:pt x="56" y="15"/>
                    <a:pt x="56" y="15"/>
                    <a:pt x="56" y="15"/>
                  </a:cubicBezTo>
                  <a:cubicBezTo>
                    <a:pt x="56" y="15"/>
                    <a:pt x="56" y="15"/>
                    <a:pt x="56" y="16"/>
                  </a:cubicBezTo>
                  <a:cubicBezTo>
                    <a:pt x="56" y="15"/>
                    <a:pt x="56" y="15"/>
                    <a:pt x="56" y="15"/>
                  </a:cubicBezTo>
                  <a:cubicBezTo>
                    <a:pt x="56" y="15"/>
                    <a:pt x="56" y="15"/>
                    <a:pt x="56" y="15"/>
                  </a:cubicBezTo>
                  <a:cubicBezTo>
                    <a:pt x="56" y="16"/>
                    <a:pt x="56" y="16"/>
                    <a:pt x="56" y="16"/>
                  </a:cubicBezTo>
                  <a:cubicBezTo>
                    <a:pt x="56" y="16"/>
                    <a:pt x="56" y="16"/>
                    <a:pt x="56" y="16"/>
                  </a:cubicBezTo>
                  <a:cubicBezTo>
                    <a:pt x="56" y="16"/>
                    <a:pt x="56" y="16"/>
                    <a:pt x="56" y="16"/>
                  </a:cubicBezTo>
                  <a:cubicBezTo>
                    <a:pt x="56" y="16"/>
                    <a:pt x="56" y="16"/>
                    <a:pt x="56" y="16"/>
                  </a:cubicBezTo>
                  <a:cubicBezTo>
                    <a:pt x="56" y="17"/>
                    <a:pt x="57" y="17"/>
                    <a:pt x="57" y="17"/>
                  </a:cubicBezTo>
                  <a:cubicBezTo>
                    <a:pt x="57" y="17"/>
                    <a:pt x="57" y="17"/>
                    <a:pt x="57" y="17"/>
                  </a:cubicBezTo>
                  <a:cubicBezTo>
                    <a:pt x="57" y="18"/>
                    <a:pt x="57" y="18"/>
                    <a:pt x="57" y="18"/>
                  </a:cubicBezTo>
                  <a:cubicBezTo>
                    <a:pt x="57" y="18"/>
                    <a:pt x="57" y="18"/>
                    <a:pt x="57" y="19"/>
                  </a:cubicBezTo>
                  <a:cubicBezTo>
                    <a:pt x="57" y="19"/>
                    <a:pt x="56" y="18"/>
                    <a:pt x="56" y="18"/>
                  </a:cubicBezTo>
                  <a:cubicBezTo>
                    <a:pt x="57" y="18"/>
                    <a:pt x="56" y="18"/>
                    <a:pt x="56" y="18"/>
                  </a:cubicBezTo>
                  <a:cubicBezTo>
                    <a:pt x="56" y="17"/>
                    <a:pt x="56" y="17"/>
                    <a:pt x="56" y="17"/>
                  </a:cubicBezTo>
                  <a:cubicBezTo>
                    <a:pt x="55" y="17"/>
                    <a:pt x="55" y="17"/>
                    <a:pt x="55" y="17"/>
                  </a:cubicBezTo>
                  <a:cubicBezTo>
                    <a:pt x="55" y="17"/>
                    <a:pt x="55" y="17"/>
                    <a:pt x="55" y="17"/>
                  </a:cubicBezTo>
                  <a:cubicBezTo>
                    <a:pt x="55" y="17"/>
                    <a:pt x="55" y="18"/>
                    <a:pt x="55" y="18"/>
                  </a:cubicBezTo>
                  <a:cubicBezTo>
                    <a:pt x="56" y="18"/>
                    <a:pt x="56" y="19"/>
                    <a:pt x="56" y="19"/>
                  </a:cubicBezTo>
                  <a:cubicBezTo>
                    <a:pt x="56" y="20"/>
                    <a:pt x="57" y="20"/>
                    <a:pt x="57" y="20"/>
                  </a:cubicBezTo>
                  <a:cubicBezTo>
                    <a:pt x="57" y="20"/>
                    <a:pt x="57" y="20"/>
                    <a:pt x="57" y="20"/>
                  </a:cubicBezTo>
                  <a:cubicBezTo>
                    <a:pt x="57" y="21"/>
                    <a:pt x="57" y="21"/>
                    <a:pt x="57" y="21"/>
                  </a:cubicBezTo>
                  <a:cubicBezTo>
                    <a:pt x="57" y="21"/>
                    <a:pt x="57" y="21"/>
                    <a:pt x="57" y="22"/>
                  </a:cubicBezTo>
                  <a:cubicBezTo>
                    <a:pt x="57" y="22"/>
                    <a:pt x="57" y="22"/>
                    <a:pt x="57" y="22"/>
                  </a:cubicBezTo>
                  <a:cubicBezTo>
                    <a:pt x="57" y="22"/>
                    <a:pt x="58" y="22"/>
                    <a:pt x="58" y="22"/>
                  </a:cubicBezTo>
                  <a:cubicBezTo>
                    <a:pt x="58" y="22"/>
                    <a:pt x="58" y="22"/>
                    <a:pt x="58" y="22"/>
                  </a:cubicBezTo>
                  <a:cubicBezTo>
                    <a:pt x="58" y="22"/>
                    <a:pt x="58" y="22"/>
                    <a:pt x="58" y="21"/>
                  </a:cubicBezTo>
                  <a:cubicBezTo>
                    <a:pt x="58" y="21"/>
                    <a:pt x="58" y="21"/>
                    <a:pt x="59" y="21"/>
                  </a:cubicBezTo>
                  <a:cubicBezTo>
                    <a:pt x="59" y="21"/>
                    <a:pt x="59" y="21"/>
                    <a:pt x="59" y="21"/>
                  </a:cubicBezTo>
                  <a:cubicBezTo>
                    <a:pt x="59" y="21"/>
                    <a:pt x="59" y="21"/>
                    <a:pt x="59" y="21"/>
                  </a:cubicBezTo>
                  <a:cubicBezTo>
                    <a:pt x="59" y="22"/>
                    <a:pt x="59" y="22"/>
                    <a:pt x="59" y="22"/>
                  </a:cubicBezTo>
                  <a:cubicBezTo>
                    <a:pt x="59" y="22"/>
                    <a:pt x="60" y="22"/>
                    <a:pt x="60" y="22"/>
                  </a:cubicBezTo>
                  <a:cubicBezTo>
                    <a:pt x="60" y="22"/>
                    <a:pt x="60" y="22"/>
                    <a:pt x="60" y="22"/>
                  </a:cubicBezTo>
                  <a:cubicBezTo>
                    <a:pt x="60" y="22"/>
                    <a:pt x="60" y="22"/>
                    <a:pt x="60" y="22"/>
                  </a:cubicBezTo>
                  <a:cubicBezTo>
                    <a:pt x="60" y="22"/>
                    <a:pt x="60" y="22"/>
                    <a:pt x="59" y="22"/>
                  </a:cubicBezTo>
                  <a:cubicBezTo>
                    <a:pt x="59" y="22"/>
                    <a:pt x="59" y="22"/>
                    <a:pt x="59" y="22"/>
                  </a:cubicBezTo>
                  <a:cubicBezTo>
                    <a:pt x="59" y="22"/>
                    <a:pt x="59" y="23"/>
                    <a:pt x="59" y="23"/>
                  </a:cubicBezTo>
                  <a:cubicBezTo>
                    <a:pt x="59" y="23"/>
                    <a:pt x="59" y="23"/>
                    <a:pt x="59" y="23"/>
                  </a:cubicBezTo>
                  <a:cubicBezTo>
                    <a:pt x="59" y="23"/>
                    <a:pt x="59" y="23"/>
                    <a:pt x="58" y="23"/>
                  </a:cubicBezTo>
                  <a:cubicBezTo>
                    <a:pt x="58" y="23"/>
                    <a:pt x="58" y="22"/>
                    <a:pt x="58" y="22"/>
                  </a:cubicBezTo>
                  <a:cubicBezTo>
                    <a:pt x="58" y="22"/>
                    <a:pt x="58" y="22"/>
                    <a:pt x="58" y="22"/>
                  </a:cubicBezTo>
                  <a:cubicBezTo>
                    <a:pt x="58" y="22"/>
                    <a:pt x="58" y="22"/>
                    <a:pt x="58" y="22"/>
                  </a:cubicBezTo>
                  <a:cubicBezTo>
                    <a:pt x="58" y="22"/>
                    <a:pt x="58" y="22"/>
                    <a:pt x="58" y="22"/>
                  </a:cubicBezTo>
                  <a:cubicBezTo>
                    <a:pt x="58" y="22"/>
                    <a:pt x="58" y="22"/>
                    <a:pt x="58" y="22"/>
                  </a:cubicBezTo>
                  <a:cubicBezTo>
                    <a:pt x="58" y="23"/>
                    <a:pt x="58" y="23"/>
                    <a:pt x="58" y="23"/>
                  </a:cubicBezTo>
                  <a:cubicBezTo>
                    <a:pt x="58" y="23"/>
                    <a:pt x="58" y="23"/>
                    <a:pt x="58" y="24"/>
                  </a:cubicBezTo>
                  <a:cubicBezTo>
                    <a:pt x="58" y="24"/>
                    <a:pt x="59" y="24"/>
                    <a:pt x="59" y="25"/>
                  </a:cubicBezTo>
                  <a:cubicBezTo>
                    <a:pt x="59" y="25"/>
                    <a:pt x="59" y="25"/>
                    <a:pt x="59" y="25"/>
                  </a:cubicBezTo>
                  <a:cubicBezTo>
                    <a:pt x="59" y="26"/>
                    <a:pt x="59" y="26"/>
                    <a:pt x="59" y="26"/>
                  </a:cubicBezTo>
                  <a:cubicBezTo>
                    <a:pt x="59" y="26"/>
                    <a:pt x="59" y="27"/>
                    <a:pt x="59" y="27"/>
                  </a:cubicBezTo>
                  <a:cubicBezTo>
                    <a:pt x="59" y="27"/>
                    <a:pt x="59" y="28"/>
                    <a:pt x="60" y="28"/>
                  </a:cubicBezTo>
                  <a:cubicBezTo>
                    <a:pt x="60" y="28"/>
                    <a:pt x="60" y="28"/>
                    <a:pt x="60" y="28"/>
                  </a:cubicBezTo>
                  <a:cubicBezTo>
                    <a:pt x="60" y="28"/>
                    <a:pt x="60" y="28"/>
                    <a:pt x="60" y="28"/>
                  </a:cubicBezTo>
                  <a:cubicBezTo>
                    <a:pt x="60" y="28"/>
                    <a:pt x="60" y="28"/>
                    <a:pt x="60" y="28"/>
                  </a:cubicBezTo>
                  <a:cubicBezTo>
                    <a:pt x="60" y="28"/>
                    <a:pt x="60" y="28"/>
                    <a:pt x="60" y="28"/>
                  </a:cubicBezTo>
                  <a:cubicBezTo>
                    <a:pt x="60" y="28"/>
                    <a:pt x="60" y="28"/>
                    <a:pt x="60" y="28"/>
                  </a:cubicBezTo>
                  <a:cubicBezTo>
                    <a:pt x="60" y="29"/>
                    <a:pt x="60" y="29"/>
                    <a:pt x="59" y="29"/>
                  </a:cubicBezTo>
                  <a:cubicBezTo>
                    <a:pt x="59" y="29"/>
                    <a:pt x="59" y="29"/>
                    <a:pt x="59" y="29"/>
                  </a:cubicBezTo>
                  <a:cubicBezTo>
                    <a:pt x="59" y="29"/>
                    <a:pt x="59" y="30"/>
                    <a:pt x="59" y="30"/>
                  </a:cubicBezTo>
                  <a:cubicBezTo>
                    <a:pt x="59" y="30"/>
                    <a:pt x="60" y="30"/>
                    <a:pt x="60" y="30"/>
                  </a:cubicBezTo>
                  <a:cubicBezTo>
                    <a:pt x="59" y="30"/>
                    <a:pt x="60" y="30"/>
                    <a:pt x="60" y="30"/>
                  </a:cubicBezTo>
                  <a:cubicBezTo>
                    <a:pt x="60" y="30"/>
                    <a:pt x="60" y="30"/>
                    <a:pt x="60" y="30"/>
                  </a:cubicBezTo>
                  <a:cubicBezTo>
                    <a:pt x="60" y="30"/>
                    <a:pt x="60" y="30"/>
                    <a:pt x="60" y="30"/>
                  </a:cubicBezTo>
                  <a:cubicBezTo>
                    <a:pt x="60" y="30"/>
                    <a:pt x="60" y="30"/>
                    <a:pt x="59" y="30"/>
                  </a:cubicBezTo>
                  <a:cubicBezTo>
                    <a:pt x="59" y="30"/>
                    <a:pt x="59" y="31"/>
                    <a:pt x="59" y="31"/>
                  </a:cubicBezTo>
                  <a:cubicBezTo>
                    <a:pt x="60" y="31"/>
                    <a:pt x="60" y="31"/>
                    <a:pt x="60" y="31"/>
                  </a:cubicBezTo>
                  <a:cubicBezTo>
                    <a:pt x="60" y="31"/>
                    <a:pt x="60" y="31"/>
                    <a:pt x="60" y="31"/>
                  </a:cubicBezTo>
                  <a:cubicBezTo>
                    <a:pt x="60" y="31"/>
                    <a:pt x="60" y="31"/>
                    <a:pt x="60" y="31"/>
                  </a:cubicBezTo>
                  <a:cubicBezTo>
                    <a:pt x="60" y="31"/>
                    <a:pt x="60" y="31"/>
                    <a:pt x="60" y="31"/>
                  </a:cubicBezTo>
                  <a:cubicBezTo>
                    <a:pt x="59" y="31"/>
                    <a:pt x="59" y="31"/>
                    <a:pt x="59" y="31"/>
                  </a:cubicBezTo>
                  <a:cubicBezTo>
                    <a:pt x="59" y="31"/>
                    <a:pt x="59" y="31"/>
                    <a:pt x="59" y="31"/>
                  </a:cubicBezTo>
                  <a:cubicBezTo>
                    <a:pt x="59" y="31"/>
                    <a:pt x="59" y="32"/>
                    <a:pt x="59" y="32"/>
                  </a:cubicBezTo>
                  <a:cubicBezTo>
                    <a:pt x="59" y="32"/>
                    <a:pt x="59" y="32"/>
                    <a:pt x="59" y="32"/>
                  </a:cubicBezTo>
                  <a:cubicBezTo>
                    <a:pt x="59" y="32"/>
                    <a:pt x="59" y="32"/>
                    <a:pt x="59" y="33"/>
                  </a:cubicBezTo>
                  <a:cubicBezTo>
                    <a:pt x="59" y="33"/>
                    <a:pt x="59" y="33"/>
                    <a:pt x="59" y="33"/>
                  </a:cubicBezTo>
                  <a:cubicBezTo>
                    <a:pt x="59" y="33"/>
                    <a:pt x="59" y="33"/>
                    <a:pt x="58" y="33"/>
                  </a:cubicBezTo>
                  <a:cubicBezTo>
                    <a:pt x="58" y="33"/>
                    <a:pt x="58" y="34"/>
                    <a:pt x="58" y="34"/>
                  </a:cubicBezTo>
                  <a:cubicBezTo>
                    <a:pt x="58" y="34"/>
                    <a:pt x="58" y="34"/>
                    <a:pt x="58" y="34"/>
                  </a:cubicBezTo>
                  <a:cubicBezTo>
                    <a:pt x="58" y="34"/>
                    <a:pt x="58" y="34"/>
                    <a:pt x="58" y="34"/>
                  </a:cubicBezTo>
                  <a:cubicBezTo>
                    <a:pt x="58" y="35"/>
                    <a:pt x="58" y="35"/>
                    <a:pt x="58" y="35"/>
                  </a:cubicBezTo>
                  <a:cubicBezTo>
                    <a:pt x="58" y="35"/>
                    <a:pt x="58" y="36"/>
                    <a:pt x="58" y="36"/>
                  </a:cubicBezTo>
                  <a:cubicBezTo>
                    <a:pt x="58" y="36"/>
                    <a:pt x="58" y="36"/>
                    <a:pt x="58" y="36"/>
                  </a:cubicBezTo>
                  <a:cubicBezTo>
                    <a:pt x="58" y="36"/>
                    <a:pt x="58" y="36"/>
                    <a:pt x="58" y="37"/>
                  </a:cubicBezTo>
                  <a:cubicBezTo>
                    <a:pt x="58" y="37"/>
                    <a:pt x="58" y="37"/>
                    <a:pt x="58" y="37"/>
                  </a:cubicBezTo>
                  <a:cubicBezTo>
                    <a:pt x="58" y="37"/>
                    <a:pt x="58" y="38"/>
                    <a:pt x="57" y="38"/>
                  </a:cubicBezTo>
                  <a:cubicBezTo>
                    <a:pt x="57" y="38"/>
                    <a:pt x="57" y="38"/>
                    <a:pt x="57" y="38"/>
                  </a:cubicBezTo>
                  <a:cubicBezTo>
                    <a:pt x="57" y="38"/>
                    <a:pt x="56" y="39"/>
                    <a:pt x="56" y="39"/>
                  </a:cubicBezTo>
                  <a:cubicBezTo>
                    <a:pt x="56" y="39"/>
                    <a:pt x="56" y="39"/>
                    <a:pt x="56" y="39"/>
                  </a:cubicBezTo>
                  <a:cubicBezTo>
                    <a:pt x="55" y="38"/>
                    <a:pt x="55" y="39"/>
                    <a:pt x="55" y="39"/>
                  </a:cubicBezTo>
                  <a:cubicBezTo>
                    <a:pt x="55" y="39"/>
                    <a:pt x="55" y="39"/>
                    <a:pt x="54" y="39"/>
                  </a:cubicBezTo>
                  <a:cubicBezTo>
                    <a:pt x="54" y="39"/>
                    <a:pt x="54" y="40"/>
                    <a:pt x="54" y="40"/>
                  </a:cubicBezTo>
                  <a:cubicBezTo>
                    <a:pt x="53" y="40"/>
                    <a:pt x="53" y="40"/>
                    <a:pt x="52" y="41"/>
                  </a:cubicBezTo>
                  <a:cubicBezTo>
                    <a:pt x="52" y="41"/>
                    <a:pt x="52" y="41"/>
                    <a:pt x="52" y="42"/>
                  </a:cubicBezTo>
                  <a:cubicBezTo>
                    <a:pt x="53" y="42"/>
                    <a:pt x="52" y="42"/>
                    <a:pt x="53" y="42"/>
                  </a:cubicBezTo>
                  <a:cubicBezTo>
                    <a:pt x="53" y="43"/>
                    <a:pt x="53" y="43"/>
                    <a:pt x="53" y="43"/>
                  </a:cubicBezTo>
                  <a:cubicBezTo>
                    <a:pt x="53" y="43"/>
                    <a:pt x="54" y="43"/>
                    <a:pt x="54" y="43"/>
                  </a:cubicBezTo>
                  <a:cubicBezTo>
                    <a:pt x="54" y="44"/>
                    <a:pt x="54" y="44"/>
                    <a:pt x="55" y="44"/>
                  </a:cubicBezTo>
                  <a:cubicBezTo>
                    <a:pt x="55" y="44"/>
                    <a:pt x="56" y="44"/>
                    <a:pt x="56" y="44"/>
                  </a:cubicBezTo>
                  <a:cubicBezTo>
                    <a:pt x="56" y="44"/>
                    <a:pt x="56" y="44"/>
                    <a:pt x="56" y="45"/>
                  </a:cubicBezTo>
                  <a:cubicBezTo>
                    <a:pt x="57" y="45"/>
                    <a:pt x="57" y="45"/>
                    <a:pt x="57" y="45"/>
                  </a:cubicBezTo>
                  <a:cubicBezTo>
                    <a:pt x="57" y="46"/>
                    <a:pt x="58" y="46"/>
                    <a:pt x="58" y="46"/>
                  </a:cubicBezTo>
                  <a:cubicBezTo>
                    <a:pt x="58" y="46"/>
                    <a:pt x="59" y="46"/>
                    <a:pt x="59" y="46"/>
                  </a:cubicBezTo>
                  <a:cubicBezTo>
                    <a:pt x="59" y="46"/>
                    <a:pt x="59" y="46"/>
                    <a:pt x="59" y="46"/>
                  </a:cubicBezTo>
                  <a:cubicBezTo>
                    <a:pt x="60" y="46"/>
                    <a:pt x="60" y="47"/>
                    <a:pt x="61" y="47"/>
                  </a:cubicBezTo>
                  <a:cubicBezTo>
                    <a:pt x="61" y="47"/>
                    <a:pt x="61" y="48"/>
                    <a:pt x="62" y="48"/>
                  </a:cubicBezTo>
                  <a:cubicBezTo>
                    <a:pt x="62" y="48"/>
                    <a:pt x="62" y="48"/>
                    <a:pt x="62" y="49"/>
                  </a:cubicBezTo>
                  <a:cubicBezTo>
                    <a:pt x="62" y="49"/>
                    <a:pt x="62" y="49"/>
                    <a:pt x="62" y="50"/>
                  </a:cubicBezTo>
                  <a:cubicBezTo>
                    <a:pt x="62" y="50"/>
                    <a:pt x="62" y="51"/>
                    <a:pt x="62" y="51"/>
                  </a:cubicBezTo>
                  <a:cubicBezTo>
                    <a:pt x="62" y="52"/>
                    <a:pt x="62" y="53"/>
                    <a:pt x="62" y="53"/>
                  </a:cubicBezTo>
                  <a:cubicBezTo>
                    <a:pt x="61" y="54"/>
                    <a:pt x="61" y="54"/>
                    <a:pt x="61" y="55"/>
                  </a:cubicBezTo>
                  <a:cubicBezTo>
                    <a:pt x="61" y="55"/>
                    <a:pt x="61" y="55"/>
                    <a:pt x="61" y="56"/>
                  </a:cubicBezTo>
                  <a:cubicBezTo>
                    <a:pt x="61" y="56"/>
                    <a:pt x="60" y="56"/>
                    <a:pt x="60" y="56"/>
                  </a:cubicBezTo>
                  <a:cubicBezTo>
                    <a:pt x="60" y="56"/>
                    <a:pt x="60" y="56"/>
                    <a:pt x="60" y="57"/>
                  </a:cubicBezTo>
                  <a:cubicBezTo>
                    <a:pt x="60" y="57"/>
                    <a:pt x="60" y="57"/>
                    <a:pt x="60" y="57"/>
                  </a:cubicBezTo>
                  <a:cubicBezTo>
                    <a:pt x="59" y="57"/>
                    <a:pt x="59" y="58"/>
                    <a:pt x="59" y="58"/>
                  </a:cubicBezTo>
                  <a:cubicBezTo>
                    <a:pt x="59" y="58"/>
                    <a:pt x="59" y="58"/>
                    <a:pt x="59" y="58"/>
                  </a:cubicBezTo>
                  <a:cubicBezTo>
                    <a:pt x="58" y="58"/>
                    <a:pt x="58" y="58"/>
                    <a:pt x="58" y="59"/>
                  </a:cubicBezTo>
                  <a:cubicBezTo>
                    <a:pt x="58" y="59"/>
                    <a:pt x="58" y="59"/>
                    <a:pt x="58" y="59"/>
                  </a:cubicBezTo>
                  <a:cubicBezTo>
                    <a:pt x="59" y="59"/>
                    <a:pt x="59" y="59"/>
                    <a:pt x="60" y="59"/>
                  </a:cubicBezTo>
                  <a:cubicBezTo>
                    <a:pt x="60" y="59"/>
                    <a:pt x="60" y="59"/>
                    <a:pt x="60" y="59"/>
                  </a:cubicBezTo>
                  <a:cubicBezTo>
                    <a:pt x="59" y="59"/>
                    <a:pt x="59" y="59"/>
                    <a:pt x="59" y="59"/>
                  </a:cubicBezTo>
                  <a:cubicBezTo>
                    <a:pt x="59" y="59"/>
                    <a:pt x="60" y="58"/>
                    <a:pt x="60" y="58"/>
                  </a:cubicBezTo>
                  <a:cubicBezTo>
                    <a:pt x="60" y="59"/>
                    <a:pt x="60" y="59"/>
                    <a:pt x="60" y="59"/>
                  </a:cubicBezTo>
                  <a:cubicBezTo>
                    <a:pt x="60" y="59"/>
                    <a:pt x="60" y="59"/>
                    <a:pt x="60" y="59"/>
                  </a:cubicBezTo>
                  <a:cubicBezTo>
                    <a:pt x="60" y="60"/>
                    <a:pt x="60" y="60"/>
                    <a:pt x="60" y="60"/>
                  </a:cubicBezTo>
                  <a:cubicBezTo>
                    <a:pt x="60" y="60"/>
                    <a:pt x="61" y="60"/>
                    <a:pt x="61" y="60"/>
                  </a:cubicBezTo>
                  <a:cubicBezTo>
                    <a:pt x="61" y="60"/>
                    <a:pt x="61" y="60"/>
                    <a:pt x="61" y="60"/>
                  </a:cubicBezTo>
                  <a:cubicBezTo>
                    <a:pt x="61" y="60"/>
                    <a:pt x="62" y="60"/>
                    <a:pt x="62" y="59"/>
                  </a:cubicBezTo>
                  <a:cubicBezTo>
                    <a:pt x="62" y="60"/>
                    <a:pt x="62" y="60"/>
                    <a:pt x="62" y="60"/>
                  </a:cubicBezTo>
                  <a:cubicBezTo>
                    <a:pt x="62" y="60"/>
                    <a:pt x="62" y="60"/>
                    <a:pt x="62" y="60"/>
                  </a:cubicBezTo>
                  <a:cubicBezTo>
                    <a:pt x="62" y="61"/>
                    <a:pt x="62" y="61"/>
                    <a:pt x="62" y="61"/>
                  </a:cubicBezTo>
                  <a:cubicBezTo>
                    <a:pt x="62" y="61"/>
                    <a:pt x="62" y="61"/>
                    <a:pt x="62" y="61"/>
                  </a:cubicBezTo>
                  <a:cubicBezTo>
                    <a:pt x="62" y="61"/>
                    <a:pt x="62" y="62"/>
                    <a:pt x="62" y="62"/>
                  </a:cubicBezTo>
                  <a:cubicBezTo>
                    <a:pt x="63" y="62"/>
                    <a:pt x="63" y="62"/>
                    <a:pt x="63" y="62"/>
                  </a:cubicBezTo>
                  <a:cubicBezTo>
                    <a:pt x="63" y="61"/>
                    <a:pt x="64" y="61"/>
                    <a:pt x="64" y="61"/>
                  </a:cubicBezTo>
                  <a:cubicBezTo>
                    <a:pt x="64" y="61"/>
                    <a:pt x="64" y="61"/>
                    <a:pt x="65" y="60"/>
                  </a:cubicBezTo>
                  <a:cubicBezTo>
                    <a:pt x="65" y="60"/>
                    <a:pt x="65" y="60"/>
                    <a:pt x="66" y="60"/>
                  </a:cubicBezTo>
                  <a:cubicBezTo>
                    <a:pt x="66" y="59"/>
                    <a:pt x="66" y="59"/>
                    <a:pt x="66" y="59"/>
                  </a:cubicBezTo>
                  <a:cubicBezTo>
                    <a:pt x="67" y="59"/>
                    <a:pt x="67" y="59"/>
                    <a:pt x="67" y="58"/>
                  </a:cubicBezTo>
                  <a:cubicBezTo>
                    <a:pt x="67" y="58"/>
                    <a:pt x="67" y="58"/>
                    <a:pt x="67" y="58"/>
                  </a:cubicBezTo>
                  <a:cubicBezTo>
                    <a:pt x="67" y="58"/>
                    <a:pt x="68" y="58"/>
                    <a:pt x="68" y="57"/>
                  </a:cubicBezTo>
                  <a:cubicBezTo>
                    <a:pt x="68" y="57"/>
                    <a:pt x="68" y="57"/>
                    <a:pt x="68" y="57"/>
                  </a:cubicBezTo>
                  <a:cubicBezTo>
                    <a:pt x="68" y="57"/>
                    <a:pt x="68" y="57"/>
                    <a:pt x="68" y="56"/>
                  </a:cubicBezTo>
                  <a:cubicBezTo>
                    <a:pt x="68" y="56"/>
                    <a:pt x="68" y="56"/>
                    <a:pt x="68" y="56"/>
                  </a:cubicBezTo>
                  <a:cubicBezTo>
                    <a:pt x="69" y="55"/>
                    <a:pt x="69" y="55"/>
                    <a:pt x="69" y="55"/>
                  </a:cubicBezTo>
                  <a:cubicBezTo>
                    <a:pt x="69" y="55"/>
                    <a:pt x="69" y="54"/>
                    <a:pt x="69" y="54"/>
                  </a:cubicBezTo>
                  <a:cubicBezTo>
                    <a:pt x="69" y="54"/>
                    <a:pt x="69" y="54"/>
                    <a:pt x="70" y="53"/>
                  </a:cubicBezTo>
                  <a:cubicBezTo>
                    <a:pt x="70" y="53"/>
                    <a:pt x="70" y="53"/>
                    <a:pt x="71" y="52"/>
                  </a:cubicBezTo>
                  <a:cubicBezTo>
                    <a:pt x="71" y="52"/>
                    <a:pt x="71" y="52"/>
                    <a:pt x="71" y="52"/>
                  </a:cubicBezTo>
                  <a:cubicBezTo>
                    <a:pt x="72" y="52"/>
                    <a:pt x="72" y="52"/>
                    <a:pt x="72" y="51"/>
                  </a:cubicBezTo>
                  <a:cubicBezTo>
                    <a:pt x="72" y="51"/>
                    <a:pt x="72" y="51"/>
                    <a:pt x="72" y="51"/>
                  </a:cubicBezTo>
                  <a:cubicBezTo>
                    <a:pt x="72" y="51"/>
                    <a:pt x="72" y="51"/>
                    <a:pt x="72" y="50"/>
                  </a:cubicBezTo>
                  <a:cubicBezTo>
                    <a:pt x="72" y="50"/>
                    <a:pt x="72" y="50"/>
                    <a:pt x="72" y="50"/>
                  </a:cubicBezTo>
                  <a:cubicBezTo>
                    <a:pt x="72" y="50"/>
                    <a:pt x="72" y="50"/>
                    <a:pt x="72" y="49"/>
                  </a:cubicBezTo>
                  <a:cubicBezTo>
                    <a:pt x="73" y="49"/>
                    <a:pt x="73" y="49"/>
                    <a:pt x="73" y="48"/>
                  </a:cubicBezTo>
                  <a:cubicBezTo>
                    <a:pt x="73" y="48"/>
                    <a:pt x="73" y="47"/>
                    <a:pt x="74" y="47"/>
                  </a:cubicBezTo>
                  <a:cubicBezTo>
                    <a:pt x="74" y="47"/>
                    <a:pt x="74" y="46"/>
                    <a:pt x="74" y="46"/>
                  </a:cubicBezTo>
                  <a:cubicBezTo>
                    <a:pt x="74" y="45"/>
                    <a:pt x="74" y="45"/>
                    <a:pt x="74" y="45"/>
                  </a:cubicBezTo>
                  <a:cubicBezTo>
                    <a:pt x="75" y="45"/>
                    <a:pt x="75" y="45"/>
                    <a:pt x="75" y="44"/>
                  </a:cubicBezTo>
                  <a:cubicBezTo>
                    <a:pt x="75" y="44"/>
                    <a:pt x="75" y="44"/>
                    <a:pt x="75" y="44"/>
                  </a:cubicBezTo>
                  <a:cubicBezTo>
                    <a:pt x="75" y="44"/>
                    <a:pt x="75" y="44"/>
                    <a:pt x="74" y="44"/>
                  </a:cubicBezTo>
                  <a:cubicBezTo>
                    <a:pt x="74" y="44"/>
                    <a:pt x="74" y="44"/>
                    <a:pt x="74" y="44"/>
                  </a:cubicBezTo>
                  <a:cubicBezTo>
                    <a:pt x="74" y="44"/>
                    <a:pt x="74" y="44"/>
                    <a:pt x="74" y="44"/>
                  </a:cubicBezTo>
                  <a:cubicBezTo>
                    <a:pt x="74" y="44"/>
                    <a:pt x="74" y="43"/>
                    <a:pt x="74" y="43"/>
                  </a:cubicBezTo>
                  <a:cubicBezTo>
                    <a:pt x="74" y="43"/>
                    <a:pt x="74" y="43"/>
                    <a:pt x="74" y="43"/>
                  </a:cubicBezTo>
                  <a:cubicBezTo>
                    <a:pt x="74" y="43"/>
                    <a:pt x="74" y="43"/>
                    <a:pt x="73" y="43"/>
                  </a:cubicBezTo>
                  <a:cubicBezTo>
                    <a:pt x="73" y="43"/>
                    <a:pt x="73" y="43"/>
                    <a:pt x="73" y="43"/>
                  </a:cubicBezTo>
                  <a:cubicBezTo>
                    <a:pt x="73" y="42"/>
                    <a:pt x="73" y="42"/>
                    <a:pt x="74" y="42"/>
                  </a:cubicBezTo>
                  <a:cubicBezTo>
                    <a:pt x="74" y="41"/>
                    <a:pt x="74" y="41"/>
                    <a:pt x="74" y="41"/>
                  </a:cubicBezTo>
                  <a:cubicBezTo>
                    <a:pt x="74" y="41"/>
                    <a:pt x="74" y="41"/>
                    <a:pt x="74" y="41"/>
                  </a:cubicBezTo>
                  <a:cubicBezTo>
                    <a:pt x="74" y="40"/>
                    <a:pt x="75" y="40"/>
                    <a:pt x="75" y="40"/>
                  </a:cubicBezTo>
                  <a:cubicBezTo>
                    <a:pt x="75" y="40"/>
                    <a:pt x="76" y="40"/>
                    <a:pt x="76" y="39"/>
                  </a:cubicBezTo>
                  <a:cubicBezTo>
                    <a:pt x="76" y="39"/>
                    <a:pt x="76" y="39"/>
                    <a:pt x="76" y="39"/>
                  </a:cubicBezTo>
                  <a:cubicBezTo>
                    <a:pt x="77" y="39"/>
                    <a:pt x="77" y="39"/>
                    <a:pt x="78" y="39"/>
                  </a:cubicBezTo>
                  <a:cubicBezTo>
                    <a:pt x="78" y="39"/>
                    <a:pt x="78" y="39"/>
                    <a:pt x="78" y="39"/>
                  </a:cubicBezTo>
                  <a:cubicBezTo>
                    <a:pt x="79" y="39"/>
                    <a:pt x="79" y="39"/>
                    <a:pt x="80" y="39"/>
                  </a:cubicBezTo>
                  <a:cubicBezTo>
                    <a:pt x="80" y="39"/>
                    <a:pt x="80" y="39"/>
                    <a:pt x="80" y="39"/>
                  </a:cubicBezTo>
                  <a:cubicBezTo>
                    <a:pt x="80" y="40"/>
                    <a:pt x="80" y="40"/>
                    <a:pt x="80" y="40"/>
                  </a:cubicBezTo>
                  <a:cubicBezTo>
                    <a:pt x="80" y="40"/>
                    <a:pt x="80" y="40"/>
                    <a:pt x="80" y="40"/>
                  </a:cubicBezTo>
                  <a:cubicBezTo>
                    <a:pt x="80" y="41"/>
                    <a:pt x="80" y="41"/>
                    <a:pt x="80" y="41"/>
                  </a:cubicBezTo>
                  <a:cubicBezTo>
                    <a:pt x="80" y="41"/>
                    <a:pt x="80" y="41"/>
                    <a:pt x="80" y="40"/>
                  </a:cubicBezTo>
                  <a:cubicBezTo>
                    <a:pt x="80" y="40"/>
                    <a:pt x="80" y="40"/>
                    <a:pt x="81" y="40"/>
                  </a:cubicBezTo>
                  <a:cubicBezTo>
                    <a:pt x="80" y="39"/>
                    <a:pt x="80" y="39"/>
                    <a:pt x="80" y="39"/>
                  </a:cubicBezTo>
                  <a:cubicBezTo>
                    <a:pt x="80" y="39"/>
                    <a:pt x="80" y="39"/>
                    <a:pt x="80" y="38"/>
                  </a:cubicBezTo>
                  <a:cubicBezTo>
                    <a:pt x="80" y="38"/>
                    <a:pt x="80" y="38"/>
                    <a:pt x="80" y="38"/>
                  </a:cubicBezTo>
                  <a:cubicBezTo>
                    <a:pt x="80" y="38"/>
                    <a:pt x="80" y="38"/>
                    <a:pt x="80" y="38"/>
                  </a:cubicBezTo>
                  <a:cubicBezTo>
                    <a:pt x="80" y="37"/>
                    <a:pt x="80" y="37"/>
                    <a:pt x="80" y="37"/>
                  </a:cubicBezTo>
                  <a:cubicBezTo>
                    <a:pt x="80" y="37"/>
                    <a:pt x="80" y="37"/>
                    <a:pt x="81" y="37"/>
                  </a:cubicBezTo>
                  <a:cubicBezTo>
                    <a:pt x="80" y="36"/>
                    <a:pt x="81" y="36"/>
                    <a:pt x="81" y="36"/>
                  </a:cubicBezTo>
                  <a:cubicBezTo>
                    <a:pt x="81" y="36"/>
                    <a:pt x="81" y="36"/>
                    <a:pt x="81" y="36"/>
                  </a:cubicBezTo>
                  <a:cubicBezTo>
                    <a:pt x="81" y="36"/>
                    <a:pt x="81" y="36"/>
                    <a:pt x="81" y="36"/>
                  </a:cubicBezTo>
                  <a:cubicBezTo>
                    <a:pt x="82" y="36"/>
                    <a:pt x="82" y="36"/>
                    <a:pt x="82" y="35"/>
                  </a:cubicBezTo>
                  <a:cubicBezTo>
                    <a:pt x="82" y="35"/>
                    <a:pt x="82" y="35"/>
                    <a:pt x="83" y="35"/>
                  </a:cubicBezTo>
                  <a:cubicBezTo>
                    <a:pt x="83" y="34"/>
                    <a:pt x="83" y="34"/>
                    <a:pt x="83" y="34"/>
                  </a:cubicBezTo>
                  <a:cubicBezTo>
                    <a:pt x="83" y="34"/>
                    <a:pt x="83" y="33"/>
                    <a:pt x="83" y="33"/>
                  </a:cubicBezTo>
                  <a:cubicBezTo>
                    <a:pt x="83" y="33"/>
                    <a:pt x="83" y="33"/>
                    <a:pt x="83" y="33"/>
                  </a:cubicBezTo>
                  <a:cubicBezTo>
                    <a:pt x="83" y="33"/>
                    <a:pt x="83" y="33"/>
                    <a:pt x="83" y="32"/>
                  </a:cubicBezTo>
                  <a:cubicBezTo>
                    <a:pt x="83" y="32"/>
                    <a:pt x="83" y="32"/>
                    <a:pt x="83" y="32"/>
                  </a:cubicBezTo>
                  <a:cubicBezTo>
                    <a:pt x="83" y="32"/>
                    <a:pt x="83" y="32"/>
                    <a:pt x="83" y="31"/>
                  </a:cubicBezTo>
                  <a:cubicBezTo>
                    <a:pt x="83" y="31"/>
                    <a:pt x="83" y="31"/>
                    <a:pt x="83" y="31"/>
                  </a:cubicBezTo>
                  <a:cubicBezTo>
                    <a:pt x="83" y="31"/>
                    <a:pt x="83" y="31"/>
                    <a:pt x="83" y="31"/>
                  </a:cubicBezTo>
                  <a:cubicBezTo>
                    <a:pt x="83" y="30"/>
                    <a:pt x="83" y="30"/>
                    <a:pt x="83" y="30"/>
                  </a:cubicBezTo>
                  <a:cubicBezTo>
                    <a:pt x="83" y="30"/>
                    <a:pt x="83" y="30"/>
                    <a:pt x="83" y="30"/>
                  </a:cubicBezTo>
                  <a:cubicBezTo>
                    <a:pt x="83" y="30"/>
                    <a:pt x="83" y="30"/>
                    <a:pt x="83" y="30"/>
                  </a:cubicBezTo>
                  <a:cubicBezTo>
                    <a:pt x="83" y="30"/>
                    <a:pt x="83" y="30"/>
                    <a:pt x="83" y="30"/>
                  </a:cubicBezTo>
                  <a:cubicBezTo>
                    <a:pt x="83" y="29"/>
                    <a:pt x="83" y="29"/>
                    <a:pt x="84" y="29"/>
                  </a:cubicBezTo>
                  <a:cubicBezTo>
                    <a:pt x="84" y="29"/>
                    <a:pt x="84" y="28"/>
                    <a:pt x="84" y="28"/>
                  </a:cubicBezTo>
                  <a:cubicBezTo>
                    <a:pt x="84" y="28"/>
                    <a:pt x="85" y="28"/>
                    <a:pt x="84" y="27"/>
                  </a:cubicBezTo>
                  <a:cubicBezTo>
                    <a:pt x="84" y="27"/>
                    <a:pt x="84" y="27"/>
                    <a:pt x="84" y="27"/>
                  </a:cubicBezTo>
                  <a:close/>
                  <a:moveTo>
                    <a:pt x="121" y="87"/>
                  </a:moveTo>
                  <a:cubicBezTo>
                    <a:pt x="121" y="87"/>
                    <a:pt x="121" y="87"/>
                    <a:pt x="121" y="87"/>
                  </a:cubicBezTo>
                  <a:cubicBezTo>
                    <a:pt x="120" y="87"/>
                    <a:pt x="120" y="87"/>
                    <a:pt x="120" y="87"/>
                  </a:cubicBezTo>
                  <a:cubicBezTo>
                    <a:pt x="120" y="87"/>
                    <a:pt x="120" y="87"/>
                    <a:pt x="120" y="87"/>
                  </a:cubicBezTo>
                  <a:cubicBezTo>
                    <a:pt x="121" y="88"/>
                    <a:pt x="121" y="88"/>
                    <a:pt x="121" y="88"/>
                  </a:cubicBezTo>
                  <a:cubicBezTo>
                    <a:pt x="121" y="88"/>
                    <a:pt x="121" y="88"/>
                    <a:pt x="121" y="87"/>
                  </a:cubicBezTo>
                  <a:cubicBezTo>
                    <a:pt x="121" y="87"/>
                    <a:pt x="121" y="87"/>
                    <a:pt x="121" y="87"/>
                  </a:cubicBezTo>
                  <a:cubicBezTo>
                    <a:pt x="121" y="87"/>
                    <a:pt x="121" y="87"/>
                    <a:pt x="121" y="87"/>
                  </a:cubicBezTo>
                  <a:close/>
                  <a:moveTo>
                    <a:pt x="120" y="82"/>
                  </a:moveTo>
                  <a:cubicBezTo>
                    <a:pt x="121" y="82"/>
                    <a:pt x="121" y="82"/>
                    <a:pt x="121" y="82"/>
                  </a:cubicBezTo>
                  <a:cubicBezTo>
                    <a:pt x="120" y="82"/>
                    <a:pt x="119" y="82"/>
                    <a:pt x="119" y="82"/>
                  </a:cubicBezTo>
                  <a:cubicBezTo>
                    <a:pt x="119" y="82"/>
                    <a:pt x="119" y="82"/>
                    <a:pt x="119" y="82"/>
                  </a:cubicBezTo>
                  <a:cubicBezTo>
                    <a:pt x="118" y="82"/>
                    <a:pt x="118" y="82"/>
                    <a:pt x="118" y="82"/>
                  </a:cubicBezTo>
                  <a:cubicBezTo>
                    <a:pt x="118" y="82"/>
                    <a:pt x="118" y="82"/>
                    <a:pt x="118" y="82"/>
                  </a:cubicBezTo>
                  <a:cubicBezTo>
                    <a:pt x="117" y="82"/>
                    <a:pt x="117" y="82"/>
                    <a:pt x="117" y="82"/>
                  </a:cubicBezTo>
                  <a:cubicBezTo>
                    <a:pt x="117" y="82"/>
                    <a:pt x="117" y="82"/>
                    <a:pt x="117" y="82"/>
                  </a:cubicBezTo>
                  <a:cubicBezTo>
                    <a:pt x="117" y="82"/>
                    <a:pt x="117" y="83"/>
                    <a:pt x="116" y="83"/>
                  </a:cubicBezTo>
                  <a:cubicBezTo>
                    <a:pt x="116" y="83"/>
                    <a:pt x="116" y="83"/>
                    <a:pt x="116" y="83"/>
                  </a:cubicBezTo>
                  <a:cubicBezTo>
                    <a:pt x="116" y="83"/>
                    <a:pt x="116" y="83"/>
                    <a:pt x="116" y="83"/>
                  </a:cubicBezTo>
                  <a:cubicBezTo>
                    <a:pt x="117" y="83"/>
                    <a:pt x="117" y="83"/>
                    <a:pt x="117" y="83"/>
                  </a:cubicBezTo>
                  <a:cubicBezTo>
                    <a:pt x="117" y="83"/>
                    <a:pt x="117" y="83"/>
                    <a:pt x="117" y="83"/>
                  </a:cubicBezTo>
                  <a:cubicBezTo>
                    <a:pt x="118" y="83"/>
                    <a:pt x="118" y="83"/>
                    <a:pt x="118" y="83"/>
                  </a:cubicBezTo>
                  <a:cubicBezTo>
                    <a:pt x="118" y="83"/>
                    <a:pt x="118" y="83"/>
                    <a:pt x="118" y="83"/>
                  </a:cubicBezTo>
                  <a:cubicBezTo>
                    <a:pt x="118" y="83"/>
                    <a:pt x="118" y="83"/>
                    <a:pt x="118" y="84"/>
                  </a:cubicBezTo>
                  <a:cubicBezTo>
                    <a:pt x="118" y="84"/>
                    <a:pt x="118" y="84"/>
                    <a:pt x="119" y="84"/>
                  </a:cubicBezTo>
                  <a:cubicBezTo>
                    <a:pt x="119" y="84"/>
                    <a:pt x="118" y="84"/>
                    <a:pt x="118" y="84"/>
                  </a:cubicBezTo>
                  <a:cubicBezTo>
                    <a:pt x="118" y="84"/>
                    <a:pt x="118" y="85"/>
                    <a:pt x="118" y="85"/>
                  </a:cubicBezTo>
                  <a:cubicBezTo>
                    <a:pt x="117" y="85"/>
                    <a:pt x="117" y="85"/>
                    <a:pt x="118" y="85"/>
                  </a:cubicBezTo>
                  <a:cubicBezTo>
                    <a:pt x="118" y="85"/>
                    <a:pt x="118" y="85"/>
                    <a:pt x="118" y="85"/>
                  </a:cubicBezTo>
                  <a:cubicBezTo>
                    <a:pt x="118" y="85"/>
                    <a:pt x="118" y="86"/>
                    <a:pt x="118" y="86"/>
                  </a:cubicBezTo>
                  <a:cubicBezTo>
                    <a:pt x="118" y="86"/>
                    <a:pt x="118" y="86"/>
                    <a:pt x="118" y="86"/>
                  </a:cubicBezTo>
                  <a:cubicBezTo>
                    <a:pt x="118" y="86"/>
                    <a:pt x="118" y="86"/>
                    <a:pt x="119" y="86"/>
                  </a:cubicBezTo>
                  <a:cubicBezTo>
                    <a:pt x="119" y="85"/>
                    <a:pt x="119" y="85"/>
                    <a:pt x="119" y="85"/>
                  </a:cubicBezTo>
                  <a:cubicBezTo>
                    <a:pt x="119" y="85"/>
                    <a:pt x="119" y="85"/>
                    <a:pt x="119" y="85"/>
                  </a:cubicBezTo>
                  <a:cubicBezTo>
                    <a:pt x="120" y="85"/>
                    <a:pt x="120" y="85"/>
                    <a:pt x="120" y="85"/>
                  </a:cubicBezTo>
                  <a:cubicBezTo>
                    <a:pt x="119" y="84"/>
                    <a:pt x="119" y="84"/>
                    <a:pt x="119" y="84"/>
                  </a:cubicBezTo>
                  <a:cubicBezTo>
                    <a:pt x="119" y="84"/>
                    <a:pt x="119" y="84"/>
                    <a:pt x="119" y="84"/>
                  </a:cubicBezTo>
                  <a:cubicBezTo>
                    <a:pt x="119" y="84"/>
                    <a:pt x="119" y="83"/>
                    <a:pt x="119" y="83"/>
                  </a:cubicBezTo>
                  <a:cubicBezTo>
                    <a:pt x="119" y="83"/>
                    <a:pt x="120" y="83"/>
                    <a:pt x="119" y="83"/>
                  </a:cubicBezTo>
                  <a:cubicBezTo>
                    <a:pt x="120" y="83"/>
                    <a:pt x="120" y="83"/>
                    <a:pt x="120" y="82"/>
                  </a:cubicBezTo>
                  <a:cubicBezTo>
                    <a:pt x="120" y="82"/>
                    <a:pt x="120" y="82"/>
                    <a:pt x="120" y="82"/>
                  </a:cubicBezTo>
                  <a:cubicBezTo>
                    <a:pt x="120" y="82"/>
                    <a:pt x="120" y="82"/>
                    <a:pt x="120" y="82"/>
                  </a:cubicBezTo>
                  <a:close/>
                  <a:moveTo>
                    <a:pt x="68" y="26"/>
                  </a:moveTo>
                  <a:cubicBezTo>
                    <a:pt x="68" y="27"/>
                    <a:pt x="68" y="26"/>
                    <a:pt x="68" y="27"/>
                  </a:cubicBezTo>
                  <a:cubicBezTo>
                    <a:pt x="68" y="27"/>
                    <a:pt x="68" y="27"/>
                    <a:pt x="68" y="27"/>
                  </a:cubicBezTo>
                  <a:cubicBezTo>
                    <a:pt x="68" y="27"/>
                    <a:pt x="68" y="27"/>
                    <a:pt x="68" y="27"/>
                  </a:cubicBezTo>
                  <a:cubicBezTo>
                    <a:pt x="68" y="27"/>
                    <a:pt x="68" y="27"/>
                    <a:pt x="68" y="27"/>
                  </a:cubicBezTo>
                  <a:cubicBezTo>
                    <a:pt x="68" y="27"/>
                    <a:pt x="68" y="27"/>
                    <a:pt x="68" y="27"/>
                  </a:cubicBezTo>
                  <a:cubicBezTo>
                    <a:pt x="68" y="27"/>
                    <a:pt x="68" y="26"/>
                    <a:pt x="68" y="26"/>
                  </a:cubicBezTo>
                  <a:cubicBezTo>
                    <a:pt x="68" y="26"/>
                    <a:pt x="68" y="26"/>
                    <a:pt x="68" y="26"/>
                  </a:cubicBezTo>
                  <a:cubicBezTo>
                    <a:pt x="68" y="26"/>
                    <a:pt x="68" y="26"/>
                    <a:pt x="68" y="26"/>
                  </a:cubicBezTo>
                  <a:close/>
                  <a:moveTo>
                    <a:pt x="63" y="15"/>
                  </a:moveTo>
                  <a:cubicBezTo>
                    <a:pt x="63" y="15"/>
                    <a:pt x="63" y="15"/>
                    <a:pt x="63" y="15"/>
                  </a:cubicBezTo>
                  <a:cubicBezTo>
                    <a:pt x="63" y="15"/>
                    <a:pt x="63" y="15"/>
                    <a:pt x="63" y="15"/>
                  </a:cubicBezTo>
                  <a:cubicBezTo>
                    <a:pt x="63" y="15"/>
                    <a:pt x="64" y="15"/>
                    <a:pt x="64" y="16"/>
                  </a:cubicBezTo>
                  <a:cubicBezTo>
                    <a:pt x="64" y="16"/>
                    <a:pt x="64" y="16"/>
                    <a:pt x="64" y="16"/>
                  </a:cubicBezTo>
                  <a:cubicBezTo>
                    <a:pt x="64" y="16"/>
                    <a:pt x="64" y="16"/>
                    <a:pt x="64" y="16"/>
                  </a:cubicBezTo>
                  <a:cubicBezTo>
                    <a:pt x="64" y="16"/>
                    <a:pt x="64" y="16"/>
                    <a:pt x="64" y="16"/>
                  </a:cubicBezTo>
                  <a:cubicBezTo>
                    <a:pt x="64" y="16"/>
                    <a:pt x="64" y="16"/>
                    <a:pt x="64" y="15"/>
                  </a:cubicBezTo>
                  <a:cubicBezTo>
                    <a:pt x="64" y="15"/>
                    <a:pt x="64" y="15"/>
                    <a:pt x="64" y="15"/>
                  </a:cubicBezTo>
                  <a:cubicBezTo>
                    <a:pt x="64" y="15"/>
                    <a:pt x="64" y="15"/>
                    <a:pt x="64" y="15"/>
                  </a:cubicBezTo>
                  <a:cubicBezTo>
                    <a:pt x="64" y="15"/>
                    <a:pt x="64" y="15"/>
                    <a:pt x="63" y="14"/>
                  </a:cubicBezTo>
                  <a:cubicBezTo>
                    <a:pt x="63" y="14"/>
                    <a:pt x="64" y="14"/>
                    <a:pt x="63" y="14"/>
                  </a:cubicBezTo>
                  <a:cubicBezTo>
                    <a:pt x="63" y="14"/>
                    <a:pt x="63" y="14"/>
                    <a:pt x="63" y="14"/>
                  </a:cubicBezTo>
                  <a:cubicBezTo>
                    <a:pt x="63" y="14"/>
                    <a:pt x="63" y="14"/>
                    <a:pt x="63" y="14"/>
                  </a:cubicBezTo>
                  <a:cubicBezTo>
                    <a:pt x="63" y="14"/>
                    <a:pt x="63" y="14"/>
                    <a:pt x="63" y="14"/>
                  </a:cubicBezTo>
                  <a:cubicBezTo>
                    <a:pt x="63" y="14"/>
                    <a:pt x="63" y="15"/>
                    <a:pt x="63" y="15"/>
                  </a:cubicBezTo>
                  <a:cubicBezTo>
                    <a:pt x="63" y="15"/>
                    <a:pt x="63" y="15"/>
                    <a:pt x="63" y="15"/>
                  </a:cubicBezTo>
                  <a:cubicBezTo>
                    <a:pt x="63" y="15"/>
                    <a:pt x="63" y="15"/>
                    <a:pt x="63" y="15"/>
                  </a:cubicBezTo>
                  <a:close/>
                  <a:moveTo>
                    <a:pt x="59" y="18"/>
                  </a:moveTo>
                  <a:cubicBezTo>
                    <a:pt x="59" y="18"/>
                    <a:pt x="59" y="18"/>
                    <a:pt x="59" y="18"/>
                  </a:cubicBezTo>
                  <a:cubicBezTo>
                    <a:pt x="59" y="18"/>
                    <a:pt x="59" y="18"/>
                    <a:pt x="59" y="18"/>
                  </a:cubicBezTo>
                  <a:close/>
                  <a:moveTo>
                    <a:pt x="61" y="20"/>
                  </a:moveTo>
                  <a:cubicBezTo>
                    <a:pt x="61" y="20"/>
                    <a:pt x="61" y="20"/>
                    <a:pt x="62" y="20"/>
                  </a:cubicBezTo>
                  <a:cubicBezTo>
                    <a:pt x="62" y="20"/>
                    <a:pt x="62" y="20"/>
                    <a:pt x="62" y="20"/>
                  </a:cubicBezTo>
                  <a:cubicBezTo>
                    <a:pt x="62" y="20"/>
                    <a:pt x="62" y="20"/>
                    <a:pt x="62" y="20"/>
                  </a:cubicBezTo>
                  <a:cubicBezTo>
                    <a:pt x="61" y="20"/>
                    <a:pt x="61" y="20"/>
                    <a:pt x="61" y="20"/>
                  </a:cubicBezTo>
                  <a:cubicBezTo>
                    <a:pt x="61" y="20"/>
                    <a:pt x="61" y="20"/>
                    <a:pt x="61" y="20"/>
                  </a:cubicBezTo>
                  <a:cubicBezTo>
                    <a:pt x="61" y="20"/>
                    <a:pt x="61" y="20"/>
                    <a:pt x="61" y="20"/>
                  </a:cubicBezTo>
                  <a:cubicBezTo>
                    <a:pt x="61" y="20"/>
                    <a:pt x="61" y="20"/>
                    <a:pt x="61" y="20"/>
                  </a:cubicBezTo>
                  <a:close/>
                  <a:moveTo>
                    <a:pt x="60" y="20"/>
                  </a:moveTo>
                  <a:cubicBezTo>
                    <a:pt x="60" y="20"/>
                    <a:pt x="60" y="20"/>
                    <a:pt x="60" y="20"/>
                  </a:cubicBezTo>
                  <a:cubicBezTo>
                    <a:pt x="60" y="20"/>
                    <a:pt x="60" y="20"/>
                    <a:pt x="60" y="20"/>
                  </a:cubicBezTo>
                  <a:cubicBezTo>
                    <a:pt x="60" y="20"/>
                    <a:pt x="60" y="20"/>
                    <a:pt x="60" y="19"/>
                  </a:cubicBezTo>
                  <a:cubicBezTo>
                    <a:pt x="60" y="19"/>
                    <a:pt x="60" y="20"/>
                    <a:pt x="60" y="20"/>
                  </a:cubicBezTo>
                  <a:cubicBezTo>
                    <a:pt x="60" y="20"/>
                    <a:pt x="60" y="20"/>
                    <a:pt x="60" y="20"/>
                  </a:cubicBezTo>
                  <a:cubicBezTo>
                    <a:pt x="60" y="20"/>
                    <a:pt x="60" y="20"/>
                    <a:pt x="60" y="20"/>
                  </a:cubicBezTo>
                  <a:close/>
                  <a:moveTo>
                    <a:pt x="60" y="17"/>
                  </a:moveTo>
                  <a:cubicBezTo>
                    <a:pt x="60" y="17"/>
                    <a:pt x="60" y="17"/>
                    <a:pt x="60" y="17"/>
                  </a:cubicBezTo>
                  <a:cubicBezTo>
                    <a:pt x="60" y="17"/>
                    <a:pt x="60" y="17"/>
                    <a:pt x="60" y="17"/>
                  </a:cubicBezTo>
                  <a:close/>
                  <a:moveTo>
                    <a:pt x="61" y="15"/>
                  </a:moveTo>
                  <a:cubicBezTo>
                    <a:pt x="61" y="15"/>
                    <a:pt x="61" y="15"/>
                    <a:pt x="61" y="15"/>
                  </a:cubicBezTo>
                  <a:cubicBezTo>
                    <a:pt x="61" y="15"/>
                    <a:pt x="61" y="15"/>
                    <a:pt x="61" y="15"/>
                  </a:cubicBezTo>
                  <a:cubicBezTo>
                    <a:pt x="61" y="15"/>
                    <a:pt x="61" y="15"/>
                    <a:pt x="61" y="15"/>
                  </a:cubicBezTo>
                  <a:cubicBezTo>
                    <a:pt x="61" y="15"/>
                    <a:pt x="61" y="15"/>
                    <a:pt x="61" y="15"/>
                  </a:cubicBezTo>
                  <a:close/>
                </a:path>
              </a:pathLst>
            </a:custGeom>
            <a:solidFill>
              <a:schemeClr val="bg2">
                <a:lumMod val="65000"/>
              </a:schemeClr>
            </a:solidFill>
            <a:ln>
              <a:noFill/>
            </a:ln>
          </p:spPr>
          <p:txBody>
            <a:bodyPr/>
            <a:lstStyle/>
            <a:p>
              <a:endParaRPr lang="ru-RU"/>
            </a:p>
          </p:txBody>
        </p:sp>
        <p:sp>
          <p:nvSpPr>
            <p:cNvPr id="28" name="Australia">
              <a:extLst>
                <a:ext uri="{FF2B5EF4-FFF2-40B4-BE49-F238E27FC236}">
                  <a16:creationId xmlns:a16="http://schemas.microsoft.com/office/drawing/2014/main" id="{56FF0039-9699-30B2-0A53-8BE5D5D04D86}"/>
                </a:ext>
              </a:extLst>
            </p:cNvPr>
            <p:cNvSpPr>
              <a:spLocks noEditPoints="1"/>
            </p:cNvSpPr>
            <p:nvPr/>
          </p:nvSpPr>
          <p:spPr bwMode="auto">
            <a:xfrm>
              <a:off x="8770938" y="5018088"/>
              <a:ext cx="1087437" cy="1014412"/>
            </a:xfrm>
            <a:custGeom>
              <a:avLst/>
              <a:gdLst>
                <a:gd name="T0" fmla="*/ 1075661 w 277"/>
                <a:gd name="T1" fmla="*/ 397115 h 258"/>
                <a:gd name="T2" fmla="*/ 306210 w 277"/>
                <a:gd name="T3" fmla="*/ 129751 h 258"/>
                <a:gd name="T4" fmla="*/ 859743 w 277"/>
                <a:gd name="T5" fmla="*/ 829617 h 258"/>
                <a:gd name="T6" fmla="*/ 914704 w 277"/>
                <a:gd name="T7" fmla="*/ 1006549 h 258"/>
                <a:gd name="T8" fmla="*/ 942185 w 277"/>
                <a:gd name="T9" fmla="*/ 920049 h 258"/>
                <a:gd name="T10" fmla="*/ 930407 w 277"/>
                <a:gd name="T11" fmla="*/ 986890 h 258"/>
                <a:gd name="T12" fmla="*/ 879372 w 277"/>
                <a:gd name="T13" fmla="*/ 998686 h 258"/>
                <a:gd name="T14" fmla="*/ 844040 w 277"/>
                <a:gd name="T15" fmla="*/ 927913 h 258"/>
                <a:gd name="T16" fmla="*/ 926481 w 277"/>
                <a:gd name="T17" fmla="*/ 912185 h 258"/>
                <a:gd name="T18" fmla="*/ 847966 w 277"/>
                <a:gd name="T19" fmla="*/ 900390 h 258"/>
                <a:gd name="T20" fmla="*/ 930407 w 277"/>
                <a:gd name="T21" fmla="*/ 880731 h 258"/>
                <a:gd name="T22" fmla="*/ 632049 w 277"/>
                <a:gd name="T23" fmla="*/ 747048 h 258"/>
                <a:gd name="T24" fmla="*/ 620271 w 277"/>
                <a:gd name="T25" fmla="*/ 715594 h 258"/>
                <a:gd name="T26" fmla="*/ 1071735 w 277"/>
                <a:gd name="T27" fmla="*/ 448229 h 258"/>
                <a:gd name="T28" fmla="*/ 1040329 w 277"/>
                <a:gd name="T29" fmla="*/ 385320 h 258"/>
                <a:gd name="T30" fmla="*/ 1001071 w 277"/>
                <a:gd name="T31" fmla="*/ 322410 h 258"/>
                <a:gd name="T32" fmla="*/ 946110 w 277"/>
                <a:gd name="T33" fmla="*/ 263433 h 258"/>
                <a:gd name="T34" fmla="*/ 891150 w 277"/>
                <a:gd name="T35" fmla="*/ 231978 h 258"/>
                <a:gd name="T36" fmla="*/ 859743 w 277"/>
                <a:gd name="T37" fmla="*/ 125819 h 258"/>
                <a:gd name="T38" fmla="*/ 816560 w 277"/>
                <a:gd name="T39" fmla="*/ 74705 h 258"/>
                <a:gd name="T40" fmla="*/ 777302 w 277"/>
                <a:gd name="T41" fmla="*/ 19659 h 258"/>
                <a:gd name="T42" fmla="*/ 761599 w 277"/>
                <a:gd name="T43" fmla="*/ 62909 h 258"/>
                <a:gd name="T44" fmla="*/ 738045 w 277"/>
                <a:gd name="T45" fmla="*/ 192660 h 258"/>
                <a:gd name="T46" fmla="*/ 624197 w 277"/>
                <a:gd name="T47" fmla="*/ 137614 h 258"/>
                <a:gd name="T48" fmla="*/ 628123 w 277"/>
                <a:gd name="T49" fmla="*/ 62909 h 258"/>
                <a:gd name="T50" fmla="*/ 612420 w 277"/>
                <a:gd name="T51" fmla="*/ 43250 h 258"/>
                <a:gd name="T52" fmla="*/ 549608 w 277"/>
                <a:gd name="T53" fmla="*/ 31455 h 258"/>
                <a:gd name="T54" fmla="*/ 502498 w 277"/>
                <a:gd name="T55" fmla="*/ 15727 h 258"/>
                <a:gd name="T56" fmla="*/ 486795 w 277"/>
                <a:gd name="T57" fmla="*/ 39318 h 258"/>
                <a:gd name="T58" fmla="*/ 459315 w 277"/>
                <a:gd name="T59" fmla="*/ 62909 h 258"/>
                <a:gd name="T60" fmla="*/ 435760 w 277"/>
                <a:gd name="T61" fmla="*/ 114023 h 258"/>
                <a:gd name="T62" fmla="*/ 404354 w 277"/>
                <a:gd name="T63" fmla="*/ 114023 h 258"/>
                <a:gd name="T64" fmla="*/ 349393 w 277"/>
                <a:gd name="T65" fmla="*/ 90432 h 258"/>
                <a:gd name="T66" fmla="*/ 329765 w 277"/>
                <a:gd name="T67" fmla="*/ 106160 h 258"/>
                <a:gd name="T68" fmla="*/ 310136 w 277"/>
                <a:gd name="T69" fmla="*/ 141546 h 258"/>
                <a:gd name="T70" fmla="*/ 286581 w 277"/>
                <a:gd name="T71" fmla="*/ 169069 h 258"/>
                <a:gd name="T72" fmla="*/ 243398 w 277"/>
                <a:gd name="T73" fmla="*/ 196592 h 258"/>
                <a:gd name="T74" fmla="*/ 129550 w 277"/>
                <a:gd name="T75" fmla="*/ 275228 h 258"/>
                <a:gd name="T76" fmla="*/ 31406 w 277"/>
                <a:gd name="T77" fmla="*/ 330274 h 258"/>
                <a:gd name="T78" fmla="*/ 19629 w 277"/>
                <a:gd name="T79" fmla="*/ 452161 h 258"/>
                <a:gd name="T80" fmla="*/ 51035 w 277"/>
                <a:gd name="T81" fmla="*/ 558320 h 258"/>
                <a:gd name="T82" fmla="*/ 117773 w 277"/>
                <a:gd name="T83" fmla="*/ 711662 h 258"/>
                <a:gd name="T84" fmla="*/ 227695 w 277"/>
                <a:gd name="T85" fmla="*/ 676275 h 258"/>
                <a:gd name="T86" fmla="*/ 290507 w 277"/>
                <a:gd name="T87" fmla="*/ 668412 h 258"/>
                <a:gd name="T88" fmla="*/ 486795 w 277"/>
                <a:gd name="T89" fmla="*/ 601571 h 258"/>
                <a:gd name="T90" fmla="*/ 561385 w 277"/>
                <a:gd name="T91" fmla="*/ 640889 h 258"/>
                <a:gd name="T92" fmla="*/ 604568 w 277"/>
                <a:gd name="T93" fmla="*/ 711662 h 258"/>
                <a:gd name="T94" fmla="*/ 659529 w 277"/>
                <a:gd name="T95" fmla="*/ 644821 h 258"/>
                <a:gd name="T96" fmla="*/ 647752 w 277"/>
                <a:gd name="T97" fmla="*/ 719526 h 258"/>
                <a:gd name="T98" fmla="*/ 714490 w 277"/>
                <a:gd name="T99" fmla="*/ 770639 h 258"/>
                <a:gd name="T100" fmla="*/ 804783 w 277"/>
                <a:gd name="T101" fmla="*/ 837481 h 258"/>
                <a:gd name="T102" fmla="*/ 863669 w 277"/>
                <a:gd name="T103" fmla="*/ 821753 h 258"/>
                <a:gd name="T104" fmla="*/ 922556 w 277"/>
                <a:gd name="T105" fmla="*/ 817821 h 258"/>
                <a:gd name="T106" fmla="*/ 989294 w 277"/>
                <a:gd name="T107" fmla="*/ 747048 h 258"/>
                <a:gd name="T108" fmla="*/ 1020700 w 277"/>
                <a:gd name="T109" fmla="*/ 676275 h 258"/>
                <a:gd name="T110" fmla="*/ 1056032 w 277"/>
                <a:gd name="T111" fmla="*/ 625162 h 258"/>
                <a:gd name="T112" fmla="*/ 628123 w 277"/>
                <a:gd name="T113" fmla="*/ 19659 h 258"/>
                <a:gd name="T114" fmla="*/ 620271 w 277"/>
                <a:gd name="T115" fmla="*/ 82569 h 258"/>
                <a:gd name="T116" fmla="*/ 624197 w 277"/>
                <a:gd name="T117" fmla="*/ 86500 h 258"/>
                <a:gd name="T118" fmla="*/ 463241 w 277"/>
                <a:gd name="T119" fmla="*/ 19659 h 2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7" h="258">
                  <a:moveTo>
                    <a:pt x="275" y="120"/>
                  </a:moveTo>
                  <a:cubicBezTo>
                    <a:pt x="275" y="120"/>
                    <a:pt x="274" y="118"/>
                    <a:pt x="275" y="118"/>
                  </a:cubicBezTo>
                  <a:cubicBezTo>
                    <a:pt x="275" y="118"/>
                    <a:pt x="275" y="120"/>
                    <a:pt x="275" y="120"/>
                  </a:cubicBezTo>
                  <a:close/>
                  <a:moveTo>
                    <a:pt x="273" y="101"/>
                  </a:moveTo>
                  <a:cubicBezTo>
                    <a:pt x="273" y="101"/>
                    <a:pt x="273" y="102"/>
                    <a:pt x="273" y="102"/>
                  </a:cubicBezTo>
                  <a:cubicBezTo>
                    <a:pt x="273" y="103"/>
                    <a:pt x="273" y="103"/>
                    <a:pt x="273" y="104"/>
                  </a:cubicBezTo>
                  <a:cubicBezTo>
                    <a:pt x="272" y="105"/>
                    <a:pt x="271" y="108"/>
                    <a:pt x="272" y="109"/>
                  </a:cubicBezTo>
                  <a:cubicBezTo>
                    <a:pt x="273" y="107"/>
                    <a:pt x="273" y="106"/>
                    <a:pt x="273" y="105"/>
                  </a:cubicBezTo>
                  <a:cubicBezTo>
                    <a:pt x="274" y="103"/>
                    <a:pt x="273" y="103"/>
                    <a:pt x="274" y="101"/>
                  </a:cubicBezTo>
                  <a:cubicBezTo>
                    <a:pt x="274" y="101"/>
                    <a:pt x="273" y="101"/>
                    <a:pt x="273" y="101"/>
                  </a:cubicBezTo>
                  <a:close/>
                  <a:moveTo>
                    <a:pt x="274" y="123"/>
                  </a:moveTo>
                  <a:cubicBezTo>
                    <a:pt x="275" y="124"/>
                    <a:pt x="276" y="121"/>
                    <a:pt x="275" y="121"/>
                  </a:cubicBezTo>
                  <a:cubicBezTo>
                    <a:pt x="275" y="121"/>
                    <a:pt x="274" y="123"/>
                    <a:pt x="274" y="123"/>
                  </a:cubicBezTo>
                  <a:close/>
                  <a:moveTo>
                    <a:pt x="82" y="27"/>
                  </a:moveTo>
                  <a:cubicBezTo>
                    <a:pt x="82" y="27"/>
                    <a:pt x="82" y="28"/>
                    <a:pt x="82" y="28"/>
                  </a:cubicBezTo>
                  <a:cubicBezTo>
                    <a:pt x="83" y="27"/>
                    <a:pt x="83" y="27"/>
                    <a:pt x="82" y="27"/>
                  </a:cubicBezTo>
                  <a:cubicBezTo>
                    <a:pt x="82" y="27"/>
                    <a:pt x="82" y="27"/>
                    <a:pt x="82" y="27"/>
                  </a:cubicBezTo>
                  <a:close/>
                  <a:moveTo>
                    <a:pt x="78" y="33"/>
                  </a:moveTo>
                  <a:cubicBezTo>
                    <a:pt x="78" y="33"/>
                    <a:pt x="78" y="32"/>
                    <a:pt x="78" y="32"/>
                  </a:cubicBezTo>
                  <a:cubicBezTo>
                    <a:pt x="79" y="32"/>
                    <a:pt x="79" y="33"/>
                    <a:pt x="78" y="33"/>
                  </a:cubicBezTo>
                  <a:cubicBezTo>
                    <a:pt x="78" y="33"/>
                    <a:pt x="78" y="33"/>
                    <a:pt x="78" y="33"/>
                  </a:cubicBezTo>
                  <a:close/>
                  <a:moveTo>
                    <a:pt x="219" y="210"/>
                  </a:moveTo>
                  <a:cubicBezTo>
                    <a:pt x="219" y="209"/>
                    <a:pt x="220" y="209"/>
                    <a:pt x="221" y="210"/>
                  </a:cubicBezTo>
                  <a:cubicBezTo>
                    <a:pt x="220" y="210"/>
                    <a:pt x="220" y="210"/>
                    <a:pt x="219" y="210"/>
                  </a:cubicBezTo>
                  <a:close/>
                  <a:moveTo>
                    <a:pt x="219" y="211"/>
                  </a:moveTo>
                  <a:cubicBezTo>
                    <a:pt x="219" y="211"/>
                    <a:pt x="219" y="211"/>
                    <a:pt x="219" y="211"/>
                  </a:cubicBezTo>
                  <a:cubicBezTo>
                    <a:pt x="219" y="211"/>
                    <a:pt x="219" y="211"/>
                    <a:pt x="219" y="211"/>
                  </a:cubicBezTo>
                  <a:close/>
                  <a:moveTo>
                    <a:pt x="178" y="43"/>
                  </a:moveTo>
                  <a:cubicBezTo>
                    <a:pt x="177" y="42"/>
                    <a:pt x="180" y="40"/>
                    <a:pt x="181" y="40"/>
                  </a:cubicBezTo>
                  <a:cubicBezTo>
                    <a:pt x="182" y="41"/>
                    <a:pt x="181" y="41"/>
                    <a:pt x="180" y="41"/>
                  </a:cubicBezTo>
                  <a:cubicBezTo>
                    <a:pt x="180" y="42"/>
                    <a:pt x="178" y="43"/>
                    <a:pt x="178" y="43"/>
                  </a:cubicBezTo>
                  <a:close/>
                  <a:moveTo>
                    <a:pt x="239" y="248"/>
                  </a:moveTo>
                  <a:cubicBezTo>
                    <a:pt x="239" y="249"/>
                    <a:pt x="239" y="249"/>
                    <a:pt x="238" y="249"/>
                  </a:cubicBezTo>
                  <a:cubicBezTo>
                    <a:pt x="239" y="248"/>
                    <a:pt x="238" y="248"/>
                    <a:pt x="239" y="248"/>
                  </a:cubicBezTo>
                  <a:close/>
                  <a:moveTo>
                    <a:pt x="233" y="255"/>
                  </a:moveTo>
                  <a:cubicBezTo>
                    <a:pt x="233" y="255"/>
                    <a:pt x="233" y="256"/>
                    <a:pt x="233" y="256"/>
                  </a:cubicBezTo>
                  <a:cubicBezTo>
                    <a:pt x="232" y="255"/>
                    <a:pt x="233" y="255"/>
                    <a:pt x="233" y="254"/>
                  </a:cubicBezTo>
                  <a:cubicBezTo>
                    <a:pt x="233" y="254"/>
                    <a:pt x="233" y="255"/>
                    <a:pt x="233" y="255"/>
                  </a:cubicBezTo>
                  <a:close/>
                  <a:moveTo>
                    <a:pt x="240" y="245"/>
                  </a:moveTo>
                  <a:cubicBezTo>
                    <a:pt x="240" y="246"/>
                    <a:pt x="240" y="246"/>
                    <a:pt x="240" y="246"/>
                  </a:cubicBezTo>
                  <a:cubicBezTo>
                    <a:pt x="240" y="245"/>
                    <a:pt x="240" y="245"/>
                    <a:pt x="240" y="245"/>
                  </a:cubicBezTo>
                  <a:close/>
                  <a:moveTo>
                    <a:pt x="211" y="222"/>
                  </a:moveTo>
                  <a:cubicBezTo>
                    <a:pt x="212" y="223"/>
                    <a:pt x="212" y="225"/>
                    <a:pt x="210" y="225"/>
                  </a:cubicBezTo>
                  <a:cubicBezTo>
                    <a:pt x="209" y="223"/>
                    <a:pt x="211" y="220"/>
                    <a:pt x="211" y="222"/>
                  </a:cubicBezTo>
                  <a:close/>
                  <a:moveTo>
                    <a:pt x="240" y="234"/>
                  </a:moveTo>
                  <a:cubicBezTo>
                    <a:pt x="240" y="235"/>
                    <a:pt x="240" y="245"/>
                    <a:pt x="240" y="245"/>
                  </a:cubicBezTo>
                  <a:cubicBezTo>
                    <a:pt x="239" y="245"/>
                    <a:pt x="241" y="243"/>
                    <a:pt x="239" y="243"/>
                  </a:cubicBezTo>
                  <a:cubicBezTo>
                    <a:pt x="238" y="244"/>
                    <a:pt x="238" y="245"/>
                    <a:pt x="238" y="245"/>
                  </a:cubicBezTo>
                  <a:cubicBezTo>
                    <a:pt x="238" y="246"/>
                    <a:pt x="238" y="248"/>
                    <a:pt x="237" y="249"/>
                  </a:cubicBezTo>
                  <a:cubicBezTo>
                    <a:pt x="237" y="249"/>
                    <a:pt x="237" y="251"/>
                    <a:pt x="237" y="251"/>
                  </a:cubicBezTo>
                  <a:cubicBezTo>
                    <a:pt x="237" y="251"/>
                    <a:pt x="238" y="253"/>
                    <a:pt x="238" y="254"/>
                  </a:cubicBezTo>
                  <a:cubicBezTo>
                    <a:pt x="238" y="254"/>
                    <a:pt x="236" y="254"/>
                    <a:pt x="236" y="253"/>
                  </a:cubicBezTo>
                  <a:cubicBezTo>
                    <a:pt x="236" y="253"/>
                    <a:pt x="235" y="251"/>
                    <a:pt x="236" y="251"/>
                  </a:cubicBezTo>
                  <a:cubicBezTo>
                    <a:pt x="236" y="252"/>
                    <a:pt x="237" y="252"/>
                    <a:pt x="237" y="251"/>
                  </a:cubicBezTo>
                  <a:cubicBezTo>
                    <a:pt x="236" y="251"/>
                    <a:pt x="235" y="250"/>
                    <a:pt x="235" y="250"/>
                  </a:cubicBezTo>
                  <a:cubicBezTo>
                    <a:pt x="235" y="251"/>
                    <a:pt x="235" y="251"/>
                    <a:pt x="234" y="251"/>
                  </a:cubicBezTo>
                  <a:cubicBezTo>
                    <a:pt x="233" y="251"/>
                    <a:pt x="234" y="254"/>
                    <a:pt x="234" y="254"/>
                  </a:cubicBezTo>
                  <a:cubicBezTo>
                    <a:pt x="233" y="254"/>
                    <a:pt x="233" y="253"/>
                    <a:pt x="233" y="253"/>
                  </a:cubicBezTo>
                  <a:cubicBezTo>
                    <a:pt x="233" y="252"/>
                    <a:pt x="233" y="254"/>
                    <a:pt x="232" y="254"/>
                  </a:cubicBezTo>
                  <a:cubicBezTo>
                    <a:pt x="232" y="254"/>
                    <a:pt x="232" y="253"/>
                    <a:pt x="231" y="254"/>
                  </a:cubicBezTo>
                  <a:cubicBezTo>
                    <a:pt x="231" y="254"/>
                    <a:pt x="231" y="257"/>
                    <a:pt x="230" y="257"/>
                  </a:cubicBezTo>
                  <a:cubicBezTo>
                    <a:pt x="229" y="258"/>
                    <a:pt x="225" y="257"/>
                    <a:pt x="224" y="256"/>
                  </a:cubicBezTo>
                  <a:cubicBezTo>
                    <a:pt x="223" y="255"/>
                    <a:pt x="224" y="254"/>
                    <a:pt x="224" y="254"/>
                  </a:cubicBezTo>
                  <a:cubicBezTo>
                    <a:pt x="223" y="254"/>
                    <a:pt x="222" y="253"/>
                    <a:pt x="221" y="251"/>
                  </a:cubicBezTo>
                  <a:cubicBezTo>
                    <a:pt x="221" y="252"/>
                    <a:pt x="220" y="248"/>
                    <a:pt x="220" y="249"/>
                  </a:cubicBezTo>
                  <a:cubicBezTo>
                    <a:pt x="220" y="248"/>
                    <a:pt x="219" y="247"/>
                    <a:pt x="219" y="245"/>
                  </a:cubicBezTo>
                  <a:cubicBezTo>
                    <a:pt x="219" y="245"/>
                    <a:pt x="221" y="247"/>
                    <a:pt x="221" y="246"/>
                  </a:cubicBezTo>
                  <a:cubicBezTo>
                    <a:pt x="221" y="246"/>
                    <a:pt x="220" y="245"/>
                    <a:pt x="220" y="245"/>
                  </a:cubicBezTo>
                  <a:cubicBezTo>
                    <a:pt x="220" y="244"/>
                    <a:pt x="219" y="245"/>
                    <a:pt x="219" y="245"/>
                  </a:cubicBezTo>
                  <a:cubicBezTo>
                    <a:pt x="219" y="244"/>
                    <a:pt x="219" y="243"/>
                    <a:pt x="219" y="243"/>
                  </a:cubicBezTo>
                  <a:cubicBezTo>
                    <a:pt x="219" y="242"/>
                    <a:pt x="218" y="241"/>
                    <a:pt x="217" y="240"/>
                  </a:cubicBezTo>
                  <a:cubicBezTo>
                    <a:pt x="217" y="239"/>
                    <a:pt x="216" y="236"/>
                    <a:pt x="215" y="236"/>
                  </a:cubicBezTo>
                  <a:cubicBezTo>
                    <a:pt x="215" y="235"/>
                    <a:pt x="215" y="231"/>
                    <a:pt x="216" y="230"/>
                  </a:cubicBezTo>
                  <a:cubicBezTo>
                    <a:pt x="216" y="231"/>
                    <a:pt x="217" y="230"/>
                    <a:pt x="217" y="231"/>
                  </a:cubicBezTo>
                  <a:cubicBezTo>
                    <a:pt x="217" y="231"/>
                    <a:pt x="217" y="231"/>
                    <a:pt x="217" y="231"/>
                  </a:cubicBezTo>
                  <a:cubicBezTo>
                    <a:pt x="217" y="231"/>
                    <a:pt x="222" y="233"/>
                    <a:pt x="223" y="233"/>
                  </a:cubicBezTo>
                  <a:cubicBezTo>
                    <a:pt x="225" y="234"/>
                    <a:pt x="226" y="235"/>
                    <a:pt x="228" y="234"/>
                  </a:cubicBezTo>
                  <a:cubicBezTo>
                    <a:pt x="230" y="234"/>
                    <a:pt x="231" y="233"/>
                    <a:pt x="232" y="233"/>
                  </a:cubicBezTo>
                  <a:cubicBezTo>
                    <a:pt x="233" y="233"/>
                    <a:pt x="233" y="233"/>
                    <a:pt x="233" y="233"/>
                  </a:cubicBezTo>
                  <a:cubicBezTo>
                    <a:pt x="233" y="233"/>
                    <a:pt x="234" y="233"/>
                    <a:pt x="234" y="233"/>
                  </a:cubicBezTo>
                  <a:cubicBezTo>
                    <a:pt x="235" y="233"/>
                    <a:pt x="235" y="232"/>
                    <a:pt x="236" y="232"/>
                  </a:cubicBezTo>
                  <a:cubicBezTo>
                    <a:pt x="236" y="232"/>
                    <a:pt x="237" y="232"/>
                    <a:pt x="237" y="232"/>
                  </a:cubicBezTo>
                  <a:cubicBezTo>
                    <a:pt x="238" y="232"/>
                    <a:pt x="237" y="231"/>
                    <a:pt x="238" y="231"/>
                  </a:cubicBezTo>
                  <a:cubicBezTo>
                    <a:pt x="238" y="231"/>
                    <a:pt x="239" y="232"/>
                    <a:pt x="240" y="232"/>
                  </a:cubicBezTo>
                  <a:cubicBezTo>
                    <a:pt x="240" y="234"/>
                    <a:pt x="240" y="233"/>
                    <a:pt x="240" y="234"/>
                  </a:cubicBezTo>
                  <a:close/>
                  <a:moveTo>
                    <a:pt x="239" y="230"/>
                  </a:moveTo>
                  <a:cubicBezTo>
                    <a:pt x="238" y="230"/>
                    <a:pt x="239" y="229"/>
                    <a:pt x="239" y="229"/>
                  </a:cubicBezTo>
                  <a:cubicBezTo>
                    <a:pt x="239" y="229"/>
                    <a:pt x="239" y="229"/>
                    <a:pt x="239" y="230"/>
                  </a:cubicBezTo>
                  <a:close/>
                  <a:moveTo>
                    <a:pt x="216" y="230"/>
                  </a:moveTo>
                  <a:cubicBezTo>
                    <a:pt x="215" y="230"/>
                    <a:pt x="216" y="229"/>
                    <a:pt x="216" y="229"/>
                  </a:cubicBezTo>
                  <a:cubicBezTo>
                    <a:pt x="216" y="229"/>
                    <a:pt x="216" y="229"/>
                    <a:pt x="216" y="230"/>
                  </a:cubicBezTo>
                  <a:close/>
                  <a:moveTo>
                    <a:pt x="241" y="228"/>
                  </a:moveTo>
                  <a:cubicBezTo>
                    <a:pt x="241" y="228"/>
                    <a:pt x="241" y="228"/>
                    <a:pt x="241" y="229"/>
                  </a:cubicBezTo>
                  <a:cubicBezTo>
                    <a:pt x="241" y="229"/>
                    <a:pt x="238" y="229"/>
                    <a:pt x="238" y="228"/>
                  </a:cubicBezTo>
                  <a:cubicBezTo>
                    <a:pt x="239" y="228"/>
                    <a:pt x="240" y="226"/>
                    <a:pt x="241" y="228"/>
                  </a:cubicBezTo>
                  <a:close/>
                  <a:moveTo>
                    <a:pt x="217" y="228"/>
                  </a:moveTo>
                  <a:cubicBezTo>
                    <a:pt x="216" y="228"/>
                    <a:pt x="217" y="228"/>
                    <a:pt x="217" y="228"/>
                  </a:cubicBezTo>
                  <a:cubicBezTo>
                    <a:pt x="217" y="228"/>
                    <a:pt x="217" y="228"/>
                    <a:pt x="217" y="228"/>
                  </a:cubicBezTo>
                  <a:close/>
                  <a:moveTo>
                    <a:pt x="237" y="224"/>
                  </a:moveTo>
                  <a:cubicBezTo>
                    <a:pt x="236" y="223"/>
                    <a:pt x="237" y="222"/>
                    <a:pt x="239" y="223"/>
                  </a:cubicBezTo>
                  <a:cubicBezTo>
                    <a:pt x="240" y="224"/>
                    <a:pt x="240" y="226"/>
                    <a:pt x="238" y="226"/>
                  </a:cubicBezTo>
                  <a:cubicBezTo>
                    <a:pt x="238" y="226"/>
                    <a:pt x="238" y="224"/>
                    <a:pt x="237" y="224"/>
                  </a:cubicBezTo>
                  <a:close/>
                  <a:moveTo>
                    <a:pt x="170" y="188"/>
                  </a:moveTo>
                  <a:cubicBezTo>
                    <a:pt x="170" y="189"/>
                    <a:pt x="170" y="189"/>
                    <a:pt x="169" y="189"/>
                  </a:cubicBezTo>
                  <a:cubicBezTo>
                    <a:pt x="169" y="189"/>
                    <a:pt x="168" y="189"/>
                    <a:pt x="168" y="189"/>
                  </a:cubicBezTo>
                  <a:cubicBezTo>
                    <a:pt x="167" y="189"/>
                    <a:pt x="167" y="190"/>
                    <a:pt x="167" y="190"/>
                  </a:cubicBezTo>
                  <a:cubicBezTo>
                    <a:pt x="166" y="190"/>
                    <a:pt x="166" y="190"/>
                    <a:pt x="165" y="190"/>
                  </a:cubicBezTo>
                  <a:cubicBezTo>
                    <a:pt x="164" y="190"/>
                    <a:pt x="162" y="190"/>
                    <a:pt x="161" y="190"/>
                  </a:cubicBezTo>
                  <a:cubicBezTo>
                    <a:pt x="159" y="190"/>
                    <a:pt x="160" y="188"/>
                    <a:pt x="162" y="187"/>
                  </a:cubicBezTo>
                  <a:cubicBezTo>
                    <a:pt x="163" y="187"/>
                    <a:pt x="165" y="186"/>
                    <a:pt x="166" y="186"/>
                  </a:cubicBezTo>
                  <a:cubicBezTo>
                    <a:pt x="168" y="187"/>
                    <a:pt x="166" y="187"/>
                    <a:pt x="167" y="188"/>
                  </a:cubicBezTo>
                  <a:cubicBezTo>
                    <a:pt x="167" y="187"/>
                    <a:pt x="169" y="188"/>
                    <a:pt x="168" y="188"/>
                  </a:cubicBezTo>
                  <a:cubicBezTo>
                    <a:pt x="168" y="188"/>
                    <a:pt x="170" y="188"/>
                    <a:pt x="170" y="188"/>
                  </a:cubicBezTo>
                  <a:close/>
                  <a:moveTo>
                    <a:pt x="146" y="171"/>
                  </a:moveTo>
                  <a:cubicBezTo>
                    <a:pt x="146" y="172"/>
                    <a:pt x="145" y="171"/>
                    <a:pt x="146" y="171"/>
                  </a:cubicBezTo>
                  <a:cubicBezTo>
                    <a:pt x="146" y="171"/>
                    <a:pt x="146" y="171"/>
                    <a:pt x="146" y="171"/>
                  </a:cubicBezTo>
                  <a:close/>
                  <a:moveTo>
                    <a:pt x="158" y="182"/>
                  </a:moveTo>
                  <a:cubicBezTo>
                    <a:pt x="157" y="182"/>
                    <a:pt x="157" y="181"/>
                    <a:pt x="157" y="181"/>
                  </a:cubicBezTo>
                  <a:cubicBezTo>
                    <a:pt x="157" y="181"/>
                    <a:pt x="158" y="182"/>
                    <a:pt x="158" y="182"/>
                  </a:cubicBezTo>
                  <a:close/>
                  <a:moveTo>
                    <a:pt x="276" y="130"/>
                  </a:moveTo>
                  <a:cubicBezTo>
                    <a:pt x="276" y="130"/>
                    <a:pt x="276" y="129"/>
                    <a:pt x="276" y="129"/>
                  </a:cubicBezTo>
                  <a:cubicBezTo>
                    <a:pt x="276" y="127"/>
                    <a:pt x="274" y="126"/>
                    <a:pt x="274" y="124"/>
                  </a:cubicBezTo>
                  <a:cubicBezTo>
                    <a:pt x="274" y="124"/>
                    <a:pt x="274" y="124"/>
                    <a:pt x="274" y="124"/>
                  </a:cubicBezTo>
                  <a:cubicBezTo>
                    <a:pt x="274" y="122"/>
                    <a:pt x="273" y="121"/>
                    <a:pt x="272" y="120"/>
                  </a:cubicBezTo>
                  <a:cubicBezTo>
                    <a:pt x="272" y="119"/>
                    <a:pt x="273" y="118"/>
                    <a:pt x="273" y="117"/>
                  </a:cubicBezTo>
                  <a:cubicBezTo>
                    <a:pt x="273" y="116"/>
                    <a:pt x="273" y="114"/>
                    <a:pt x="273" y="114"/>
                  </a:cubicBezTo>
                  <a:cubicBezTo>
                    <a:pt x="273" y="114"/>
                    <a:pt x="272" y="112"/>
                    <a:pt x="272" y="112"/>
                  </a:cubicBezTo>
                  <a:cubicBezTo>
                    <a:pt x="272" y="112"/>
                    <a:pt x="272" y="112"/>
                    <a:pt x="272" y="112"/>
                  </a:cubicBezTo>
                  <a:cubicBezTo>
                    <a:pt x="274" y="112"/>
                    <a:pt x="273" y="110"/>
                    <a:pt x="272" y="109"/>
                  </a:cubicBezTo>
                  <a:cubicBezTo>
                    <a:pt x="272" y="109"/>
                    <a:pt x="271" y="108"/>
                    <a:pt x="271" y="108"/>
                  </a:cubicBezTo>
                  <a:cubicBezTo>
                    <a:pt x="271" y="107"/>
                    <a:pt x="272" y="106"/>
                    <a:pt x="271" y="105"/>
                  </a:cubicBezTo>
                  <a:cubicBezTo>
                    <a:pt x="271" y="105"/>
                    <a:pt x="270" y="104"/>
                    <a:pt x="269" y="104"/>
                  </a:cubicBezTo>
                  <a:cubicBezTo>
                    <a:pt x="268" y="103"/>
                    <a:pt x="269" y="102"/>
                    <a:pt x="268" y="101"/>
                  </a:cubicBezTo>
                  <a:cubicBezTo>
                    <a:pt x="268" y="101"/>
                    <a:pt x="267" y="101"/>
                    <a:pt x="267" y="100"/>
                  </a:cubicBezTo>
                  <a:cubicBezTo>
                    <a:pt x="266" y="100"/>
                    <a:pt x="265" y="99"/>
                    <a:pt x="265" y="98"/>
                  </a:cubicBezTo>
                  <a:cubicBezTo>
                    <a:pt x="264" y="97"/>
                    <a:pt x="264" y="96"/>
                    <a:pt x="263" y="96"/>
                  </a:cubicBezTo>
                  <a:cubicBezTo>
                    <a:pt x="263" y="96"/>
                    <a:pt x="262" y="96"/>
                    <a:pt x="262" y="96"/>
                  </a:cubicBezTo>
                  <a:cubicBezTo>
                    <a:pt x="261" y="96"/>
                    <a:pt x="261" y="95"/>
                    <a:pt x="261" y="95"/>
                  </a:cubicBezTo>
                  <a:cubicBezTo>
                    <a:pt x="261" y="95"/>
                    <a:pt x="259" y="93"/>
                    <a:pt x="259" y="93"/>
                  </a:cubicBezTo>
                  <a:cubicBezTo>
                    <a:pt x="260" y="93"/>
                    <a:pt x="260" y="94"/>
                    <a:pt x="260" y="93"/>
                  </a:cubicBezTo>
                  <a:cubicBezTo>
                    <a:pt x="260" y="93"/>
                    <a:pt x="260" y="92"/>
                    <a:pt x="259" y="91"/>
                  </a:cubicBezTo>
                  <a:cubicBezTo>
                    <a:pt x="258" y="91"/>
                    <a:pt x="258" y="92"/>
                    <a:pt x="258" y="92"/>
                  </a:cubicBezTo>
                  <a:cubicBezTo>
                    <a:pt x="257" y="92"/>
                    <a:pt x="257" y="91"/>
                    <a:pt x="257" y="90"/>
                  </a:cubicBezTo>
                  <a:cubicBezTo>
                    <a:pt x="257" y="89"/>
                    <a:pt x="257" y="81"/>
                    <a:pt x="255" y="82"/>
                  </a:cubicBezTo>
                  <a:cubicBezTo>
                    <a:pt x="254" y="83"/>
                    <a:pt x="257" y="86"/>
                    <a:pt x="253" y="83"/>
                  </a:cubicBezTo>
                  <a:cubicBezTo>
                    <a:pt x="252" y="82"/>
                    <a:pt x="252" y="82"/>
                    <a:pt x="251" y="81"/>
                  </a:cubicBezTo>
                  <a:cubicBezTo>
                    <a:pt x="251" y="81"/>
                    <a:pt x="252" y="87"/>
                    <a:pt x="249" y="84"/>
                  </a:cubicBezTo>
                  <a:cubicBezTo>
                    <a:pt x="248" y="82"/>
                    <a:pt x="248" y="79"/>
                    <a:pt x="248" y="77"/>
                  </a:cubicBezTo>
                  <a:cubicBezTo>
                    <a:pt x="247" y="77"/>
                    <a:pt x="246" y="76"/>
                    <a:pt x="246" y="75"/>
                  </a:cubicBezTo>
                  <a:cubicBezTo>
                    <a:pt x="246" y="74"/>
                    <a:pt x="246" y="74"/>
                    <a:pt x="245" y="73"/>
                  </a:cubicBezTo>
                  <a:cubicBezTo>
                    <a:pt x="244" y="72"/>
                    <a:pt x="241" y="70"/>
                    <a:pt x="244" y="70"/>
                  </a:cubicBezTo>
                  <a:cubicBezTo>
                    <a:pt x="244" y="69"/>
                    <a:pt x="243" y="68"/>
                    <a:pt x="243" y="68"/>
                  </a:cubicBezTo>
                  <a:cubicBezTo>
                    <a:pt x="242" y="68"/>
                    <a:pt x="242" y="67"/>
                    <a:pt x="241" y="67"/>
                  </a:cubicBezTo>
                  <a:cubicBezTo>
                    <a:pt x="241" y="66"/>
                    <a:pt x="241" y="67"/>
                    <a:pt x="240" y="67"/>
                  </a:cubicBezTo>
                  <a:cubicBezTo>
                    <a:pt x="240" y="67"/>
                    <a:pt x="239" y="66"/>
                    <a:pt x="239" y="66"/>
                  </a:cubicBezTo>
                  <a:cubicBezTo>
                    <a:pt x="238" y="65"/>
                    <a:pt x="238" y="65"/>
                    <a:pt x="237" y="65"/>
                  </a:cubicBezTo>
                  <a:cubicBezTo>
                    <a:pt x="237" y="65"/>
                    <a:pt x="237" y="64"/>
                    <a:pt x="237" y="64"/>
                  </a:cubicBezTo>
                  <a:cubicBezTo>
                    <a:pt x="236" y="64"/>
                    <a:pt x="235" y="66"/>
                    <a:pt x="235" y="64"/>
                  </a:cubicBezTo>
                  <a:cubicBezTo>
                    <a:pt x="234" y="64"/>
                    <a:pt x="235" y="63"/>
                    <a:pt x="235" y="63"/>
                  </a:cubicBezTo>
                  <a:cubicBezTo>
                    <a:pt x="234" y="62"/>
                    <a:pt x="234" y="62"/>
                    <a:pt x="233" y="62"/>
                  </a:cubicBezTo>
                  <a:cubicBezTo>
                    <a:pt x="232" y="61"/>
                    <a:pt x="231" y="61"/>
                    <a:pt x="230" y="61"/>
                  </a:cubicBezTo>
                  <a:cubicBezTo>
                    <a:pt x="229" y="60"/>
                    <a:pt x="228" y="60"/>
                    <a:pt x="227" y="59"/>
                  </a:cubicBezTo>
                  <a:cubicBezTo>
                    <a:pt x="226" y="57"/>
                    <a:pt x="226" y="58"/>
                    <a:pt x="226" y="56"/>
                  </a:cubicBezTo>
                  <a:cubicBezTo>
                    <a:pt x="227" y="56"/>
                    <a:pt x="227" y="55"/>
                    <a:pt x="226" y="54"/>
                  </a:cubicBezTo>
                  <a:cubicBezTo>
                    <a:pt x="226" y="53"/>
                    <a:pt x="225" y="54"/>
                    <a:pt x="225" y="54"/>
                  </a:cubicBezTo>
                  <a:cubicBezTo>
                    <a:pt x="224" y="52"/>
                    <a:pt x="225" y="52"/>
                    <a:pt x="225" y="51"/>
                  </a:cubicBezTo>
                  <a:cubicBezTo>
                    <a:pt x="225" y="49"/>
                    <a:pt x="225" y="48"/>
                    <a:pt x="224" y="47"/>
                  </a:cubicBezTo>
                  <a:cubicBezTo>
                    <a:pt x="224" y="46"/>
                    <a:pt x="224" y="45"/>
                    <a:pt x="224" y="44"/>
                  </a:cubicBezTo>
                  <a:cubicBezTo>
                    <a:pt x="224" y="44"/>
                    <a:pt x="222" y="42"/>
                    <a:pt x="221" y="42"/>
                  </a:cubicBezTo>
                  <a:cubicBezTo>
                    <a:pt x="220" y="40"/>
                    <a:pt x="221" y="40"/>
                    <a:pt x="220" y="39"/>
                  </a:cubicBezTo>
                  <a:cubicBezTo>
                    <a:pt x="220" y="37"/>
                    <a:pt x="219" y="34"/>
                    <a:pt x="219" y="32"/>
                  </a:cubicBezTo>
                  <a:cubicBezTo>
                    <a:pt x="219" y="33"/>
                    <a:pt x="219" y="29"/>
                    <a:pt x="220" y="30"/>
                  </a:cubicBezTo>
                  <a:cubicBezTo>
                    <a:pt x="219" y="30"/>
                    <a:pt x="219" y="29"/>
                    <a:pt x="218" y="29"/>
                  </a:cubicBezTo>
                  <a:cubicBezTo>
                    <a:pt x="218" y="28"/>
                    <a:pt x="217" y="28"/>
                    <a:pt x="216" y="27"/>
                  </a:cubicBezTo>
                  <a:cubicBezTo>
                    <a:pt x="216" y="27"/>
                    <a:pt x="215" y="27"/>
                    <a:pt x="215" y="27"/>
                  </a:cubicBezTo>
                  <a:cubicBezTo>
                    <a:pt x="215" y="27"/>
                    <a:pt x="215" y="26"/>
                    <a:pt x="215" y="26"/>
                  </a:cubicBezTo>
                  <a:cubicBezTo>
                    <a:pt x="214" y="25"/>
                    <a:pt x="214" y="24"/>
                    <a:pt x="212" y="25"/>
                  </a:cubicBezTo>
                  <a:cubicBezTo>
                    <a:pt x="211" y="26"/>
                    <a:pt x="211" y="27"/>
                    <a:pt x="209" y="26"/>
                  </a:cubicBezTo>
                  <a:cubicBezTo>
                    <a:pt x="209" y="26"/>
                    <a:pt x="208" y="22"/>
                    <a:pt x="208" y="22"/>
                  </a:cubicBezTo>
                  <a:cubicBezTo>
                    <a:pt x="207" y="21"/>
                    <a:pt x="208" y="19"/>
                    <a:pt x="208" y="19"/>
                  </a:cubicBezTo>
                  <a:cubicBezTo>
                    <a:pt x="207" y="18"/>
                    <a:pt x="207" y="16"/>
                    <a:pt x="207" y="15"/>
                  </a:cubicBezTo>
                  <a:cubicBezTo>
                    <a:pt x="207" y="14"/>
                    <a:pt x="207" y="14"/>
                    <a:pt x="206" y="13"/>
                  </a:cubicBezTo>
                  <a:cubicBezTo>
                    <a:pt x="205" y="12"/>
                    <a:pt x="205" y="12"/>
                    <a:pt x="204" y="11"/>
                  </a:cubicBezTo>
                  <a:cubicBezTo>
                    <a:pt x="204" y="9"/>
                    <a:pt x="205" y="10"/>
                    <a:pt x="205" y="9"/>
                  </a:cubicBezTo>
                  <a:cubicBezTo>
                    <a:pt x="205" y="9"/>
                    <a:pt x="204" y="9"/>
                    <a:pt x="204" y="9"/>
                  </a:cubicBezTo>
                  <a:cubicBezTo>
                    <a:pt x="203" y="8"/>
                    <a:pt x="203" y="7"/>
                    <a:pt x="203" y="5"/>
                  </a:cubicBezTo>
                  <a:cubicBezTo>
                    <a:pt x="203" y="3"/>
                    <a:pt x="202" y="3"/>
                    <a:pt x="201" y="2"/>
                  </a:cubicBezTo>
                  <a:cubicBezTo>
                    <a:pt x="200" y="0"/>
                    <a:pt x="201" y="0"/>
                    <a:pt x="200" y="1"/>
                  </a:cubicBezTo>
                  <a:cubicBezTo>
                    <a:pt x="198" y="2"/>
                    <a:pt x="198" y="3"/>
                    <a:pt x="198" y="5"/>
                  </a:cubicBezTo>
                  <a:cubicBezTo>
                    <a:pt x="198" y="5"/>
                    <a:pt x="197" y="6"/>
                    <a:pt x="197" y="7"/>
                  </a:cubicBezTo>
                  <a:cubicBezTo>
                    <a:pt x="197" y="7"/>
                    <a:pt x="198" y="8"/>
                    <a:pt x="198" y="8"/>
                  </a:cubicBezTo>
                  <a:cubicBezTo>
                    <a:pt x="197" y="8"/>
                    <a:pt x="197" y="8"/>
                    <a:pt x="197" y="8"/>
                  </a:cubicBezTo>
                  <a:cubicBezTo>
                    <a:pt x="196" y="8"/>
                    <a:pt x="197" y="9"/>
                    <a:pt x="197" y="10"/>
                  </a:cubicBezTo>
                  <a:cubicBezTo>
                    <a:pt x="197" y="9"/>
                    <a:pt x="196" y="10"/>
                    <a:pt x="196" y="10"/>
                  </a:cubicBezTo>
                  <a:cubicBezTo>
                    <a:pt x="195" y="10"/>
                    <a:pt x="194" y="13"/>
                    <a:pt x="195" y="13"/>
                  </a:cubicBezTo>
                  <a:cubicBezTo>
                    <a:pt x="195" y="13"/>
                    <a:pt x="195" y="13"/>
                    <a:pt x="195" y="13"/>
                  </a:cubicBezTo>
                  <a:cubicBezTo>
                    <a:pt x="195" y="13"/>
                    <a:pt x="196" y="12"/>
                    <a:pt x="196" y="13"/>
                  </a:cubicBezTo>
                  <a:cubicBezTo>
                    <a:pt x="196" y="15"/>
                    <a:pt x="194" y="15"/>
                    <a:pt x="194" y="16"/>
                  </a:cubicBezTo>
                  <a:cubicBezTo>
                    <a:pt x="194" y="18"/>
                    <a:pt x="195" y="18"/>
                    <a:pt x="194" y="19"/>
                  </a:cubicBezTo>
                  <a:cubicBezTo>
                    <a:pt x="194" y="20"/>
                    <a:pt x="194" y="20"/>
                    <a:pt x="194" y="21"/>
                  </a:cubicBezTo>
                  <a:cubicBezTo>
                    <a:pt x="193" y="22"/>
                    <a:pt x="194" y="23"/>
                    <a:pt x="194" y="24"/>
                  </a:cubicBezTo>
                  <a:cubicBezTo>
                    <a:pt x="194" y="26"/>
                    <a:pt x="194" y="27"/>
                    <a:pt x="194" y="28"/>
                  </a:cubicBezTo>
                  <a:cubicBezTo>
                    <a:pt x="194" y="29"/>
                    <a:pt x="195" y="30"/>
                    <a:pt x="195" y="30"/>
                  </a:cubicBezTo>
                  <a:cubicBezTo>
                    <a:pt x="195" y="32"/>
                    <a:pt x="193" y="34"/>
                    <a:pt x="193" y="36"/>
                  </a:cubicBezTo>
                  <a:cubicBezTo>
                    <a:pt x="193" y="38"/>
                    <a:pt x="193" y="39"/>
                    <a:pt x="192" y="41"/>
                  </a:cubicBezTo>
                  <a:cubicBezTo>
                    <a:pt x="192" y="42"/>
                    <a:pt x="190" y="43"/>
                    <a:pt x="190" y="44"/>
                  </a:cubicBezTo>
                  <a:cubicBezTo>
                    <a:pt x="189" y="46"/>
                    <a:pt x="190" y="47"/>
                    <a:pt x="188" y="49"/>
                  </a:cubicBezTo>
                  <a:cubicBezTo>
                    <a:pt x="186" y="50"/>
                    <a:pt x="185" y="50"/>
                    <a:pt x="183" y="49"/>
                  </a:cubicBezTo>
                  <a:cubicBezTo>
                    <a:pt x="182" y="48"/>
                    <a:pt x="180" y="48"/>
                    <a:pt x="179" y="47"/>
                  </a:cubicBezTo>
                  <a:cubicBezTo>
                    <a:pt x="178" y="46"/>
                    <a:pt x="178" y="45"/>
                    <a:pt x="177" y="44"/>
                  </a:cubicBezTo>
                  <a:cubicBezTo>
                    <a:pt x="175" y="43"/>
                    <a:pt x="173" y="43"/>
                    <a:pt x="171" y="42"/>
                  </a:cubicBezTo>
                  <a:cubicBezTo>
                    <a:pt x="170" y="42"/>
                    <a:pt x="169" y="40"/>
                    <a:pt x="168" y="39"/>
                  </a:cubicBezTo>
                  <a:cubicBezTo>
                    <a:pt x="167" y="38"/>
                    <a:pt x="164" y="37"/>
                    <a:pt x="163" y="37"/>
                  </a:cubicBezTo>
                  <a:cubicBezTo>
                    <a:pt x="162" y="36"/>
                    <a:pt x="162" y="37"/>
                    <a:pt x="161" y="37"/>
                  </a:cubicBezTo>
                  <a:cubicBezTo>
                    <a:pt x="161" y="36"/>
                    <a:pt x="162" y="36"/>
                    <a:pt x="161" y="35"/>
                  </a:cubicBezTo>
                  <a:cubicBezTo>
                    <a:pt x="161" y="35"/>
                    <a:pt x="159" y="35"/>
                    <a:pt x="159" y="35"/>
                  </a:cubicBezTo>
                  <a:cubicBezTo>
                    <a:pt x="158" y="35"/>
                    <a:pt x="158" y="34"/>
                    <a:pt x="158" y="34"/>
                  </a:cubicBezTo>
                  <a:cubicBezTo>
                    <a:pt x="157" y="33"/>
                    <a:pt x="155" y="32"/>
                    <a:pt x="153" y="31"/>
                  </a:cubicBezTo>
                  <a:cubicBezTo>
                    <a:pt x="150" y="27"/>
                    <a:pt x="156" y="27"/>
                    <a:pt x="156" y="23"/>
                  </a:cubicBezTo>
                  <a:cubicBezTo>
                    <a:pt x="157" y="22"/>
                    <a:pt x="155" y="21"/>
                    <a:pt x="155" y="20"/>
                  </a:cubicBezTo>
                  <a:cubicBezTo>
                    <a:pt x="155" y="19"/>
                    <a:pt x="156" y="17"/>
                    <a:pt x="157" y="17"/>
                  </a:cubicBezTo>
                  <a:cubicBezTo>
                    <a:pt x="157" y="18"/>
                    <a:pt x="157" y="18"/>
                    <a:pt x="157" y="18"/>
                  </a:cubicBezTo>
                  <a:cubicBezTo>
                    <a:pt x="157" y="18"/>
                    <a:pt x="158" y="17"/>
                    <a:pt x="158" y="17"/>
                  </a:cubicBezTo>
                  <a:cubicBezTo>
                    <a:pt x="159" y="17"/>
                    <a:pt x="158" y="19"/>
                    <a:pt x="159" y="18"/>
                  </a:cubicBezTo>
                  <a:cubicBezTo>
                    <a:pt x="160" y="18"/>
                    <a:pt x="160" y="17"/>
                    <a:pt x="160" y="16"/>
                  </a:cubicBezTo>
                  <a:cubicBezTo>
                    <a:pt x="160" y="16"/>
                    <a:pt x="160" y="16"/>
                    <a:pt x="160" y="16"/>
                  </a:cubicBezTo>
                  <a:cubicBezTo>
                    <a:pt x="161" y="16"/>
                    <a:pt x="159" y="16"/>
                    <a:pt x="160" y="15"/>
                  </a:cubicBezTo>
                  <a:cubicBezTo>
                    <a:pt x="160" y="15"/>
                    <a:pt x="161" y="14"/>
                    <a:pt x="161" y="14"/>
                  </a:cubicBezTo>
                  <a:cubicBezTo>
                    <a:pt x="161" y="14"/>
                    <a:pt x="163" y="12"/>
                    <a:pt x="163" y="12"/>
                  </a:cubicBezTo>
                  <a:cubicBezTo>
                    <a:pt x="163" y="9"/>
                    <a:pt x="161" y="11"/>
                    <a:pt x="161" y="11"/>
                  </a:cubicBezTo>
                  <a:cubicBezTo>
                    <a:pt x="161" y="11"/>
                    <a:pt x="160" y="9"/>
                    <a:pt x="159" y="9"/>
                  </a:cubicBezTo>
                  <a:cubicBezTo>
                    <a:pt x="156" y="10"/>
                    <a:pt x="159" y="11"/>
                    <a:pt x="158" y="12"/>
                  </a:cubicBezTo>
                  <a:cubicBezTo>
                    <a:pt x="158" y="12"/>
                    <a:pt x="157" y="13"/>
                    <a:pt x="157" y="12"/>
                  </a:cubicBezTo>
                  <a:cubicBezTo>
                    <a:pt x="156" y="12"/>
                    <a:pt x="157" y="11"/>
                    <a:pt x="156" y="11"/>
                  </a:cubicBezTo>
                  <a:cubicBezTo>
                    <a:pt x="156" y="11"/>
                    <a:pt x="154" y="11"/>
                    <a:pt x="154" y="11"/>
                  </a:cubicBezTo>
                  <a:cubicBezTo>
                    <a:pt x="154" y="10"/>
                    <a:pt x="156" y="9"/>
                    <a:pt x="155" y="8"/>
                  </a:cubicBezTo>
                  <a:cubicBezTo>
                    <a:pt x="155" y="8"/>
                    <a:pt x="151" y="11"/>
                    <a:pt x="151" y="11"/>
                  </a:cubicBezTo>
                  <a:cubicBezTo>
                    <a:pt x="149" y="11"/>
                    <a:pt x="150" y="10"/>
                    <a:pt x="149" y="10"/>
                  </a:cubicBezTo>
                  <a:cubicBezTo>
                    <a:pt x="147" y="9"/>
                    <a:pt x="148" y="9"/>
                    <a:pt x="147" y="10"/>
                  </a:cubicBezTo>
                  <a:cubicBezTo>
                    <a:pt x="147" y="10"/>
                    <a:pt x="146" y="10"/>
                    <a:pt x="146" y="10"/>
                  </a:cubicBezTo>
                  <a:cubicBezTo>
                    <a:pt x="145" y="9"/>
                    <a:pt x="145" y="9"/>
                    <a:pt x="144" y="10"/>
                  </a:cubicBezTo>
                  <a:cubicBezTo>
                    <a:pt x="144" y="9"/>
                    <a:pt x="142" y="8"/>
                    <a:pt x="142" y="8"/>
                  </a:cubicBezTo>
                  <a:cubicBezTo>
                    <a:pt x="143" y="6"/>
                    <a:pt x="141" y="8"/>
                    <a:pt x="140" y="8"/>
                  </a:cubicBezTo>
                  <a:cubicBezTo>
                    <a:pt x="140" y="8"/>
                    <a:pt x="138" y="8"/>
                    <a:pt x="138" y="7"/>
                  </a:cubicBezTo>
                  <a:cubicBezTo>
                    <a:pt x="136" y="7"/>
                    <a:pt x="137" y="7"/>
                    <a:pt x="136" y="6"/>
                  </a:cubicBezTo>
                  <a:cubicBezTo>
                    <a:pt x="136" y="6"/>
                    <a:pt x="136" y="5"/>
                    <a:pt x="135" y="5"/>
                  </a:cubicBezTo>
                  <a:cubicBezTo>
                    <a:pt x="134" y="5"/>
                    <a:pt x="134" y="6"/>
                    <a:pt x="133" y="6"/>
                  </a:cubicBezTo>
                  <a:cubicBezTo>
                    <a:pt x="132" y="5"/>
                    <a:pt x="134" y="1"/>
                    <a:pt x="132" y="4"/>
                  </a:cubicBezTo>
                  <a:cubicBezTo>
                    <a:pt x="132" y="4"/>
                    <a:pt x="131" y="3"/>
                    <a:pt x="130" y="3"/>
                  </a:cubicBezTo>
                  <a:cubicBezTo>
                    <a:pt x="130" y="3"/>
                    <a:pt x="130" y="5"/>
                    <a:pt x="130" y="5"/>
                  </a:cubicBezTo>
                  <a:cubicBezTo>
                    <a:pt x="130" y="5"/>
                    <a:pt x="129" y="3"/>
                    <a:pt x="129" y="3"/>
                  </a:cubicBezTo>
                  <a:cubicBezTo>
                    <a:pt x="129" y="3"/>
                    <a:pt x="128" y="4"/>
                    <a:pt x="128" y="4"/>
                  </a:cubicBezTo>
                  <a:cubicBezTo>
                    <a:pt x="128" y="4"/>
                    <a:pt x="129" y="6"/>
                    <a:pt x="130" y="6"/>
                  </a:cubicBezTo>
                  <a:cubicBezTo>
                    <a:pt x="130" y="6"/>
                    <a:pt x="131" y="5"/>
                    <a:pt x="132" y="6"/>
                  </a:cubicBezTo>
                  <a:cubicBezTo>
                    <a:pt x="133" y="6"/>
                    <a:pt x="133" y="7"/>
                    <a:pt x="133" y="7"/>
                  </a:cubicBezTo>
                  <a:cubicBezTo>
                    <a:pt x="133" y="7"/>
                    <a:pt x="133" y="7"/>
                    <a:pt x="133" y="7"/>
                  </a:cubicBezTo>
                  <a:cubicBezTo>
                    <a:pt x="134" y="8"/>
                    <a:pt x="133" y="10"/>
                    <a:pt x="133" y="10"/>
                  </a:cubicBezTo>
                  <a:cubicBezTo>
                    <a:pt x="132" y="11"/>
                    <a:pt x="132" y="11"/>
                    <a:pt x="131" y="11"/>
                  </a:cubicBezTo>
                  <a:cubicBezTo>
                    <a:pt x="129" y="11"/>
                    <a:pt x="129" y="11"/>
                    <a:pt x="128" y="11"/>
                  </a:cubicBezTo>
                  <a:cubicBezTo>
                    <a:pt x="127" y="11"/>
                    <a:pt x="126" y="12"/>
                    <a:pt x="126" y="11"/>
                  </a:cubicBezTo>
                  <a:cubicBezTo>
                    <a:pt x="125" y="11"/>
                    <a:pt x="124" y="10"/>
                    <a:pt x="124" y="10"/>
                  </a:cubicBezTo>
                  <a:cubicBezTo>
                    <a:pt x="124" y="10"/>
                    <a:pt x="124" y="11"/>
                    <a:pt x="124" y="11"/>
                  </a:cubicBezTo>
                  <a:cubicBezTo>
                    <a:pt x="123" y="11"/>
                    <a:pt x="123" y="10"/>
                    <a:pt x="123" y="10"/>
                  </a:cubicBezTo>
                  <a:cubicBezTo>
                    <a:pt x="122" y="11"/>
                    <a:pt x="123" y="11"/>
                    <a:pt x="122" y="12"/>
                  </a:cubicBezTo>
                  <a:cubicBezTo>
                    <a:pt x="122" y="12"/>
                    <a:pt x="121" y="12"/>
                    <a:pt x="121" y="12"/>
                  </a:cubicBezTo>
                  <a:cubicBezTo>
                    <a:pt x="121" y="12"/>
                    <a:pt x="122" y="13"/>
                    <a:pt x="121" y="13"/>
                  </a:cubicBezTo>
                  <a:cubicBezTo>
                    <a:pt x="121" y="14"/>
                    <a:pt x="120" y="12"/>
                    <a:pt x="121" y="12"/>
                  </a:cubicBezTo>
                  <a:cubicBezTo>
                    <a:pt x="119" y="12"/>
                    <a:pt x="120" y="13"/>
                    <a:pt x="119" y="14"/>
                  </a:cubicBezTo>
                  <a:cubicBezTo>
                    <a:pt x="119" y="15"/>
                    <a:pt x="118" y="14"/>
                    <a:pt x="118" y="14"/>
                  </a:cubicBezTo>
                  <a:cubicBezTo>
                    <a:pt x="117" y="15"/>
                    <a:pt x="118" y="16"/>
                    <a:pt x="117" y="16"/>
                  </a:cubicBezTo>
                  <a:cubicBezTo>
                    <a:pt x="115" y="17"/>
                    <a:pt x="117" y="18"/>
                    <a:pt x="117" y="19"/>
                  </a:cubicBezTo>
                  <a:cubicBezTo>
                    <a:pt x="116" y="20"/>
                    <a:pt x="115" y="19"/>
                    <a:pt x="114" y="20"/>
                  </a:cubicBezTo>
                  <a:cubicBezTo>
                    <a:pt x="114" y="21"/>
                    <a:pt x="114" y="21"/>
                    <a:pt x="114" y="22"/>
                  </a:cubicBezTo>
                  <a:cubicBezTo>
                    <a:pt x="113" y="23"/>
                    <a:pt x="113" y="23"/>
                    <a:pt x="112" y="24"/>
                  </a:cubicBezTo>
                  <a:cubicBezTo>
                    <a:pt x="112" y="24"/>
                    <a:pt x="111" y="25"/>
                    <a:pt x="111" y="26"/>
                  </a:cubicBezTo>
                  <a:cubicBezTo>
                    <a:pt x="111" y="27"/>
                    <a:pt x="114" y="28"/>
                    <a:pt x="113" y="29"/>
                  </a:cubicBezTo>
                  <a:cubicBezTo>
                    <a:pt x="113" y="29"/>
                    <a:pt x="113" y="29"/>
                    <a:pt x="113" y="30"/>
                  </a:cubicBezTo>
                  <a:cubicBezTo>
                    <a:pt x="113" y="30"/>
                    <a:pt x="114" y="32"/>
                    <a:pt x="113" y="32"/>
                  </a:cubicBezTo>
                  <a:cubicBezTo>
                    <a:pt x="112" y="32"/>
                    <a:pt x="112" y="29"/>
                    <a:pt x="111" y="29"/>
                  </a:cubicBezTo>
                  <a:cubicBezTo>
                    <a:pt x="110" y="29"/>
                    <a:pt x="110" y="31"/>
                    <a:pt x="110" y="32"/>
                  </a:cubicBezTo>
                  <a:cubicBezTo>
                    <a:pt x="109" y="31"/>
                    <a:pt x="110" y="30"/>
                    <a:pt x="109" y="29"/>
                  </a:cubicBezTo>
                  <a:cubicBezTo>
                    <a:pt x="108" y="29"/>
                    <a:pt x="105" y="29"/>
                    <a:pt x="105" y="29"/>
                  </a:cubicBezTo>
                  <a:cubicBezTo>
                    <a:pt x="105" y="29"/>
                    <a:pt x="105" y="30"/>
                    <a:pt x="105" y="31"/>
                  </a:cubicBezTo>
                  <a:cubicBezTo>
                    <a:pt x="104" y="31"/>
                    <a:pt x="104" y="30"/>
                    <a:pt x="103" y="30"/>
                  </a:cubicBezTo>
                  <a:cubicBezTo>
                    <a:pt x="103" y="31"/>
                    <a:pt x="104" y="32"/>
                    <a:pt x="104" y="32"/>
                  </a:cubicBezTo>
                  <a:cubicBezTo>
                    <a:pt x="104" y="32"/>
                    <a:pt x="102" y="33"/>
                    <a:pt x="102" y="33"/>
                  </a:cubicBezTo>
                  <a:cubicBezTo>
                    <a:pt x="102" y="33"/>
                    <a:pt x="103" y="32"/>
                    <a:pt x="103" y="32"/>
                  </a:cubicBezTo>
                  <a:cubicBezTo>
                    <a:pt x="103" y="31"/>
                    <a:pt x="103" y="30"/>
                    <a:pt x="103" y="29"/>
                  </a:cubicBezTo>
                  <a:cubicBezTo>
                    <a:pt x="103" y="28"/>
                    <a:pt x="99" y="24"/>
                    <a:pt x="98" y="23"/>
                  </a:cubicBezTo>
                  <a:cubicBezTo>
                    <a:pt x="97" y="23"/>
                    <a:pt x="97" y="23"/>
                    <a:pt x="96" y="23"/>
                  </a:cubicBezTo>
                  <a:cubicBezTo>
                    <a:pt x="96" y="23"/>
                    <a:pt x="95" y="22"/>
                    <a:pt x="95" y="22"/>
                  </a:cubicBezTo>
                  <a:cubicBezTo>
                    <a:pt x="95" y="22"/>
                    <a:pt x="95" y="21"/>
                    <a:pt x="94" y="22"/>
                  </a:cubicBezTo>
                  <a:cubicBezTo>
                    <a:pt x="93" y="22"/>
                    <a:pt x="94" y="22"/>
                    <a:pt x="94" y="23"/>
                  </a:cubicBezTo>
                  <a:cubicBezTo>
                    <a:pt x="94" y="23"/>
                    <a:pt x="92" y="25"/>
                    <a:pt x="92" y="25"/>
                  </a:cubicBezTo>
                  <a:cubicBezTo>
                    <a:pt x="91" y="25"/>
                    <a:pt x="92" y="23"/>
                    <a:pt x="91" y="23"/>
                  </a:cubicBezTo>
                  <a:cubicBezTo>
                    <a:pt x="90" y="23"/>
                    <a:pt x="91" y="25"/>
                    <a:pt x="90" y="24"/>
                  </a:cubicBezTo>
                  <a:cubicBezTo>
                    <a:pt x="90" y="24"/>
                    <a:pt x="89" y="23"/>
                    <a:pt x="89" y="23"/>
                  </a:cubicBezTo>
                  <a:cubicBezTo>
                    <a:pt x="89" y="24"/>
                    <a:pt x="89" y="24"/>
                    <a:pt x="89" y="25"/>
                  </a:cubicBezTo>
                  <a:cubicBezTo>
                    <a:pt x="88" y="25"/>
                    <a:pt x="88" y="26"/>
                    <a:pt x="89" y="27"/>
                  </a:cubicBezTo>
                  <a:cubicBezTo>
                    <a:pt x="89" y="27"/>
                    <a:pt x="89" y="27"/>
                    <a:pt x="89" y="27"/>
                  </a:cubicBezTo>
                  <a:cubicBezTo>
                    <a:pt x="88" y="27"/>
                    <a:pt x="88" y="27"/>
                    <a:pt x="88" y="28"/>
                  </a:cubicBezTo>
                  <a:cubicBezTo>
                    <a:pt x="87" y="28"/>
                    <a:pt x="87" y="27"/>
                    <a:pt x="87" y="27"/>
                  </a:cubicBezTo>
                  <a:cubicBezTo>
                    <a:pt x="86" y="27"/>
                    <a:pt x="87" y="27"/>
                    <a:pt x="86" y="27"/>
                  </a:cubicBezTo>
                  <a:cubicBezTo>
                    <a:pt x="86" y="28"/>
                    <a:pt x="86" y="25"/>
                    <a:pt x="86" y="25"/>
                  </a:cubicBezTo>
                  <a:cubicBezTo>
                    <a:pt x="85" y="25"/>
                    <a:pt x="85" y="27"/>
                    <a:pt x="85" y="27"/>
                  </a:cubicBezTo>
                  <a:cubicBezTo>
                    <a:pt x="85" y="27"/>
                    <a:pt x="84" y="27"/>
                    <a:pt x="84" y="27"/>
                  </a:cubicBezTo>
                  <a:cubicBezTo>
                    <a:pt x="84" y="28"/>
                    <a:pt x="83" y="27"/>
                    <a:pt x="83" y="29"/>
                  </a:cubicBezTo>
                  <a:cubicBezTo>
                    <a:pt x="83" y="30"/>
                    <a:pt x="84" y="30"/>
                    <a:pt x="84" y="31"/>
                  </a:cubicBezTo>
                  <a:cubicBezTo>
                    <a:pt x="84" y="32"/>
                    <a:pt x="81" y="31"/>
                    <a:pt x="82" y="30"/>
                  </a:cubicBezTo>
                  <a:cubicBezTo>
                    <a:pt x="82" y="31"/>
                    <a:pt x="81" y="32"/>
                    <a:pt x="81" y="32"/>
                  </a:cubicBezTo>
                  <a:cubicBezTo>
                    <a:pt x="81" y="33"/>
                    <a:pt x="82" y="32"/>
                    <a:pt x="82" y="33"/>
                  </a:cubicBezTo>
                  <a:cubicBezTo>
                    <a:pt x="82" y="35"/>
                    <a:pt x="79" y="30"/>
                    <a:pt x="79" y="33"/>
                  </a:cubicBezTo>
                  <a:cubicBezTo>
                    <a:pt x="79" y="34"/>
                    <a:pt x="78" y="33"/>
                    <a:pt x="78" y="34"/>
                  </a:cubicBezTo>
                  <a:cubicBezTo>
                    <a:pt x="77" y="35"/>
                    <a:pt x="77" y="37"/>
                    <a:pt x="78" y="37"/>
                  </a:cubicBezTo>
                  <a:cubicBezTo>
                    <a:pt x="79" y="37"/>
                    <a:pt x="78" y="35"/>
                    <a:pt x="79" y="36"/>
                  </a:cubicBezTo>
                  <a:cubicBezTo>
                    <a:pt x="79" y="36"/>
                    <a:pt x="79" y="39"/>
                    <a:pt x="78" y="38"/>
                  </a:cubicBezTo>
                  <a:cubicBezTo>
                    <a:pt x="77" y="39"/>
                    <a:pt x="77" y="39"/>
                    <a:pt x="77" y="40"/>
                  </a:cubicBezTo>
                  <a:cubicBezTo>
                    <a:pt x="75" y="41"/>
                    <a:pt x="75" y="39"/>
                    <a:pt x="74" y="40"/>
                  </a:cubicBezTo>
                  <a:cubicBezTo>
                    <a:pt x="74" y="40"/>
                    <a:pt x="73" y="38"/>
                    <a:pt x="73" y="38"/>
                  </a:cubicBezTo>
                  <a:cubicBezTo>
                    <a:pt x="71" y="38"/>
                    <a:pt x="72" y="39"/>
                    <a:pt x="72" y="40"/>
                  </a:cubicBezTo>
                  <a:cubicBezTo>
                    <a:pt x="72" y="40"/>
                    <a:pt x="72" y="40"/>
                    <a:pt x="72" y="40"/>
                  </a:cubicBezTo>
                  <a:cubicBezTo>
                    <a:pt x="72" y="41"/>
                    <a:pt x="72" y="41"/>
                    <a:pt x="72" y="41"/>
                  </a:cubicBezTo>
                  <a:cubicBezTo>
                    <a:pt x="72" y="41"/>
                    <a:pt x="71" y="41"/>
                    <a:pt x="71" y="42"/>
                  </a:cubicBezTo>
                  <a:cubicBezTo>
                    <a:pt x="72" y="42"/>
                    <a:pt x="73" y="43"/>
                    <a:pt x="73" y="43"/>
                  </a:cubicBezTo>
                  <a:cubicBezTo>
                    <a:pt x="74" y="44"/>
                    <a:pt x="74" y="45"/>
                    <a:pt x="73" y="45"/>
                  </a:cubicBezTo>
                  <a:cubicBezTo>
                    <a:pt x="73" y="45"/>
                    <a:pt x="72" y="44"/>
                    <a:pt x="72" y="45"/>
                  </a:cubicBezTo>
                  <a:cubicBezTo>
                    <a:pt x="72" y="45"/>
                    <a:pt x="73" y="47"/>
                    <a:pt x="72" y="48"/>
                  </a:cubicBezTo>
                  <a:cubicBezTo>
                    <a:pt x="71" y="48"/>
                    <a:pt x="70" y="46"/>
                    <a:pt x="70" y="45"/>
                  </a:cubicBezTo>
                  <a:cubicBezTo>
                    <a:pt x="70" y="45"/>
                    <a:pt x="67" y="40"/>
                    <a:pt x="68" y="40"/>
                  </a:cubicBezTo>
                  <a:cubicBezTo>
                    <a:pt x="67" y="40"/>
                    <a:pt x="67" y="42"/>
                    <a:pt x="66" y="42"/>
                  </a:cubicBezTo>
                  <a:cubicBezTo>
                    <a:pt x="66" y="43"/>
                    <a:pt x="64" y="43"/>
                    <a:pt x="65" y="44"/>
                  </a:cubicBezTo>
                  <a:cubicBezTo>
                    <a:pt x="65" y="44"/>
                    <a:pt x="65" y="44"/>
                    <a:pt x="65" y="44"/>
                  </a:cubicBezTo>
                  <a:cubicBezTo>
                    <a:pt x="62" y="44"/>
                    <a:pt x="61" y="48"/>
                    <a:pt x="62" y="50"/>
                  </a:cubicBezTo>
                  <a:cubicBezTo>
                    <a:pt x="63" y="52"/>
                    <a:pt x="64" y="51"/>
                    <a:pt x="62" y="53"/>
                  </a:cubicBezTo>
                  <a:cubicBezTo>
                    <a:pt x="61" y="54"/>
                    <a:pt x="60" y="54"/>
                    <a:pt x="59" y="55"/>
                  </a:cubicBezTo>
                  <a:cubicBezTo>
                    <a:pt x="60" y="55"/>
                    <a:pt x="58" y="57"/>
                    <a:pt x="58" y="57"/>
                  </a:cubicBezTo>
                  <a:cubicBezTo>
                    <a:pt x="58" y="58"/>
                    <a:pt x="58" y="59"/>
                    <a:pt x="57" y="60"/>
                  </a:cubicBezTo>
                  <a:cubicBezTo>
                    <a:pt x="55" y="63"/>
                    <a:pt x="53" y="64"/>
                    <a:pt x="50" y="65"/>
                  </a:cubicBezTo>
                  <a:cubicBezTo>
                    <a:pt x="48" y="65"/>
                    <a:pt x="46" y="66"/>
                    <a:pt x="44" y="66"/>
                  </a:cubicBezTo>
                  <a:cubicBezTo>
                    <a:pt x="43" y="66"/>
                    <a:pt x="42" y="65"/>
                    <a:pt x="41" y="66"/>
                  </a:cubicBezTo>
                  <a:cubicBezTo>
                    <a:pt x="39" y="67"/>
                    <a:pt x="40" y="68"/>
                    <a:pt x="38" y="68"/>
                  </a:cubicBezTo>
                  <a:cubicBezTo>
                    <a:pt x="36" y="69"/>
                    <a:pt x="35" y="69"/>
                    <a:pt x="33" y="70"/>
                  </a:cubicBezTo>
                  <a:cubicBezTo>
                    <a:pt x="32" y="70"/>
                    <a:pt x="31" y="72"/>
                    <a:pt x="29" y="71"/>
                  </a:cubicBezTo>
                  <a:cubicBezTo>
                    <a:pt x="29" y="71"/>
                    <a:pt x="28" y="71"/>
                    <a:pt x="28" y="71"/>
                  </a:cubicBezTo>
                  <a:cubicBezTo>
                    <a:pt x="28" y="71"/>
                    <a:pt x="27" y="71"/>
                    <a:pt x="27" y="71"/>
                  </a:cubicBezTo>
                  <a:cubicBezTo>
                    <a:pt x="26" y="71"/>
                    <a:pt x="25" y="71"/>
                    <a:pt x="26" y="70"/>
                  </a:cubicBezTo>
                  <a:cubicBezTo>
                    <a:pt x="25" y="70"/>
                    <a:pt x="25" y="71"/>
                    <a:pt x="25" y="71"/>
                  </a:cubicBezTo>
                  <a:cubicBezTo>
                    <a:pt x="24" y="72"/>
                    <a:pt x="23" y="72"/>
                    <a:pt x="22" y="72"/>
                  </a:cubicBezTo>
                  <a:cubicBezTo>
                    <a:pt x="20" y="73"/>
                    <a:pt x="19" y="75"/>
                    <a:pt x="17" y="77"/>
                  </a:cubicBezTo>
                  <a:cubicBezTo>
                    <a:pt x="15" y="78"/>
                    <a:pt x="13" y="78"/>
                    <a:pt x="12" y="79"/>
                  </a:cubicBezTo>
                  <a:cubicBezTo>
                    <a:pt x="11" y="80"/>
                    <a:pt x="9" y="85"/>
                    <a:pt x="8" y="84"/>
                  </a:cubicBezTo>
                  <a:cubicBezTo>
                    <a:pt x="6" y="83"/>
                    <a:pt x="9" y="77"/>
                    <a:pt x="6" y="80"/>
                  </a:cubicBezTo>
                  <a:cubicBezTo>
                    <a:pt x="6" y="80"/>
                    <a:pt x="4" y="84"/>
                    <a:pt x="4" y="85"/>
                  </a:cubicBezTo>
                  <a:cubicBezTo>
                    <a:pt x="4" y="85"/>
                    <a:pt x="5" y="86"/>
                    <a:pt x="5" y="86"/>
                  </a:cubicBezTo>
                  <a:cubicBezTo>
                    <a:pt x="5" y="87"/>
                    <a:pt x="5" y="88"/>
                    <a:pt x="5" y="89"/>
                  </a:cubicBezTo>
                  <a:cubicBezTo>
                    <a:pt x="5" y="92"/>
                    <a:pt x="3" y="93"/>
                    <a:pt x="3" y="96"/>
                  </a:cubicBezTo>
                  <a:cubicBezTo>
                    <a:pt x="2" y="99"/>
                    <a:pt x="4" y="101"/>
                    <a:pt x="5" y="104"/>
                  </a:cubicBezTo>
                  <a:cubicBezTo>
                    <a:pt x="6" y="106"/>
                    <a:pt x="8" y="109"/>
                    <a:pt x="8" y="111"/>
                  </a:cubicBezTo>
                  <a:cubicBezTo>
                    <a:pt x="8" y="117"/>
                    <a:pt x="6" y="111"/>
                    <a:pt x="6" y="111"/>
                  </a:cubicBezTo>
                  <a:cubicBezTo>
                    <a:pt x="4" y="112"/>
                    <a:pt x="7" y="114"/>
                    <a:pt x="5" y="115"/>
                  </a:cubicBezTo>
                  <a:cubicBezTo>
                    <a:pt x="3" y="116"/>
                    <a:pt x="4" y="112"/>
                    <a:pt x="3" y="111"/>
                  </a:cubicBezTo>
                  <a:cubicBezTo>
                    <a:pt x="3" y="111"/>
                    <a:pt x="2" y="112"/>
                    <a:pt x="2" y="112"/>
                  </a:cubicBezTo>
                  <a:cubicBezTo>
                    <a:pt x="2" y="112"/>
                    <a:pt x="2" y="110"/>
                    <a:pt x="2" y="110"/>
                  </a:cubicBezTo>
                  <a:cubicBezTo>
                    <a:pt x="0" y="113"/>
                    <a:pt x="4" y="116"/>
                    <a:pt x="5" y="117"/>
                  </a:cubicBezTo>
                  <a:cubicBezTo>
                    <a:pt x="6" y="119"/>
                    <a:pt x="7" y="120"/>
                    <a:pt x="7" y="122"/>
                  </a:cubicBezTo>
                  <a:cubicBezTo>
                    <a:pt x="8" y="123"/>
                    <a:pt x="7" y="124"/>
                    <a:pt x="8" y="125"/>
                  </a:cubicBezTo>
                  <a:cubicBezTo>
                    <a:pt x="8" y="127"/>
                    <a:pt x="9" y="127"/>
                    <a:pt x="9" y="128"/>
                  </a:cubicBezTo>
                  <a:cubicBezTo>
                    <a:pt x="10" y="130"/>
                    <a:pt x="11" y="131"/>
                    <a:pt x="11" y="133"/>
                  </a:cubicBezTo>
                  <a:cubicBezTo>
                    <a:pt x="13" y="136"/>
                    <a:pt x="13" y="139"/>
                    <a:pt x="13" y="142"/>
                  </a:cubicBezTo>
                  <a:cubicBezTo>
                    <a:pt x="14" y="149"/>
                    <a:pt x="20" y="154"/>
                    <a:pt x="18" y="161"/>
                  </a:cubicBezTo>
                  <a:cubicBezTo>
                    <a:pt x="18" y="163"/>
                    <a:pt x="18" y="163"/>
                    <a:pt x="18" y="165"/>
                  </a:cubicBezTo>
                  <a:cubicBezTo>
                    <a:pt x="18" y="167"/>
                    <a:pt x="18" y="169"/>
                    <a:pt x="17" y="170"/>
                  </a:cubicBezTo>
                  <a:cubicBezTo>
                    <a:pt x="15" y="171"/>
                    <a:pt x="14" y="169"/>
                    <a:pt x="13" y="170"/>
                  </a:cubicBezTo>
                  <a:cubicBezTo>
                    <a:pt x="13" y="171"/>
                    <a:pt x="14" y="174"/>
                    <a:pt x="14" y="175"/>
                  </a:cubicBezTo>
                  <a:cubicBezTo>
                    <a:pt x="14" y="176"/>
                    <a:pt x="16" y="176"/>
                    <a:pt x="17" y="177"/>
                  </a:cubicBezTo>
                  <a:cubicBezTo>
                    <a:pt x="19" y="177"/>
                    <a:pt x="19" y="180"/>
                    <a:pt x="21" y="180"/>
                  </a:cubicBezTo>
                  <a:cubicBezTo>
                    <a:pt x="24" y="181"/>
                    <a:pt x="26" y="182"/>
                    <a:pt x="28" y="182"/>
                  </a:cubicBezTo>
                  <a:cubicBezTo>
                    <a:pt x="28" y="182"/>
                    <a:pt x="30" y="181"/>
                    <a:pt x="30" y="181"/>
                  </a:cubicBezTo>
                  <a:cubicBezTo>
                    <a:pt x="30" y="182"/>
                    <a:pt x="30" y="183"/>
                    <a:pt x="31" y="182"/>
                  </a:cubicBezTo>
                  <a:cubicBezTo>
                    <a:pt x="32" y="182"/>
                    <a:pt x="33" y="183"/>
                    <a:pt x="33" y="183"/>
                  </a:cubicBezTo>
                  <a:cubicBezTo>
                    <a:pt x="34" y="182"/>
                    <a:pt x="33" y="182"/>
                    <a:pt x="34" y="182"/>
                  </a:cubicBezTo>
                  <a:cubicBezTo>
                    <a:pt x="34" y="181"/>
                    <a:pt x="35" y="181"/>
                    <a:pt x="35" y="181"/>
                  </a:cubicBezTo>
                  <a:cubicBezTo>
                    <a:pt x="36" y="181"/>
                    <a:pt x="38" y="178"/>
                    <a:pt x="39" y="177"/>
                  </a:cubicBezTo>
                  <a:cubicBezTo>
                    <a:pt x="40" y="177"/>
                    <a:pt x="41" y="178"/>
                    <a:pt x="42" y="177"/>
                  </a:cubicBezTo>
                  <a:cubicBezTo>
                    <a:pt x="43" y="177"/>
                    <a:pt x="43" y="176"/>
                    <a:pt x="44" y="176"/>
                  </a:cubicBezTo>
                  <a:cubicBezTo>
                    <a:pt x="46" y="173"/>
                    <a:pt x="47" y="173"/>
                    <a:pt x="50" y="173"/>
                  </a:cubicBezTo>
                  <a:cubicBezTo>
                    <a:pt x="52" y="173"/>
                    <a:pt x="56" y="171"/>
                    <a:pt x="58" y="172"/>
                  </a:cubicBezTo>
                  <a:cubicBezTo>
                    <a:pt x="59" y="172"/>
                    <a:pt x="61" y="172"/>
                    <a:pt x="61" y="172"/>
                  </a:cubicBezTo>
                  <a:cubicBezTo>
                    <a:pt x="61" y="172"/>
                    <a:pt x="61" y="172"/>
                    <a:pt x="61" y="172"/>
                  </a:cubicBezTo>
                  <a:cubicBezTo>
                    <a:pt x="61" y="172"/>
                    <a:pt x="61" y="173"/>
                    <a:pt x="62" y="173"/>
                  </a:cubicBezTo>
                  <a:cubicBezTo>
                    <a:pt x="63" y="173"/>
                    <a:pt x="65" y="173"/>
                    <a:pt x="66" y="172"/>
                  </a:cubicBezTo>
                  <a:cubicBezTo>
                    <a:pt x="67" y="172"/>
                    <a:pt x="68" y="172"/>
                    <a:pt x="69" y="172"/>
                  </a:cubicBezTo>
                  <a:cubicBezTo>
                    <a:pt x="69" y="172"/>
                    <a:pt x="69" y="173"/>
                    <a:pt x="69" y="173"/>
                  </a:cubicBezTo>
                  <a:cubicBezTo>
                    <a:pt x="70" y="173"/>
                    <a:pt x="70" y="173"/>
                    <a:pt x="70" y="172"/>
                  </a:cubicBezTo>
                  <a:cubicBezTo>
                    <a:pt x="71" y="172"/>
                    <a:pt x="71" y="173"/>
                    <a:pt x="72" y="172"/>
                  </a:cubicBezTo>
                  <a:cubicBezTo>
                    <a:pt x="73" y="172"/>
                    <a:pt x="73" y="170"/>
                    <a:pt x="74" y="170"/>
                  </a:cubicBezTo>
                  <a:cubicBezTo>
                    <a:pt x="75" y="168"/>
                    <a:pt x="75" y="166"/>
                    <a:pt x="77" y="165"/>
                  </a:cubicBezTo>
                  <a:cubicBezTo>
                    <a:pt x="77" y="164"/>
                    <a:pt x="78" y="165"/>
                    <a:pt x="79" y="164"/>
                  </a:cubicBezTo>
                  <a:cubicBezTo>
                    <a:pt x="80" y="164"/>
                    <a:pt x="81" y="163"/>
                    <a:pt x="81" y="163"/>
                  </a:cubicBezTo>
                  <a:cubicBezTo>
                    <a:pt x="82" y="163"/>
                    <a:pt x="83" y="162"/>
                    <a:pt x="84" y="162"/>
                  </a:cubicBezTo>
                  <a:cubicBezTo>
                    <a:pt x="85" y="161"/>
                    <a:pt x="86" y="161"/>
                    <a:pt x="87" y="160"/>
                  </a:cubicBezTo>
                  <a:cubicBezTo>
                    <a:pt x="89" y="159"/>
                    <a:pt x="92" y="160"/>
                    <a:pt x="94" y="159"/>
                  </a:cubicBezTo>
                  <a:cubicBezTo>
                    <a:pt x="100" y="159"/>
                    <a:pt x="104" y="156"/>
                    <a:pt x="108" y="155"/>
                  </a:cubicBezTo>
                  <a:cubicBezTo>
                    <a:pt x="112" y="153"/>
                    <a:pt x="117" y="154"/>
                    <a:pt x="121" y="154"/>
                  </a:cubicBezTo>
                  <a:cubicBezTo>
                    <a:pt x="123" y="153"/>
                    <a:pt x="123" y="153"/>
                    <a:pt x="124" y="153"/>
                  </a:cubicBezTo>
                  <a:cubicBezTo>
                    <a:pt x="126" y="153"/>
                    <a:pt x="127" y="155"/>
                    <a:pt x="128" y="156"/>
                  </a:cubicBezTo>
                  <a:cubicBezTo>
                    <a:pt x="129" y="156"/>
                    <a:pt x="130" y="157"/>
                    <a:pt x="131" y="157"/>
                  </a:cubicBezTo>
                  <a:cubicBezTo>
                    <a:pt x="132" y="157"/>
                    <a:pt x="133" y="156"/>
                    <a:pt x="134" y="157"/>
                  </a:cubicBezTo>
                  <a:cubicBezTo>
                    <a:pt x="135" y="157"/>
                    <a:pt x="136" y="158"/>
                    <a:pt x="137" y="158"/>
                  </a:cubicBezTo>
                  <a:cubicBezTo>
                    <a:pt x="138" y="159"/>
                    <a:pt x="139" y="158"/>
                    <a:pt x="139" y="158"/>
                  </a:cubicBezTo>
                  <a:cubicBezTo>
                    <a:pt x="140" y="158"/>
                    <a:pt x="140" y="157"/>
                    <a:pt x="141" y="159"/>
                  </a:cubicBezTo>
                  <a:cubicBezTo>
                    <a:pt x="142" y="160"/>
                    <a:pt x="142" y="160"/>
                    <a:pt x="142" y="161"/>
                  </a:cubicBezTo>
                  <a:cubicBezTo>
                    <a:pt x="142" y="161"/>
                    <a:pt x="144" y="161"/>
                    <a:pt x="144" y="162"/>
                  </a:cubicBezTo>
                  <a:cubicBezTo>
                    <a:pt x="145" y="163"/>
                    <a:pt x="143" y="163"/>
                    <a:pt x="143" y="163"/>
                  </a:cubicBezTo>
                  <a:cubicBezTo>
                    <a:pt x="143" y="163"/>
                    <a:pt x="143" y="164"/>
                    <a:pt x="143" y="165"/>
                  </a:cubicBezTo>
                  <a:cubicBezTo>
                    <a:pt x="144" y="165"/>
                    <a:pt x="144" y="165"/>
                    <a:pt x="144" y="165"/>
                  </a:cubicBezTo>
                  <a:cubicBezTo>
                    <a:pt x="144" y="165"/>
                    <a:pt x="144" y="166"/>
                    <a:pt x="145" y="167"/>
                  </a:cubicBezTo>
                  <a:cubicBezTo>
                    <a:pt x="145" y="167"/>
                    <a:pt x="145" y="166"/>
                    <a:pt x="146" y="166"/>
                  </a:cubicBezTo>
                  <a:cubicBezTo>
                    <a:pt x="148" y="167"/>
                    <a:pt x="147" y="168"/>
                    <a:pt x="148" y="170"/>
                  </a:cubicBezTo>
                  <a:cubicBezTo>
                    <a:pt x="149" y="171"/>
                    <a:pt x="150" y="172"/>
                    <a:pt x="151" y="173"/>
                  </a:cubicBezTo>
                  <a:cubicBezTo>
                    <a:pt x="151" y="174"/>
                    <a:pt x="153" y="178"/>
                    <a:pt x="152" y="178"/>
                  </a:cubicBezTo>
                  <a:cubicBezTo>
                    <a:pt x="152" y="179"/>
                    <a:pt x="151" y="176"/>
                    <a:pt x="150" y="178"/>
                  </a:cubicBezTo>
                  <a:cubicBezTo>
                    <a:pt x="150" y="178"/>
                    <a:pt x="154" y="181"/>
                    <a:pt x="154" y="181"/>
                  </a:cubicBezTo>
                  <a:cubicBezTo>
                    <a:pt x="155" y="180"/>
                    <a:pt x="155" y="181"/>
                    <a:pt x="156" y="181"/>
                  </a:cubicBezTo>
                  <a:cubicBezTo>
                    <a:pt x="157" y="182"/>
                    <a:pt x="155" y="179"/>
                    <a:pt x="155" y="180"/>
                  </a:cubicBezTo>
                  <a:cubicBezTo>
                    <a:pt x="155" y="178"/>
                    <a:pt x="156" y="178"/>
                    <a:pt x="157" y="177"/>
                  </a:cubicBezTo>
                  <a:cubicBezTo>
                    <a:pt x="157" y="177"/>
                    <a:pt x="158" y="176"/>
                    <a:pt x="158" y="176"/>
                  </a:cubicBezTo>
                  <a:cubicBezTo>
                    <a:pt x="158" y="174"/>
                    <a:pt x="159" y="173"/>
                    <a:pt x="160" y="173"/>
                  </a:cubicBezTo>
                  <a:cubicBezTo>
                    <a:pt x="161" y="172"/>
                    <a:pt x="162" y="171"/>
                    <a:pt x="162" y="171"/>
                  </a:cubicBezTo>
                  <a:cubicBezTo>
                    <a:pt x="163" y="171"/>
                    <a:pt x="164" y="171"/>
                    <a:pt x="164" y="171"/>
                  </a:cubicBezTo>
                  <a:cubicBezTo>
                    <a:pt x="166" y="170"/>
                    <a:pt x="166" y="167"/>
                    <a:pt x="167" y="166"/>
                  </a:cubicBezTo>
                  <a:cubicBezTo>
                    <a:pt x="167" y="165"/>
                    <a:pt x="168" y="165"/>
                    <a:pt x="168" y="164"/>
                  </a:cubicBezTo>
                  <a:cubicBezTo>
                    <a:pt x="169" y="163"/>
                    <a:pt x="168" y="162"/>
                    <a:pt x="168" y="161"/>
                  </a:cubicBezTo>
                  <a:cubicBezTo>
                    <a:pt x="168" y="161"/>
                    <a:pt x="170" y="165"/>
                    <a:pt x="170" y="165"/>
                  </a:cubicBezTo>
                  <a:cubicBezTo>
                    <a:pt x="170" y="167"/>
                    <a:pt x="169" y="166"/>
                    <a:pt x="169" y="167"/>
                  </a:cubicBezTo>
                  <a:cubicBezTo>
                    <a:pt x="169" y="169"/>
                    <a:pt x="169" y="169"/>
                    <a:pt x="169" y="170"/>
                  </a:cubicBezTo>
                  <a:cubicBezTo>
                    <a:pt x="168" y="173"/>
                    <a:pt x="167" y="174"/>
                    <a:pt x="166" y="176"/>
                  </a:cubicBezTo>
                  <a:cubicBezTo>
                    <a:pt x="166" y="178"/>
                    <a:pt x="167" y="180"/>
                    <a:pt x="165" y="181"/>
                  </a:cubicBezTo>
                  <a:cubicBezTo>
                    <a:pt x="164" y="181"/>
                    <a:pt x="162" y="180"/>
                    <a:pt x="162" y="183"/>
                  </a:cubicBezTo>
                  <a:cubicBezTo>
                    <a:pt x="162" y="184"/>
                    <a:pt x="162" y="183"/>
                    <a:pt x="163" y="184"/>
                  </a:cubicBezTo>
                  <a:cubicBezTo>
                    <a:pt x="164" y="184"/>
                    <a:pt x="164" y="183"/>
                    <a:pt x="165" y="183"/>
                  </a:cubicBezTo>
                  <a:cubicBezTo>
                    <a:pt x="167" y="182"/>
                    <a:pt x="167" y="184"/>
                    <a:pt x="168" y="181"/>
                  </a:cubicBezTo>
                  <a:cubicBezTo>
                    <a:pt x="169" y="180"/>
                    <a:pt x="169" y="175"/>
                    <a:pt x="170" y="175"/>
                  </a:cubicBezTo>
                  <a:cubicBezTo>
                    <a:pt x="170" y="175"/>
                    <a:pt x="173" y="178"/>
                    <a:pt x="173" y="178"/>
                  </a:cubicBezTo>
                  <a:cubicBezTo>
                    <a:pt x="173" y="180"/>
                    <a:pt x="173" y="181"/>
                    <a:pt x="173" y="183"/>
                  </a:cubicBezTo>
                  <a:cubicBezTo>
                    <a:pt x="172" y="185"/>
                    <a:pt x="169" y="188"/>
                    <a:pt x="173" y="187"/>
                  </a:cubicBezTo>
                  <a:cubicBezTo>
                    <a:pt x="174" y="186"/>
                    <a:pt x="174" y="186"/>
                    <a:pt x="176" y="186"/>
                  </a:cubicBezTo>
                  <a:cubicBezTo>
                    <a:pt x="177" y="187"/>
                    <a:pt x="179" y="188"/>
                    <a:pt x="180" y="189"/>
                  </a:cubicBezTo>
                  <a:cubicBezTo>
                    <a:pt x="181" y="191"/>
                    <a:pt x="182" y="192"/>
                    <a:pt x="182" y="194"/>
                  </a:cubicBezTo>
                  <a:cubicBezTo>
                    <a:pt x="182" y="195"/>
                    <a:pt x="182" y="195"/>
                    <a:pt x="182" y="196"/>
                  </a:cubicBezTo>
                  <a:cubicBezTo>
                    <a:pt x="182" y="196"/>
                    <a:pt x="181" y="198"/>
                    <a:pt x="181" y="198"/>
                  </a:cubicBezTo>
                  <a:cubicBezTo>
                    <a:pt x="182" y="200"/>
                    <a:pt x="182" y="201"/>
                    <a:pt x="184" y="202"/>
                  </a:cubicBezTo>
                  <a:cubicBezTo>
                    <a:pt x="184" y="204"/>
                    <a:pt x="185" y="205"/>
                    <a:pt x="186" y="206"/>
                  </a:cubicBezTo>
                  <a:cubicBezTo>
                    <a:pt x="188" y="208"/>
                    <a:pt x="190" y="207"/>
                    <a:pt x="191" y="208"/>
                  </a:cubicBezTo>
                  <a:cubicBezTo>
                    <a:pt x="192" y="209"/>
                    <a:pt x="193" y="210"/>
                    <a:pt x="193" y="210"/>
                  </a:cubicBezTo>
                  <a:cubicBezTo>
                    <a:pt x="195" y="210"/>
                    <a:pt x="194" y="209"/>
                    <a:pt x="195" y="209"/>
                  </a:cubicBezTo>
                  <a:cubicBezTo>
                    <a:pt x="196" y="209"/>
                    <a:pt x="197" y="210"/>
                    <a:pt x="198" y="210"/>
                  </a:cubicBezTo>
                  <a:cubicBezTo>
                    <a:pt x="199" y="210"/>
                    <a:pt x="199" y="210"/>
                    <a:pt x="200" y="210"/>
                  </a:cubicBezTo>
                  <a:cubicBezTo>
                    <a:pt x="201" y="210"/>
                    <a:pt x="203" y="212"/>
                    <a:pt x="205" y="213"/>
                  </a:cubicBezTo>
                  <a:cubicBezTo>
                    <a:pt x="206" y="214"/>
                    <a:pt x="207" y="214"/>
                    <a:pt x="208" y="213"/>
                  </a:cubicBezTo>
                  <a:cubicBezTo>
                    <a:pt x="210" y="213"/>
                    <a:pt x="210" y="212"/>
                    <a:pt x="211" y="211"/>
                  </a:cubicBezTo>
                  <a:cubicBezTo>
                    <a:pt x="212" y="210"/>
                    <a:pt x="216" y="209"/>
                    <a:pt x="215" y="208"/>
                  </a:cubicBezTo>
                  <a:cubicBezTo>
                    <a:pt x="215" y="208"/>
                    <a:pt x="213" y="209"/>
                    <a:pt x="213" y="208"/>
                  </a:cubicBezTo>
                  <a:cubicBezTo>
                    <a:pt x="213" y="207"/>
                    <a:pt x="217" y="205"/>
                    <a:pt x="217" y="206"/>
                  </a:cubicBezTo>
                  <a:cubicBezTo>
                    <a:pt x="219" y="207"/>
                    <a:pt x="217" y="209"/>
                    <a:pt x="216" y="210"/>
                  </a:cubicBezTo>
                  <a:cubicBezTo>
                    <a:pt x="216" y="210"/>
                    <a:pt x="217" y="211"/>
                    <a:pt x="217" y="211"/>
                  </a:cubicBezTo>
                  <a:cubicBezTo>
                    <a:pt x="218" y="211"/>
                    <a:pt x="218" y="211"/>
                    <a:pt x="218" y="211"/>
                  </a:cubicBezTo>
                  <a:cubicBezTo>
                    <a:pt x="219" y="210"/>
                    <a:pt x="219" y="208"/>
                    <a:pt x="220" y="209"/>
                  </a:cubicBezTo>
                  <a:cubicBezTo>
                    <a:pt x="222" y="209"/>
                    <a:pt x="220" y="211"/>
                    <a:pt x="221" y="212"/>
                  </a:cubicBezTo>
                  <a:cubicBezTo>
                    <a:pt x="221" y="213"/>
                    <a:pt x="222" y="212"/>
                    <a:pt x="223" y="213"/>
                  </a:cubicBezTo>
                  <a:cubicBezTo>
                    <a:pt x="223" y="213"/>
                    <a:pt x="223" y="215"/>
                    <a:pt x="224" y="215"/>
                  </a:cubicBezTo>
                  <a:cubicBezTo>
                    <a:pt x="224" y="215"/>
                    <a:pt x="225" y="214"/>
                    <a:pt x="225" y="214"/>
                  </a:cubicBezTo>
                  <a:cubicBezTo>
                    <a:pt x="226" y="215"/>
                    <a:pt x="227" y="217"/>
                    <a:pt x="228" y="216"/>
                  </a:cubicBezTo>
                  <a:cubicBezTo>
                    <a:pt x="227" y="215"/>
                    <a:pt x="228" y="214"/>
                    <a:pt x="227" y="214"/>
                  </a:cubicBezTo>
                  <a:cubicBezTo>
                    <a:pt x="228" y="214"/>
                    <a:pt x="225" y="215"/>
                    <a:pt x="226" y="214"/>
                  </a:cubicBezTo>
                  <a:cubicBezTo>
                    <a:pt x="226" y="213"/>
                    <a:pt x="227" y="213"/>
                    <a:pt x="228" y="213"/>
                  </a:cubicBezTo>
                  <a:cubicBezTo>
                    <a:pt x="230" y="213"/>
                    <a:pt x="234" y="210"/>
                    <a:pt x="235" y="208"/>
                  </a:cubicBezTo>
                  <a:cubicBezTo>
                    <a:pt x="235" y="207"/>
                    <a:pt x="234" y="207"/>
                    <a:pt x="234" y="207"/>
                  </a:cubicBezTo>
                  <a:cubicBezTo>
                    <a:pt x="234" y="208"/>
                    <a:pt x="236" y="206"/>
                    <a:pt x="236" y="206"/>
                  </a:cubicBezTo>
                  <a:cubicBezTo>
                    <a:pt x="237" y="205"/>
                    <a:pt x="239" y="205"/>
                    <a:pt x="239" y="205"/>
                  </a:cubicBezTo>
                  <a:cubicBezTo>
                    <a:pt x="242" y="205"/>
                    <a:pt x="244" y="205"/>
                    <a:pt x="246" y="205"/>
                  </a:cubicBezTo>
                  <a:cubicBezTo>
                    <a:pt x="248" y="205"/>
                    <a:pt x="249" y="204"/>
                    <a:pt x="250" y="203"/>
                  </a:cubicBezTo>
                  <a:cubicBezTo>
                    <a:pt x="251" y="202"/>
                    <a:pt x="251" y="203"/>
                    <a:pt x="251" y="201"/>
                  </a:cubicBezTo>
                  <a:cubicBezTo>
                    <a:pt x="251" y="200"/>
                    <a:pt x="251" y="199"/>
                    <a:pt x="251" y="198"/>
                  </a:cubicBezTo>
                  <a:cubicBezTo>
                    <a:pt x="251" y="197"/>
                    <a:pt x="251" y="196"/>
                    <a:pt x="252" y="195"/>
                  </a:cubicBezTo>
                  <a:cubicBezTo>
                    <a:pt x="252" y="193"/>
                    <a:pt x="252" y="191"/>
                    <a:pt x="252" y="190"/>
                  </a:cubicBezTo>
                  <a:cubicBezTo>
                    <a:pt x="253" y="188"/>
                    <a:pt x="254" y="185"/>
                    <a:pt x="255" y="183"/>
                  </a:cubicBezTo>
                  <a:cubicBezTo>
                    <a:pt x="256" y="183"/>
                    <a:pt x="257" y="183"/>
                    <a:pt x="257" y="182"/>
                  </a:cubicBezTo>
                  <a:cubicBezTo>
                    <a:pt x="257" y="182"/>
                    <a:pt x="256" y="181"/>
                    <a:pt x="257" y="181"/>
                  </a:cubicBezTo>
                  <a:cubicBezTo>
                    <a:pt x="257" y="180"/>
                    <a:pt x="257" y="180"/>
                    <a:pt x="257" y="179"/>
                  </a:cubicBezTo>
                  <a:cubicBezTo>
                    <a:pt x="257" y="178"/>
                    <a:pt x="257" y="177"/>
                    <a:pt x="258" y="176"/>
                  </a:cubicBezTo>
                  <a:cubicBezTo>
                    <a:pt x="258" y="175"/>
                    <a:pt x="259" y="175"/>
                    <a:pt x="259" y="175"/>
                  </a:cubicBezTo>
                  <a:cubicBezTo>
                    <a:pt x="259" y="174"/>
                    <a:pt x="259" y="174"/>
                    <a:pt x="259" y="173"/>
                  </a:cubicBezTo>
                  <a:cubicBezTo>
                    <a:pt x="259" y="173"/>
                    <a:pt x="260" y="173"/>
                    <a:pt x="260" y="173"/>
                  </a:cubicBezTo>
                  <a:cubicBezTo>
                    <a:pt x="260" y="173"/>
                    <a:pt x="260" y="172"/>
                    <a:pt x="260" y="172"/>
                  </a:cubicBezTo>
                  <a:cubicBezTo>
                    <a:pt x="260" y="172"/>
                    <a:pt x="260" y="171"/>
                    <a:pt x="260" y="171"/>
                  </a:cubicBezTo>
                  <a:cubicBezTo>
                    <a:pt x="261" y="169"/>
                    <a:pt x="262" y="169"/>
                    <a:pt x="262" y="167"/>
                  </a:cubicBezTo>
                  <a:cubicBezTo>
                    <a:pt x="263" y="166"/>
                    <a:pt x="263" y="165"/>
                    <a:pt x="265" y="164"/>
                  </a:cubicBezTo>
                  <a:cubicBezTo>
                    <a:pt x="265" y="163"/>
                    <a:pt x="266" y="164"/>
                    <a:pt x="266" y="163"/>
                  </a:cubicBezTo>
                  <a:cubicBezTo>
                    <a:pt x="266" y="163"/>
                    <a:pt x="265" y="163"/>
                    <a:pt x="265" y="163"/>
                  </a:cubicBezTo>
                  <a:cubicBezTo>
                    <a:pt x="265" y="163"/>
                    <a:pt x="267" y="162"/>
                    <a:pt x="267" y="161"/>
                  </a:cubicBezTo>
                  <a:cubicBezTo>
                    <a:pt x="268" y="161"/>
                    <a:pt x="268" y="161"/>
                    <a:pt x="269" y="160"/>
                  </a:cubicBezTo>
                  <a:cubicBezTo>
                    <a:pt x="269" y="160"/>
                    <a:pt x="268" y="160"/>
                    <a:pt x="268" y="159"/>
                  </a:cubicBezTo>
                  <a:cubicBezTo>
                    <a:pt x="268" y="159"/>
                    <a:pt x="269" y="159"/>
                    <a:pt x="269" y="159"/>
                  </a:cubicBezTo>
                  <a:cubicBezTo>
                    <a:pt x="268" y="157"/>
                    <a:pt x="271" y="154"/>
                    <a:pt x="272" y="152"/>
                  </a:cubicBezTo>
                  <a:cubicBezTo>
                    <a:pt x="272" y="150"/>
                    <a:pt x="271" y="147"/>
                    <a:pt x="272" y="145"/>
                  </a:cubicBezTo>
                  <a:cubicBezTo>
                    <a:pt x="273" y="143"/>
                    <a:pt x="274" y="140"/>
                    <a:pt x="274" y="138"/>
                  </a:cubicBezTo>
                  <a:cubicBezTo>
                    <a:pt x="274" y="136"/>
                    <a:pt x="274" y="135"/>
                    <a:pt x="275" y="134"/>
                  </a:cubicBezTo>
                  <a:cubicBezTo>
                    <a:pt x="275" y="133"/>
                    <a:pt x="277" y="132"/>
                    <a:pt x="276" y="130"/>
                  </a:cubicBezTo>
                  <a:close/>
                  <a:moveTo>
                    <a:pt x="163" y="35"/>
                  </a:moveTo>
                  <a:cubicBezTo>
                    <a:pt x="164" y="34"/>
                    <a:pt x="163" y="36"/>
                    <a:pt x="163" y="36"/>
                  </a:cubicBezTo>
                  <a:cubicBezTo>
                    <a:pt x="163" y="36"/>
                    <a:pt x="163" y="35"/>
                    <a:pt x="163" y="35"/>
                  </a:cubicBezTo>
                  <a:close/>
                  <a:moveTo>
                    <a:pt x="160" y="5"/>
                  </a:moveTo>
                  <a:cubicBezTo>
                    <a:pt x="160" y="5"/>
                    <a:pt x="160" y="5"/>
                    <a:pt x="160" y="5"/>
                  </a:cubicBezTo>
                  <a:cubicBezTo>
                    <a:pt x="160" y="5"/>
                    <a:pt x="161" y="4"/>
                    <a:pt x="161" y="3"/>
                  </a:cubicBezTo>
                  <a:cubicBezTo>
                    <a:pt x="161" y="3"/>
                    <a:pt x="160" y="5"/>
                    <a:pt x="160" y="5"/>
                  </a:cubicBezTo>
                  <a:close/>
                  <a:moveTo>
                    <a:pt x="158" y="7"/>
                  </a:moveTo>
                  <a:cubicBezTo>
                    <a:pt x="158" y="7"/>
                    <a:pt x="159" y="6"/>
                    <a:pt x="159" y="6"/>
                  </a:cubicBezTo>
                  <a:cubicBezTo>
                    <a:pt x="159" y="7"/>
                    <a:pt x="158" y="7"/>
                    <a:pt x="158" y="7"/>
                  </a:cubicBezTo>
                  <a:close/>
                  <a:moveTo>
                    <a:pt x="158" y="21"/>
                  </a:moveTo>
                  <a:cubicBezTo>
                    <a:pt x="158" y="22"/>
                    <a:pt x="158" y="22"/>
                    <a:pt x="158" y="22"/>
                  </a:cubicBezTo>
                  <a:cubicBezTo>
                    <a:pt x="157" y="23"/>
                    <a:pt x="157" y="20"/>
                    <a:pt x="158" y="21"/>
                  </a:cubicBezTo>
                  <a:close/>
                  <a:moveTo>
                    <a:pt x="160" y="34"/>
                  </a:moveTo>
                  <a:cubicBezTo>
                    <a:pt x="160" y="34"/>
                    <a:pt x="160" y="35"/>
                    <a:pt x="160" y="35"/>
                  </a:cubicBezTo>
                  <a:cubicBezTo>
                    <a:pt x="160" y="34"/>
                    <a:pt x="160" y="34"/>
                    <a:pt x="160" y="34"/>
                  </a:cubicBezTo>
                  <a:close/>
                  <a:moveTo>
                    <a:pt x="155" y="8"/>
                  </a:moveTo>
                  <a:cubicBezTo>
                    <a:pt x="155" y="8"/>
                    <a:pt x="156" y="8"/>
                    <a:pt x="156" y="8"/>
                  </a:cubicBezTo>
                  <a:cubicBezTo>
                    <a:pt x="156" y="8"/>
                    <a:pt x="155" y="8"/>
                    <a:pt x="155" y="8"/>
                  </a:cubicBezTo>
                  <a:close/>
                  <a:moveTo>
                    <a:pt x="161" y="25"/>
                  </a:moveTo>
                  <a:cubicBezTo>
                    <a:pt x="161" y="25"/>
                    <a:pt x="159" y="25"/>
                    <a:pt x="159" y="24"/>
                  </a:cubicBezTo>
                  <a:cubicBezTo>
                    <a:pt x="160" y="24"/>
                    <a:pt x="159" y="23"/>
                    <a:pt x="159" y="22"/>
                  </a:cubicBezTo>
                  <a:cubicBezTo>
                    <a:pt x="159" y="22"/>
                    <a:pt x="160" y="22"/>
                    <a:pt x="160" y="22"/>
                  </a:cubicBezTo>
                  <a:cubicBezTo>
                    <a:pt x="162" y="20"/>
                    <a:pt x="160" y="21"/>
                    <a:pt x="162" y="22"/>
                  </a:cubicBezTo>
                  <a:cubicBezTo>
                    <a:pt x="162" y="22"/>
                    <a:pt x="162" y="21"/>
                    <a:pt x="162" y="22"/>
                  </a:cubicBezTo>
                  <a:cubicBezTo>
                    <a:pt x="163" y="22"/>
                    <a:pt x="161" y="24"/>
                    <a:pt x="161" y="24"/>
                  </a:cubicBezTo>
                  <a:cubicBezTo>
                    <a:pt x="161" y="24"/>
                    <a:pt x="162" y="24"/>
                    <a:pt x="162" y="25"/>
                  </a:cubicBezTo>
                  <a:cubicBezTo>
                    <a:pt x="162" y="26"/>
                    <a:pt x="162" y="25"/>
                    <a:pt x="161" y="25"/>
                  </a:cubicBezTo>
                  <a:close/>
                  <a:moveTo>
                    <a:pt x="116" y="8"/>
                  </a:moveTo>
                  <a:cubicBezTo>
                    <a:pt x="115" y="7"/>
                    <a:pt x="118" y="5"/>
                    <a:pt x="118" y="5"/>
                  </a:cubicBezTo>
                  <a:cubicBezTo>
                    <a:pt x="118" y="5"/>
                    <a:pt x="118" y="5"/>
                    <a:pt x="118" y="5"/>
                  </a:cubicBezTo>
                  <a:cubicBezTo>
                    <a:pt x="118" y="5"/>
                    <a:pt x="118" y="4"/>
                    <a:pt x="118" y="4"/>
                  </a:cubicBezTo>
                  <a:cubicBezTo>
                    <a:pt x="118" y="3"/>
                    <a:pt x="119" y="5"/>
                    <a:pt x="120" y="5"/>
                  </a:cubicBezTo>
                  <a:cubicBezTo>
                    <a:pt x="122" y="6"/>
                    <a:pt x="123" y="3"/>
                    <a:pt x="125" y="4"/>
                  </a:cubicBezTo>
                  <a:cubicBezTo>
                    <a:pt x="127" y="5"/>
                    <a:pt x="125" y="7"/>
                    <a:pt x="124" y="8"/>
                  </a:cubicBezTo>
                  <a:cubicBezTo>
                    <a:pt x="122" y="9"/>
                    <a:pt x="122" y="8"/>
                    <a:pt x="121" y="8"/>
                  </a:cubicBezTo>
                  <a:cubicBezTo>
                    <a:pt x="120" y="8"/>
                    <a:pt x="116" y="8"/>
                    <a:pt x="116" y="8"/>
                  </a:cubicBezTo>
                  <a:close/>
                </a:path>
              </a:pathLst>
            </a:custGeom>
            <a:solidFill>
              <a:schemeClr val="bg2">
                <a:lumMod val="65000"/>
              </a:schemeClr>
            </a:solidFill>
            <a:ln>
              <a:noFill/>
            </a:ln>
          </p:spPr>
          <p:txBody>
            <a:bodyPr/>
            <a:lstStyle/>
            <a:p>
              <a:endParaRPr lang="ru-RU"/>
            </a:p>
          </p:txBody>
        </p:sp>
        <p:sp>
          <p:nvSpPr>
            <p:cNvPr id="29" name="Asia">
              <a:extLst>
                <a:ext uri="{FF2B5EF4-FFF2-40B4-BE49-F238E27FC236}">
                  <a16:creationId xmlns:a16="http://schemas.microsoft.com/office/drawing/2014/main" id="{5AB7C655-E80E-5D3E-828B-C9522155D814}"/>
                </a:ext>
              </a:extLst>
            </p:cNvPr>
            <p:cNvSpPr>
              <a:spLocks noEditPoints="1"/>
            </p:cNvSpPr>
            <p:nvPr/>
          </p:nvSpPr>
          <p:spPr bwMode="auto">
            <a:xfrm>
              <a:off x="6446838" y="687388"/>
              <a:ext cx="4443412" cy="4772025"/>
            </a:xfrm>
            <a:custGeom>
              <a:avLst/>
              <a:gdLst>
                <a:gd name="T0" fmla="*/ 3572002 w 1132"/>
                <a:gd name="T1" fmla="*/ 4343565 h 1214"/>
                <a:gd name="T2" fmla="*/ 3595553 w 1132"/>
                <a:gd name="T3" fmla="*/ 4253156 h 1214"/>
                <a:gd name="T4" fmla="*/ 3395364 w 1132"/>
                <a:gd name="T5" fmla="*/ 4343565 h 1214"/>
                <a:gd name="T6" fmla="*/ 3791817 w 1132"/>
                <a:gd name="T7" fmla="*/ 4630515 h 1214"/>
                <a:gd name="T8" fmla="*/ 4074437 w 1132"/>
                <a:gd name="T9" fmla="*/ 4559760 h 1214"/>
                <a:gd name="T10" fmla="*/ 2684889 w 1132"/>
                <a:gd name="T11" fmla="*/ 3093562 h 1214"/>
                <a:gd name="T12" fmla="*/ 1707495 w 1132"/>
                <a:gd name="T13" fmla="*/ 687895 h 1214"/>
                <a:gd name="T14" fmla="*/ 1460203 w 1132"/>
                <a:gd name="T15" fmla="*/ 165095 h 1214"/>
                <a:gd name="T16" fmla="*/ 812532 w 1132"/>
                <a:gd name="T17" fmla="*/ 963053 h 1214"/>
                <a:gd name="T18" fmla="*/ 769354 w 1132"/>
                <a:gd name="T19" fmla="*/ 1328620 h 1214"/>
                <a:gd name="T20" fmla="*/ 1876282 w 1132"/>
                <a:gd name="T21" fmla="*/ 294812 h 1214"/>
                <a:gd name="T22" fmla="*/ 828233 w 1132"/>
                <a:gd name="T23" fmla="*/ 220126 h 1214"/>
                <a:gd name="T24" fmla="*/ 3116670 w 1132"/>
                <a:gd name="T25" fmla="*/ 2338843 h 1214"/>
                <a:gd name="T26" fmla="*/ 2975360 w 1132"/>
                <a:gd name="T27" fmla="*/ 904090 h 1214"/>
                <a:gd name="T28" fmla="*/ 1621139 w 1132"/>
                <a:gd name="T29" fmla="*/ 1037739 h 1214"/>
                <a:gd name="T30" fmla="*/ 1931236 w 1132"/>
                <a:gd name="T31" fmla="*/ 3608500 h 1214"/>
                <a:gd name="T32" fmla="*/ 2209931 w 1132"/>
                <a:gd name="T33" fmla="*/ 3435544 h 1214"/>
                <a:gd name="T34" fmla="*/ 2523953 w 1132"/>
                <a:gd name="T35" fmla="*/ 2999222 h 1214"/>
                <a:gd name="T36" fmla="*/ 2680964 w 1132"/>
                <a:gd name="T37" fmla="*/ 3026737 h 1214"/>
                <a:gd name="T38" fmla="*/ 3199100 w 1132"/>
                <a:gd name="T39" fmla="*/ 2055823 h 1214"/>
                <a:gd name="T40" fmla="*/ 3626955 w 1132"/>
                <a:gd name="T41" fmla="*/ 2012584 h 1214"/>
                <a:gd name="T42" fmla="*/ 3701536 w 1132"/>
                <a:gd name="T43" fmla="*/ 2028307 h 1214"/>
                <a:gd name="T44" fmla="*/ 4313879 w 1132"/>
                <a:gd name="T45" fmla="*/ 1607709 h 1214"/>
                <a:gd name="T46" fmla="*/ 3210876 w 1132"/>
                <a:gd name="T47" fmla="*/ 1210695 h 1214"/>
                <a:gd name="T48" fmla="*/ 2724142 w 1132"/>
                <a:gd name="T49" fmla="*/ 1108493 h 1214"/>
                <a:gd name="T50" fmla="*/ 2131425 w 1132"/>
                <a:gd name="T51" fmla="*/ 1143871 h 1214"/>
                <a:gd name="T52" fmla="*/ 1876282 w 1132"/>
                <a:gd name="T53" fmla="*/ 841197 h 1214"/>
                <a:gd name="T54" fmla="*/ 1424875 w 1132"/>
                <a:gd name="T55" fmla="*/ 1191041 h 1214"/>
                <a:gd name="T56" fmla="*/ 1103003 w 1132"/>
                <a:gd name="T57" fmla="*/ 1305035 h 1214"/>
                <a:gd name="T58" fmla="*/ 478884 w 1132"/>
                <a:gd name="T59" fmla="*/ 1666671 h 1214"/>
                <a:gd name="T60" fmla="*/ 302246 w 1132"/>
                <a:gd name="T61" fmla="*/ 1474060 h 1214"/>
                <a:gd name="T62" fmla="*/ 188413 w 1132"/>
                <a:gd name="T63" fmla="*/ 2350635 h 1214"/>
                <a:gd name="T64" fmla="*/ 39253 w 1132"/>
                <a:gd name="T65" fmla="*/ 2936328 h 1214"/>
                <a:gd name="T66" fmla="*/ 730101 w 1132"/>
                <a:gd name="T67" fmla="*/ 3278310 h 1214"/>
                <a:gd name="T68" fmla="*/ 671222 w 1132"/>
                <a:gd name="T69" fmla="*/ 2720133 h 1214"/>
                <a:gd name="T70" fmla="*/ 4364907 w 1132"/>
                <a:gd name="T71" fmla="*/ 2165886 h 1214"/>
                <a:gd name="T72" fmla="*/ 1927311 w 1132"/>
                <a:gd name="T73" fmla="*/ 318397 h 1214"/>
                <a:gd name="T74" fmla="*/ 2123575 w 1132"/>
                <a:gd name="T75" fmla="*/ 503146 h 1214"/>
                <a:gd name="T76" fmla="*/ 2759469 w 1132"/>
                <a:gd name="T77" fmla="*/ 1139940 h 1214"/>
                <a:gd name="T78" fmla="*/ 2567131 w 1132"/>
                <a:gd name="T79" fmla="*/ 3667462 h 1214"/>
                <a:gd name="T80" fmla="*/ 2492551 w 1132"/>
                <a:gd name="T81" fmla="*/ 3730356 h 1214"/>
                <a:gd name="T82" fmla="*/ 2559280 w 1132"/>
                <a:gd name="T83" fmla="*/ 3584915 h 1214"/>
                <a:gd name="T84" fmla="*/ 2629935 w 1132"/>
                <a:gd name="T85" fmla="*/ 3647808 h 1214"/>
                <a:gd name="T86" fmla="*/ 2614234 w 1132"/>
                <a:gd name="T87" fmla="*/ 3746079 h 1214"/>
                <a:gd name="T88" fmla="*/ 2614234 w 1132"/>
                <a:gd name="T89" fmla="*/ 3828626 h 1214"/>
                <a:gd name="T90" fmla="*/ 2626010 w 1132"/>
                <a:gd name="T91" fmla="*/ 3702840 h 1214"/>
                <a:gd name="T92" fmla="*/ 2445447 w 1132"/>
                <a:gd name="T93" fmla="*/ 3848280 h 1214"/>
                <a:gd name="T94" fmla="*/ 2783021 w 1132"/>
                <a:gd name="T95" fmla="*/ 3089631 h 1214"/>
                <a:gd name="T96" fmla="*/ 3034239 w 1132"/>
                <a:gd name="T97" fmla="*/ 2790888 h 1214"/>
                <a:gd name="T98" fmla="*/ 3046015 w 1132"/>
                <a:gd name="T99" fmla="*/ 3026737 h 1214"/>
                <a:gd name="T100" fmla="*/ 2849751 w 1132"/>
                <a:gd name="T101" fmla="*/ 3022807 h 1214"/>
                <a:gd name="T102" fmla="*/ 2845825 w 1132"/>
                <a:gd name="T103" fmla="*/ 3101423 h 1214"/>
                <a:gd name="T104" fmla="*/ 2567131 w 1132"/>
                <a:gd name="T105" fmla="*/ 4276741 h 1214"/>
                <a:gd name="T106" fmla="*/ 2818349 w 1132"/>
                <a:gd name="T107" fmla="*/ 4257087 h 1214"/>
                <a:gd name="T108" fmla="*/ 3026388 w 1132"/>
                <a:gd name="T109" fmla="*/ 4233502 h 1214"/>
                <a:gd name="T110" fmla="*/ 2578907 w 1132"/>
                <a:gd name="T111" fmla="*/ 4319980 h 1214"/>
                <a:gd name="T112" fmla="*/ 2135350 w 1132"/>
                <a:gd name="T113" fmla="*/ 4186332 h 1214"/>
                <a:gd name="T114" fmla="*/ 2151052 w 1132"/>
                <a:gd name="T115" fmla="*/ 4091992 h 1214"/>
                <a:gd name="T116" fmla="*/ 2602458 w 1132"/>
                <a:gd name="T117" fmla="*/ 4021237 h 1214"/>
                <a:gd name="T118" fmla="*/ 2602458 w 1132"/>
                <a:gd name="T119" fmla="*/ 4186332 h 1214"/>
                <a:gd name="T120" fmla="*/ 2500401 w 1132"/>
                <a:gd name="T121" fmla="*/ 4257087 h 1214"/>
                <a:gd name="T122" fmla="*/ 2441522 w 1132"/>
                <a:gd name="T123" fmla="*/ 3946551 h 1214"/>
                <a:gd name="T124" fmla="*/ 1707495 w 1132"/>
                <a:gd name="T125" fmla="*/ 3447336 h 12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32" h="1214">
                  <a:moveTo>
                    <a:pt x="969" y="1149"/>
                  </a:moveTo>
                  <a:cubicBezTo>
                    <a:pt x="969" y="1149"/>
                    <a:pt x="969" y="1149"/>
                    <a:pt x="969" y="1149"/>
                  </a:cubicBezTo>
                  <a:cubicBezTo>
                    <a:pt x="969" y="1149"/>
                    <a:pt x="969" y="1149"/>
                    <a:pt x="969" y="1149"/>
                  </a:cubicBezTo>
                  <a:close/>
                  <a:moveTo>
                    <a:pt x="969" y="1150"/>
                  </a:moveTo>
                  <a:cubicBezTo>
                    <a:pt x="969" y="1150"/>
                    <a:pt x="968" y="1150"/>
                    <a:pt x="968" y="1150"/>
                  </a:cubicBezTo>
                  <a:cubicBezTo>
                    <a:pt x="967" y="1151"/>
                    <a:pt x="970" y="1152"/>
                    <a:pt x="970" y="1152"/>
                  </a:cubicBezTo>
                  <a:cubicBezTo>
                    <a:pt x="972" y="1152"/>
                    <a:pt x="970" y="1150"/>
                    <a:pt x="969" y="1150"/>
                  </a:cubicBezTo>
                  <a:close/>
                  <a:moveTo>
                    <a:pt x="974" y="1160"/>
                  </a:moveTo>
                  <a:cubicBezTo>
                    <a:pt x="973" y="1159"/>
                    <a:pt x="976" y="1160"/>
                    <a:pt x="975" y="1160"/>
                  </a:cubicBezTo>
                  <a:cubicBezTo>
                    <a:pt x="975" y="1159"/>
                    <a:pt x="975" y="1159"/>
                    <a:pt x="975" y="1159"/>
                  </a:cubicBezTo>
                  <a:cubicBezTo>
                    <a:pt x="975" y="1158"/>
                    <a:pt x="974" y="1157"/>
                    <a:pt x="974" y="1158"/>
                  </a:cubicBezTo>
                  <a:cubicBezTo>
                    <a:pt x="973" y="1158"/>
                    <a:pt x="973" y="1159"/>
                    <a:pt x="974" y="1159"/>
                  </a:cubicBezTo>
                  <a:cubicBezTo>
                    <a:pt x="974" y="1159"/>
                    <a:pt x="974" y="1159"/>
                    <a:pt x="974" y="1160"/>
                  </a:cubicBezTo>
                  <a:close/>
                  <a:moveTo>
                    <a:pt x="969" y="1146"/>
                  </a:moveTo>
                  <a:cubicBezTo>
                    <a:pt x="969" y="1147"/>
                    <a:pt x="969" y="1147"/>
                    <a:pt x="970" y="1146"/>
                  </a:cubicBezTo>
                  <a:cubicBezTo>
                    <a:pt x="970" y="1146"/>
                    <a:pt x="969" y="1146"/>
                    <a:pt x="969" y="1146"/>
                  </a:cubicBezTo>
                  <a:close/>
                  <a:moveTo>
                    <a:pt x="971" y="1145"/>
                  </a:moveTo>
                  <a:cubicBezTo>
                    <a:pt x="971" y="1145"/>
                    <a:pt x="971" y="1145"/>
                    <a:pt x="970" y="1145"/>
                  </a:cubicBezTo>
                  <a:cubicBezTo>
                    <a:pt x="970" y="1145"/>
                    <a:pt x="970" y="1145"/>
                    <a:pt x="970" y="1145"/>
                  </a:cubicBezTo>
                  <a:cubicBezTo>
                    <a:pt x="971" y="1145"/>
                    <a:pt x="971" y="1145"/>
                    <a:pt x="971" y="1145"/>
                  </a:cubicBezTo>
                  <a:close/>
                  <a:moveTo>
                    <a:pt x="969" y="1144"/>
                  </a:moveTo>
                  <a:cubicBezTo>
                    <a:pt x="968" y="1143"/>
                    <a:pt x="968" y="1143"/>
                    <a:pt x="968" y="1143"/>
                  </a:cubicBezTo>
                  <a:cubicBezTo>
                    <a:pt x="968" y="1143"/>
                    <a:pt x="968" y="1143"/>
                    <a:pt x="968" y="1144"/>
                  </a:cubicBezTo>
                  <a:cubicBezTo>
                    <a:pt x="968" y="1145"/>
                    <a:pt x="969" y="1144"/>
                    <a:pt x="969" y="1144"/>
                  </a:cubicBezTo>
                  <a:cubicBezTo>
                    <a:pt x="969" y="1145"/>
                    <a:pt x="970" y="1145"/>
                    <a:pt x="970" y="1145"/>
                  </a:cubicBezTo>
                  <a:cubicBezTo>
                    <a:pt x="970" y="1144"/>
                    <a:pt x="969" y="1144"/>
                    <a:pt x="969" y="1144"/>
                  </a:cubicBezTo>
                  <a:close/>
                  <a:moveTo>
                    <a:pt x="968" y="1135"/>
                  </a:moveTo>
                  <a:cubicBezTo>
                    <a:pt x="968" y="1136"/>
                    <a:pt x="968" y="1136"/>
                    <a:pt x="968" y="1137"/>
                  </a:cubicBezTo>
                  <a:cubicBezTo>
                    <a:pt x="968" y="1137"/>
                    <a:pt x="968" y="1137"/>
                    <a:pt x="968" y="1137"/>
                  </a:cubicBezTo>
                  <a:cubicBezTo>
                    <a:pt x="968" y="1138"/>
                    <a:pt x="968" y="1138"/>
                    <a:pt x="968" y="1138"/>
                  </a:cubicBezTo>
                  <a:cubicBezTo>
                    <a:pt x="968" y="1138"/>
                    <a:pt x="968" y="1138"/>
                    <a:pt x="968" y="1138"/>
                  </a:cubicBezTo>
                  <a:cubicBezTo>
                    <a:pt x="968" y="1138"/>
                    <a:pt x="968" y="1138"/>
                    <a:pt x="968" y="1139"/>
                  </a:cubicBezTo>
                  <a:cubicBezTo>
                    <a:pt x="968" y="1139"/>
                    <a:pt x="969" y="1139"/>
                    <a:pt x="969" y="1139"/>
                  </a:cubicBezTo>
                  <a:cubicBezTo>
                    <a:pt x="969" y="1139"/>
                    <a:pt x="968" y="1134"/>
                    <a:pt x="968" y="1135"/>
                  </a:cubicBezTo>
                  <a:close/>
                  <a:moveTo>
                    <a:pt x="968" y="1142"/>
                  </a:moveTo>
                  <a:cubicBezTo>
                    <a:pt x="968" y="1142"/>
                    <a:pt x="968" y="1143"/>
                    <a:pt x="968" y="1142"/>
                  </a:cubicBezTo>
                  <a:cubicBezTo>
                    <a:pt x="968" y="1142"/>
                    <a:pt x="969" y="1142"/>
                    <a:pt x="968" y="1142"/>
                  </a:cubicBezTo>
                  <a:close/>
                  <a:moveTo>
                    <a:pt x="967" y="1131"/>
                  </a:moveTo>
                  <a:cubicBezTo>
                    <a:pt x="967" y="1131"/>
                    <a:pt x="967" y="1131"/>
                    <a:pt x="967" y="1132"/>
                  </a:cubicBezTo>
                  <a:cubicBezTo>
                    <a:pt x="967" y="1132"/>
                    <a:pt x="968" y="1134"/>
                    <a:pt x="968" y="1135"/>
                  </a:cubicBezTo>
                  <a:cubicBezTo>
                    <a:pt x="968" y="1134"/>
                    <a:pt x="967" y="1132"/>
                    <a:pt x="967" y="1131"/>
                  </a:cubicBezTo>
                  <a:close/>
                  <a:moveTo>
                    <a:pt x="975" y="1163"/>
                  </a:moveTo>
                  <a:cubicBezTo>
                    <a:pt x="975" y="1164"/>
                    <a:pt x="975" y="1164"/>
                    <a:pt x="975" y="1164"/>
                  </a:cubicBezTo>
                  <a:cubicBezTo>
                    <a:pt x="976" y="1167"/>
                    <a:pt x="977" y="1164"/>
                    <a:pt x="977" y="1164"/>
                  </a:cubicBezTo>
                  <a:cubicBezTo>
                    <a:pt x="976" y="1164"/>
                    <a:pt x="976" y="1162"/>
                    <a:pt x="975" y="1163"/>
                  </a:cubicBezTo>
                  <a:close/>
                  <a:moveTo>
                    <a:pt x="957" y="1129"/>
                  </a:moveTo>
                  <a:cubicBezTo>
                    <a:pt x="957" y="1129"/>
                    <a:pt x="957" y="1130"/>
                    <a:pt x="957" y="1130"/>
                  </a:cubicBezTo>
                  <a:cubicBezTo>
                    <a:pt x="957" y="1130"/>
                    <a:pt x="957" y="1131"/>
                    <a:pt x="957" y="1131"/>
                  </a:cubicBezTo>
                  <a:cubicBezTo>
                    <a:pt x="957" y="1132"/>
                    <a:pt x="957" y="1133"/>
                    <a:pt x="958" y="1133"/>
                  </a:cubicBezTo>
                  <a:cubicBezTo>
                    <a:pt x="958" y="1134"/>
                    <a:pt x="958" y="1134"/>
                    <a:pt x="958" y="1134"/>
                  </a:cubicBezTo>
                  <a:cubicBezTo>
                    <a:pt x="957" y="1136"/>
                    <a:pt x="959" y="1137"/>
                    <a:pt x="961" y="1136"/>
                  </a:cubicBezTo>
                  <a:cubicBezTo>
                    <a:pt x="964" y="1134"/>
                    <a:pt x="960" y="1133"/>
                    <a:pt x="960" y="1132"/>
                  </a:cubicBezTo>
                  <a:cubicBezTo>
                    <a:pt x="960" y="1135"/>
                    <a:pt x="958" y="1131"/>
                    <a:pt x="957" y="1129"/>
                  </a:cubicBezTo>
                  <a:close/>
                  <a:moveTo>
                    <a:pt x="979" y="1169"/>
                  </a:moveTo>
                  <a:cubicBezTo>
                    <a:pt x="980" y="1170"/>
                    <a:pt x="978" y="1169"/>
                    <a:pt x="979" y="1169"/>
                  </a:cubicBezTo>
                  <a:cubicBezTo>
                    <a:pt x="980" y="1169"/>
                    <a:pt x="979" y="1169"/>
                    <a:pt x="979" y="1169"/>
                  </a:cubicBezTo>
                  <a:close/>
                  <a:moveTo>
                    <a:pt x="958" y="1120"/>
                  </a:moveTo>
                  <a:cubicBezTo>
                    <a:pt x="958" y="1120"/>
                    <a:pt x="957" y="1120"/>
                    <a:pt x="957" y="1120"/>
                  </a:cubicBezTo>
                  <a:cubicBezTo>
                    <a:pt x="957" y="1120"/>
                    <a:pt x="957" y="1120"/>
                    <a:pt x="958" y="1120"/>
                  </a:cubicBezTo>
                  <a:close/>
                  <a:moveTo>
                    <a:pt x="965" y="1122"/>
                  </a:moveTo>
                  <a:cubicBezTo>
                    <a:pt x="965" y="1121"/>
                    <a:pt x="964" y="1124"/>
                    <a:pt x="965" y="1122"/>
                  </a:cubicBezTo>
                  <a:cubicBezTo>
                    <a:pt x="965" y="1122"/>
                    <a:pt x="965" y="1123"/>
                    <a:pt x="965" y="1122"/>
                  </a:cubicBezTo>
                  <a:close/>
                  <a:moveTo>
                    <a:pt x="969" y="1142"/>
                  </a:moveTo>
                  <a:cubicBezTo>
                    <a:pt x="969" y="1142"/>
                    <a:pt x="969" y="1143"/>
                    <a:pt x="969" y="1142"/>
                  </a:cubicBezTo>
                  <a:cubicBezTo>
                    <a:pt x="969" y="1142"/>
                    <a:pt x="969" y="1143"/>
                    <a:pt x="969" y="1142"/>
                  </a:cubicBezTo>
                  <a:close/>
                  <a:moveTo>
                    <a:pt x="961" y="1137"/>
                  </a:moveTo>
                  <a:cubicBezTo>
                    <a:pt x="962" y="1137"/>
                    <a:pt x="962" y="1137"/>
                    <a:pt x="962" y="1137"/>
                  </a:cubicBezTo>
                  <a:cubicBezTo>
                    <a:pt x="962" y="1135"/>
                    <a:pt x="959" y="1137"/>
                    <a:pt x="961" y="1137"/>
                  </a:cubicBezTo>
                  <a:close/>
                  <a:moveTo>
                    <a:pt x="964" y="1140"/>
                  </a:moveTo>
                  <a:cubicBezTo>
                    <a:pt x="964" y="1140"/>
                    <a:pt x="963" y="1140"/>
                    <a:pt x="963" y="1140"/>
                  </a:cubicBezTo>
                  <a:cubicBezTo>
                    <a:pt x="963" y="1139"/>
                    <a:pt x="961" y="1138"/>
                    <a:pt x="961" y="1138"/>
                  </a:cubicBezTo>
                  <a:cubicBezTo>
                    <a:pt x="961" y="1138"/>
                    <a:pt x="963" y="1142"/>
                    <a:pt x="963" y="1142"/>
                  </a:cubicBezTo>
                  <a:cubicBezTo>
                    <a:pt x="963" y="1143"/>
                    <a:pt x="965" y="1142"/>
                    <a:pt x="965" y="1142"/>
                  </a:cubicBezTo>
                  <a:cubicBezTo>
                    <a:pt x="966" y="1142"/>
                    <a:pt x="964" y="1140"/>
                    <a:pt x="964" y="1140"/>
                  </a:cubicBezTo>
                  <a:close/>
                  <a:moveTo>
                    <a:pt x="963" y="1124"/>
                  </a:moveTo>
                  <a:cubicBezTo>
                    <a:pt x="965" y="1123"/>
                    <a:pt x="963" y="1123"/>
                    <a:pt x="963" y="1123"/>
                  </a:cubicBezTo>
                  <a:cubicBezTo>
                    <a:pt x="963" y="1124"/>
                    <a:pt x="963" y="1124"/>
                    <a:pt x="963" y="1124"/>
                  </a:cubicBezTo>
                  <a:close/>
                  <a:moveTo>
                    <a:pt x="963" y="1126"/>
                  </a:moveTo>
                  <a:cubicBezTo>
                    <a:pt x="963" y="1127"/>
                    <a:pt x="963" y="1127"/>
                    <a:pt x="963" y="1127"/>
                  </a:cubicBezTo>
                  <a:cubicBezTo>
                    <a:pt x="963" y="1128"/>
                    <a:pt x="965" y="1125"/>
                    <a:pt x="963" y="1126"/>
                  </a:cubicBezTo>
                  <a:close/>
                  <a:moveTo>
                    <a:pt x="961" y="1136"/>
                  </a:moveTo>
                  <a:cubicBezTo>
                    <a:pt x="961" y="1135"/>
                    <a:pt x="961" y="1136"/>
                    <a:pt x="961" y="1136"/>
                  </a:cubicBezTo>
                  <a:cubicBezTo>
                    <a:pt x="961" y="1136"/>
                    <a:pt x="961" y="1136"/>
                    <a:pt x="961" y="1136"/>
                  </a:cubicBezTo>
                  <a:close/>
                  <a:moveTo>
                    <a:pt x="965" y="1135"/>
                  </a:moveTo>
                  <a:cubicBezTo>
                    <a:pt x="966" y="1136"/>
                    <a:pt x="967" y="1134"/>
                    <a:pt x="966" y="1134"/>
                  </a:cubicBezTo>
                  <a:cubicBezTo>
                    <a:pt x="965" y="1134"/>
                    <a:pt x="965" y="1134"/>
                    <a:pt x="965" y="1135"/>
                  </a:cubicBezTo>
                  <a:close/>
                  <a:moveTo>
                    <a:pt x="966" y="1141"/>
                  </a:moveTo>
                  <a:cubicBezTo>
                    <a:pt x="966" y="1141"/>
                    <a:pt x="969" y="1142"/>
                    <a:pt x="969" y="1141"/>
                  </a:cubicBezTo>
                  <a:cubicBezTo>
                    <a:pt x="969" y="1139"/>
                    <a:pt x="966" y="1141"/>
                    <a:pt x="966" y="1141"/>
                  </a:cubicBezTo>
                  <a:close/>
                  <a:moveTo>
                    <a:pt x="958" y="1119"/>
                  </a:moveTo>
                  <a:cubicBezTo>
                    <a:pt x="958" y="1119"/>
                    <a:pt x="958" y="1119"/>
                    <a:pt x="958" y="1119"/>
                  </a:cubicBezTo>
                  <a:cubicBezTo>
                    <a:pt x="957" y="1119"/>
                    <a:pt x="957" y="1119"/>
                    <a:pt x="957" y="1119"/>
                  </a:cubicBezTo>
                  <a:cubicBezTo>
                    <a:pt x="957" y="1120"/>
                    <a:pt x="957" y="1120"/>
                    <a:pt x="958" y="1119"/>
                  </a:cubicBezTo>
                  <a:close/>
                  <a:moveTo>
                    <a:pt x="962" y="1122"/>
                  </a:moveTo>
                  <a:cubicBezTo>
                    <a:pt x="962" y="1122"/>
                    <a:pt x="962" y="1121"/>
                    <a:pt x="962" y="1121"/>
                  </a:cubicBezTo>
                  <a:cubicBezTo>
                    <a:pt x="962" y="1121"/>
                    <a:pt x="962" y="1122"/>
                    <a:pt x="962" y="1122"/>
                  </a:cubicBezTo>
                  <a:close/>
                  <a:moveTo>
                    <a:pt x="957" y="1119"/>
                  </a:moveTo>
                  <a:cubicBezTo>
                    <a:pt x="957" y="1119"/>
                    <a:pt x="957" y="1119"/>
                    <a:pt x="957" y="1119"/>
                  </a:cubicBezTo>
                  <a:cubicBezTo>
                    <a:pt x="957" y="1119"/>
                    <a:pt x="957" y="1118"/>
                    <a:pt x="957" y="1118"/>
                  </a:cubicBezTo>
                  <a:cubicBezTo>
                    <a:pt x="957" y="1118"/>
                    <a:pt x="957" y="1119"/>
                    <a:pt x="957" y="1119"/>
                  </a:cubicBezTo>
                  <a:close/>
                  <a:moveTo>
                    <a:pt x="900" y="1088"/>
                  </a:moveTo>
                  <a:cubicBezTo>
                    <a:pt x="900" y="1088"/>
                    <a:pt x="900" y="1088"/>
                    <a:pt x="900" y="1088"/>
                  </a:cubicBezTo>
                  <a:cubicBezTo>
                    <a:pt x="900" y="1088"/>
                    <a:pt x="900" y="1088"/>
                    <a:pt x="899" y="1088"/>
                  </a:cubicBezTo>
                  <a:cubicBezTo>
                    <a:pt x="899" y="1088"/>
                    <a:pt x="900" y="1088"/>
                    <a:pt x="900" y="1089"/>
                  </a:cubicBezTo>
                  <a:cubicBezTo>
                    <a:pt x="900" y="1089"/>
                    <a:pt x="900" y="1088"/>
                    <a:pt x="900" y="1088"/>
                  </a:cubicBezTo>
                  <a:close/>
                  <a:moveTo>
                    <a:pt x="916" y="1109"/>
                  </a:moveTo>
                  <a:cubicBezTo>
                    <a:pt x="915" y="1109"/>
                    <a:pt x="912" y="1108"/>
                    <a:pt x="912" y="1107"/>
                  </a:cubicBezTo>
                  <a:cubicBezTo>
                    <a:pt x="912" y="1106"/>
                    <a:pt x="916" y="1109"/>
                    <a:pt x="916" y="1109"/>
                  </a:cubicBezTo>
                  <a:close/>
                  <a:moveTo>
                    <a:pt x="916" y="1109"/>
                  </a:moveTo>
                  <a:cubicBezTo>
                    <a:pt x="916" y="1109"/>
                    <a:pt x="915" y="1108"/>
                    <a:pt x="915" y="1108"/>
                  </a:cubicBezTo>
                  <a:cubicBezTo>
                    <a:pt x="915" y="1109"/>
                    <a:pt x="916" y="1109"/>
                    <a:pt x="916" y="1109"/>
                  </a:cubicBezTo>
                  <a:close/>
                  <a:moveTo>
                    <a:pt x="910" y="1087"/>
                  </a:moveTo>
                  <a:cubicBezTo>
                    <a:pt x="909" y="1084"/>
                    <a:pt x="908" y="1087"/>
                    <a:pt x="910" y="1087"/>
                  </a:cubicBezTo>
                  <a:cubicBezTo>
                    <a:pt x="910" y="1086"/>
                    <a:pt x="910" y="1087"/>
                    <a:pt x="910" y="1087"/>
                  </a:cubicBezTo>
                  <a:close/>
                  <a:moveTo>
                    <a:pt x="909" y="1085"/>
                  </a:moveTo>
                  <a:cubicBezTo>
                    <a:pt x="909" y="1086"/>
                    <a:pt x="912" y="1087"/>
                    <a:pt x="911" y="1086"/>
                  </a:cubicBezTo>
                  <a:cubicBezTo>
                    <a:pt x="911" y="1086"/>
                    <a:pt x="910" y="1086"/>
                    <a:pt x="910" y="1086"/>
                  </a:cubicBezTo>
                  <a:cubicBezTo>
                    <a:pt x="911" y="1085"/>
                    <a:pt x="911" y="1085"/>
                    <a:pt x="911" y="1085"/>
                  </a:cubicBezTo>
                  <a:cubicBezTo>
                    <a:pt x="910" y="1085"/>
                    <a:pt x="901" y="1078"/>
                    <a:pt x="900" y="1079"/>
                  </a:cubicBezTo>
                  <a:cubicBezTo>
                    <a:pt x="900" y="1079"/>
                    <a:pt x="902" y="1080"/>
                    <a:pt x="901" y="1080"/>
                  </a:cubicBezTo>
                  <a:cubicBezTo>
                    <a:pt x="901" y="1080"/>
                    <a:pt x="901" y="1080"/>
                    <a:pt x="901" y="1080"/>
                  </a:cubicBezTo>
                  <a:cubicBezTo>
                    <a:pt x="901" y="1080"/>
                    <a:pt x="901" y="1080"/>
                    <a:pt x="901" y="1080"/>
                  </a:cubicBezTo>
                  <a:cubicBezTo>
                    <a:pt x="904" y="1081"/>
                    <a:pt x="902" y="1080"/>
                    <a:pt x="902" y="1081"/>
                  </a:cubicBezTo>
                  <a:cubicBezTo>
                    <a:pt x="902" y="1081"/>
                    <a:pt x="909" y="1085"/>
                    <a:pt x="909" y="1085"/>
                  </a:cubicBezTo>
                  <a:close/>
                  <a:moveTo>
                    <a:pt x="911" y="1106"/>
                  </a:moveTo>
                  <a:cubicBezTo>
                    <a:pt x="911" y="1105"/>
                    <a:pt x="911" y="1105"/>
                    <a:pt x="910" y="1105"/>
                  </a:cubicBezTo>
                  <a:cubicBezTo>
                    <a:pt x="911" y="1106"/>
                    <a:pt x="911" y="1106"/>
                    <a:pt x="911" y="1106"/>
                  </a:cubicBezTo>
                  <a:close/>
                  <a:moveTo>
                    <a:pt x="911" y="1091"/>
                  </a:moveTo>
                  <a:cubicBezTo>
                    <a:pt x="911" y="1091"/>
                    <a:pt x="911" y="1090"/>
                    <a:pt x="911" y="1091"/>
                  </a:cubicBezTo>
                  <a:cubicBezTo>
                    <a:pt x="911" y="1091"/>
                    <a:pt x="911" y="1091"/>
                    <a:pt x="911" y="1091"/>
                  </a:cubicBezTo>
                  <a:close/>
                  <a:moveTo>
                    <a:pt x="918" y="1095"/>
                  </a:moveTo>
                  <a:cubicBezTo>
                    <a:pt x="918" y="1093"/>
                    <a:pt x="911" y="1091"/>
                    <a:pt x="910" y="1092"/>
                  </a:cubicBezTo>
                  <a:cubicBezTo>
                    <a:pt x="908" y="1093"/>
                    <a:pt x="911" y="1095"/>
                    <a:pt x="912" y="1095"/>
                  </a:cubicBezTo>
                  <a:cubicBezTo>
                    <a:pt x="913" y="1096"/>
                    <a:pt x="914" y="1096"/>
                    <a:pt x="915" y="1096"/>
                  </a:cubicBezTo>
                  <a:cubicBezTo>
                    <a:pt x="916" y="1096"/>
                    <a:pt x="916" y="1096"/>
                    <a:pt x="917" y="1096"/>
                  </a:cubicBezTo>
                  <a:cubicBezTo>
                    <a:pt x="917" y="1096"/>
                    <a:pt x="918" y="1095"/>
                    <a:pt x="918" y="1095"/>
                  </a:cubicBezTo>
                  <a:close/>
                  <a:moveTo>
                    <a:pt x="959" y="1109"/>
                  </a:moveTo>
                  <a:cubicBezTo>
                    <a:pt x="959" y="1109"/>
                    <a:pt x="960" y="1109"/>
                    <a:pt x="960" y="1109"/>
                  </a:cubicBezTo>
                  <a:cubicBezTo>
                    <a:pt x="960" y="1108"/>
                    <a:pt x="959" y="1108"/>
                    <a:pt x="959" y="1108"/>
                  </a:cubicBezTo>
                  <a:cubicBezTo>
                    <a:pt x="959" y="1108"/>
                    <a:pt x="959" y="1109"/>
                    <a:pt x="959" y="1109"/>
                  </a:cubicBezTo>
                  <a:close/>
                  <a:moveTo>
                    <a:pt x="907" y="1090"/>
                  </a:moveTo>
                  <a:cubicBezTo>
                    <a:pt x="907" y="1090"/>
                    <a:pt x="907" y="1090"/>
                    <a:pt x="906" y="1090"/>
                  </a:cubicBezTo>
                  <a:cubicBezTo>
                    <a:pt x="907" y="1090"/>
                    <a:pt x="907" y="1090"/>
                    <a:pt x="907" y="1090"/>
                  </a:cubicBezTo>
                  <a:cubicBezTo>
                    <a:pt x="905" y="1088"/>
                    <a:pt x="907" y="1092"/>
                    <a:pt x="907" y="1090"/>
                  </a:cubicBezTo>
                  <a:close/>
                  <a:moveTo>
                    <a:pt x="898" y="1086"/>
                  </a:moveTo>
                  <a:cubicBezTo>
                    <a:pt x="899" y="1086"/>
                    <a:pt x="895" y="1084"/>
                    <a:pt x="895" y="1083"/>
                  </a:cubicBezTo>
                  <a:cubicBezTo>
                    <a:pt x="892" y="1082"/>
                    <a:pt x="893" y="1084"/>
                    <a:pt x="894" y="1085"/>
                  </a:cubicBezTo>
                  <a:cubicBezTo>
                    <a:pt x="894" y="1085"/>
                    <a:pt x="894" y="1085"/>
                    <a:pt x="894" y="1085"/>
                  </a:cubicBezTo>
                  <a:cubicBezTo>
                    <a:pt x="896" y="1084"/>
                    <a:pt x="895" y="1085"/>
                    <a:pt x="896" y="1086"/>
                  </a:cubicBezTo>
                  <a:cubicBezTo>
                    <a:pt x="896" y="1086"/>
                    <a:pt x="898" y="1087"/>
                    <a:pt x="898" y="1086"/>
                  </a:cubicBezTo>
                  <a:close/>
                  <a:moveTo>
                    <a:pt x="892" y="1078"/>
                  </a:moveTo>
                  <a:cubicBezTo>
                    <a:pt x="893" y="1078"/>
                    <a:pt x="895" y="1078"/>
                    <a:pt x="896" y="1079"/>
                  </a:cubicBezTo>
                  <a:cubicBezTo>
                    <a:pt x="896" y="1079"/>
                    <a:pt x="895" y="1079"/>
                    <a:pt x="896" y="1078"/>
                  </a:cubicBezTo>
                  <a:cubicBezTo>
                    <a:pt x="896" y="1078"/>
                    <a:pt x="893" y="1077"/>
                    <a:pt x="893" y="1077"/>
                  </a:cubicBezTo>
                  <a:cubicBezTo>
                    <a:pt x="892" y="1076"/>
                    <a:pt x="892" y="1075"/>
                    <a:pt x="891" y="1075"/>
                  </a:cubicBezTo>
                  <a:cubicBezTo>
                    <a:pt x="890" y="1074"/>
                    <a:pt x="887" y="1073"/>
                    <a:pt x="889" y="1075"/>
                  </a:cubicBezTo>
                  <a:cubicBezTo>
                    <a:pt x="890" y="1076"/>
                    <a:pt x="892" y="1078"/>
                    <a:pt x="892" y="1078"/>
                  </a:cubicBezTo>
                  <a:close/>
                  <a:moveTo>
                    <a:pt x="893" y="1084"/>
                  </a:moveTo>
                  <a:cubicBezTo>
                    <a:pt x="893" y="1084"/>
                    <a:pt x="893" y="1082"/>
                    <a:pt x="892" y="1082"/>
                  </a:cubicBezTo>
                  <a:cubicBezTo>
                    <a:pt x="891" y="1082"/>
                    <a:pt x="892" y="1084"/>
                    <a:pt x="893" y="1084"/>
                  </a:cubicBezTo>
                  <a:close/>
                  <a:moveTo>
                    <a:pt x="890" y="1083"/>
                  </a:moveTo>
                  <a:cubicBezTo>
                    <a:pt x="890" y="1084"/>
                    <a:pt x="891" y="1083"/>
                    <a:pt x="890" y="1083"/>
                  </a:cubicBezTo>
                  <a:cubicBezTo>
                    <a:pt x="890" y="1083"/>
                    <a:pt x="890" y="1083"/>
                    <a:pt x="890" y="1083"/>
                  </a:cubicBezTo>
                  <a:close/>
                  <a:moveTo>
                    <a:pt x="893" y="1085"/>
                  </a:moveTo>
                  <a:cubicBezTo>
                    <a:pt x="893" y="1083"/>
                    <a:pt x="892" y="1086"/>
                    <a:pt x="893" y="1085"/>
                  </a:cubicBezTo>
                  <a:cubicBezTo>
                    <a:pt x="893" y="1084"/>
                    <a:pt x="892" y="1085"/>
                    <a:pt x="893" y="1085"/>
                  </a:cubicBezTo>
                  <a:close/>
                  <a:moveTo>
                    <a:pt x="890" y="1081"/>
                  </a:moveTo>
                  <a:cubicBezTo>
                    <a:pt x="891" y="1080"/>
                    <a:pt x="888" y="1080"/>
                    <a:pt x="889" y="1081"/>
                  </a:cubicBezTo>
                  <a:cubicBezTo>
                    <a:pt x="889" y="1081"/>
                    <a:pt x="889" y="1081"/>
                    <a:pt x="889" y="1081"/>
                  </a:cubicBezTo>
                  <a:cubicBezTo>
                    <a:pt x="890" y="1081"/>
                    <a:pt x="889" y="1083"/>
                    <a:pt x="890" y="1081"/>
                  </a:cubicBezTo>
                  <a:close/>
                  <a:moveTo>
                    <a:pt x="894" y="1087"/>
                  </a:moveTo>
                  <a:cubicBezTo>
                    <a:pt x="896" y="1086"/>
                    <a:pt x="893" y="1085"/>
                    <a:pt x="893" y="1086"/>
                  </a:cubicBezTo>
                  <a:cubicBezTo>
                    <a:pt x="894" y="1087"/>
                    <a:pt x="894" y="1088"/>
                    <a:pt x="894" y="1088"/>
                  </a:cubicBezTo>
                  <a:cubicBezTo>
                    <a:pt x="894" y="1088"/>
                    <a:pt x="894" y="1086"/>
                    <a:pt x="894" y="1087"/>
                  </a:cubicBezTo>
                  <a:close/>
                  <a:moveTo>
                    <a:pt x="886" y="1075"/>
                  </a:moveTo>
                  <a:cubicBezTo>
                    <a:pt x="885" y="1074"/>
                    <a:pt x="885" y="1076"/>
                    <a:pt x="886" y="1076"/>
                  </a:cubicBezTo>
                  <a:cubicBezTo>
                    <a:pt x="886" y="1076"/>
                    <a:pt x="886" y="1076"/>
                    <a:pt x="886" y="1076"/>
                  </a:cubicBezTo>
                  <a:cubicBezTo>
                    <a:pt x="885" y="1075"/>
                    <a:pt x="886" y="1075"/>
                    <a:pt x="886" y="1075"/>
                  </a:cubicBezTo>
                  <a:close/>
                  <a:moveTo>
                    <a:pt x="889" y="1081"/>
                  </a:moveTo>
                  <a:cubicBezTo>
                    <a:pt x="888" y="1082"/>
                    <a:pt x="889" y="1082"/>
                    <a:pt x="889" y="1082"/>
                  </a:cubicBezTo>
                  <a:cubicBezTo>
                    <a:pt x="889" y="1082"/>
                    <a:pt x="889" y="1082"/>
                    <a:pt x="889" y="1081"/>
                  </a:cubicBezTo>
                  <a:close/>
                  <a:moveTo>
                    <a:pt x="889" y="1085"/>
                  </a:moveTo>
                  <a:cubicBezTo>
                    <a:pt x="889" y="1085"/>
                    <a:pt x="889" y="1085"/>
                    <a:pt x="889" y="1085"/>
                  </a:cubicBezTo>
                  <a:cubicBezTo>
                    <a:pt x="889" y="1085"/>
                    <a:pt x="889" y="1085"/>
                    <a:pt x="889" y="1085"/>
                  </a:cubicBezTo>
                  <a:close/>
                  <a:moveTo>
                    <a:pt x="889" y="1083"/>
                  </a:moveTo>
                  <a:cubicBezTo>
                    <a:pt x="889" y="1083"/>
                    <a:pt x="889" y="1084"/>
                    <a:pt x="889" y="1084"/>
                  </a:cubicBezTo>
                  <a:cubicBezTo>
                    <a:pt x="890" y="1084"/>
                    <a:pt x="889" y="1083"/>
                    <a:pt x="889" y="1083"/>
                  </a:cubicBezTo>
                  <a:close/>
                  <a:moveTo>
                    <a:pt x="899" y="1086"/>
                  </a:moveTo>
                  <a:cubicBezTo>
                    <a:pt x="898" y="1086"/>
                    <a:pt x="898" y="1086"/>
                    <a:pt x="898" y="1087"/>
                  </a:cubicBezTo>
                  <a:cubicBezTo>
                    <a:pt x="898" y="1087"/>
                    <a:pt x="898" y="1087"/>
                    <a:pt x="898" y="1087"/>
                  </a:cubicBezTo>
                  <a:cubicBezTo>
                    <a:pt x="899" y="1090"/>
                    <a:pt x="899" y="1086"/>
                    <a:pt x="899" y="1086"/>
                  </a:cubicBezTo>
                  <a:close/>
                  <a:moveTo>
                    <a:pt x="918" y="1095"/>
                  </a:moveTo>
                  <a:cubicBezTo>
                    <a:pt x="918" y="1095"/>
                    <a:pt x="918" y="1095"/>
                    <a:pt x="918" y="1095"/>
                  </a:cubicBezTo>
                  <a:cubicBezTo>
                    <a:pt x="918" y="1095"/>
                    <a:pt x="918" y="1095"/>
                    <a:pt x="918" y="1095"/>
                  </a:cubicBezTo>
                  <a:close/>
                  <a:moveTo>
                    <a:pt x="884" y="1077"/>
                  </a:moveTo>
                  <a:cubicBezTo>
                    <a:pt x="884" y="1077"/>
                    <a:pt x="883" y="1077"/>
                    <a:pt x="884" y="1077"/>
                  </a:cubicBezTo>
                  <a:cubicBezTo>
                    <a:pt x="884" y="1077"/>
                    <a:pt x="884" y="1077"/>
                    <a:pt x="884" y="1077"/>
                  </a:cubicBezTo>
                  <a:close/>
                  <a:moveTo>
                    <a:pt x="882" y="1078"/>
                  </a:moveTo>
                  <a:cubicBezTo>
                    <a:pt x="881" y="1078"/>
                    <a:pt x="883" y="1079"/>
                    <a:pt x="882" y="1078"/>
                  </a:cubicBezTo>
                  <a:cubicBezTo>
                    <a:pt x="882" y="1078"/>
                    <a:pt x="882" y="1078"/>
                    <a:pt x="882" y="1078"/>
                  </a:cubicBezTo>
                  <a:close/>
                  <a:moveTo>
                    <a:pt x="895" y="1086"/>
                  </a:moveTo>
                  <a:cubicBezTo>
                    <a:pt x="895" y="1086"/>
                    <a:pt x="895" y="1086"/>
                    <a:pt x="896" y="1086"/>
                  </a:cubicBezTo>
                  <a:cubicBezTo>
                    <a:pt x="895" y="1086"/>
                    <a:pt x="895" y="1086"/>
                    <a:pt x="895" y="1086"/>
                  </a:cubicBezTo>
                  <a:close/>
                  <a:moveTo>
                    <a:pt x="882" y="1079"/>
                  </a:moveTo>
                  <a:cubicBezTo>
                    <a:pt x="882" y="1079"/>
                    <a:pt x="882" y="1079"/>
                    <a:pt x="882" y="1079"/>
                  </a:cubicBezTo>
                  <a:cubicBezTo>
                    <a:pt x="882" y="1079"/>
                    <a:pt x="882" y="1079"/>
                    <a:pt x="882" y="1079"/>
                  </a:cubicBezTo>
                  <a:close/>
                  <a:moveTo>
                    <a:pt x="896" y="1088"/>
                  </a:moveTo>
                  <a:cubicBezTo>
                    <a:pt x="896" y="1088"/>
                    <a:pt x="895" y="1088"/>
                    <a:pt x="895" y="1088"/>
                  </a:cubicBezTo>
                  <a:cubicBezTo>
                    <a:pt x="895" y="1088"/>
                    <a:pt x="897" y="1089"/>
                    <a:pt x="896" y="1088"/>
                  </a:cubicBezTo>
                  <a:close/>
                  <a:moveTo>
                    <a:pt x="885" y="1075"/>
                  </a:moveTo>
                  <a:cubicBezTo>
                    <a:pt x="885" y="1075"/>
                    <a:pt x="885" y="1075"/>
                    <a:pt x="885" y="1075"/>
                  </a:cubicBezTo>
                  <a:cubicBezTo>
                    <a:pt x="885" y="1075"/>
                    <a:pt x="885" y="1075"/>
                    <a:pt x="885" y="1075"/>
                  </a:cubicBezTo>
                  <a:close/>
                  <a:moveTo>
                    <a:pt x="913" y="1090"/>
                  </a:moveTo>
                  <a:cubicBezTo>
                    <a:pt x="913" y="1089"/>
                    <a:pt x="913" y="1090"/>
                    <a:pt x="913" y="1090"/>
                  </a:cubicBezTo>
                  <a:cubicBezTo>
                    <a:pt x="913" y="1090"/>
                    <a:pt x="912" y="1090"/>
                    <a:pt x="913" y="1090"/>
                  </a:cubicBezTo>
                  <a:close/>
                  <a:moveTo>
                    <a:pt x="914" y="1090"/>
                  </a:moveTo>
                  <a:cubicBezTo>
                    <a:pt x="914" y="1091"/>
                    <a:pt x="914" y="1091"/>
                    <a:pt x="914" y="1091"/>
                  </a:cubicBezTo>
                  <a:cubicBezTo>
                    <a:pt x="914" y="1091"/>
                    <a:pt x="915" y="1090"/>
                    <a:pt x="914" y="1090"/>
                  </a:cubicBezTo>
                  <a:cubicBezTo>
                    <a:pt x="914" y="1090"/>
                    <a:pt x="914" y="1091"/>
                    <a:pt x="914" y="1090"/>
                  </a:cubicBezTo>
                  <a:close/>
                  <a:moveTo>
                    <a:pt x="913" y="1090"/>
                  </a:moveTo>
                  <a:cubicBezTo>
                    <a:pt x="913" y="1091"/>
                    <a:pt x="915" y="1090"/>
                    <a:pt x="913" y="1090"/>
                  </a:cubicBezTo>
                  <a:cubicBezTo>
                    <a:pt x="913" y="1090"/>
                    <a:pt x="913" y="1090"/>
                    <a:pt x="913" y="1090"/>
                  </a:cubicBezTo>
                  <a:close/>
                  <a:moveTo>
                    <a:pt x="904" y="1080"/>
                  </a:moveTo>
                  <a:cubicBezTo>
                    <a:pt x="904" y="1080"/>
                    <a:pt x="904" y="1080"/>
                    <a:pt x="904" y="1080"/>
                  </a:cubicBezTo>
                  <a:cubicBezTo>
                    <a:pt x="903" y="1080"/>
                    <a:pt x="904" y="1080"/>
                    <a:pt x="904" y="1080"/>
                  </a:cubicBezTo>
                  <a:close/>
                  <a:moveTo>
                    <a:pt x="956" y="1099"/>
                  </a:moveTo>
                  <a:cubicBezTo>
                    <a:pt x="955" y="1099"/>
                    <a:pt x="955" y="1099"/>
                    <a:pt x="955" y="1099"/>
                  </a:cubicBezTo>
                  <a:cubicBezTo>
                    <a:pt x="955" y="1099"/>
                    <a:pt x="955" y="1099"/>
                    <a:pt x="956" y="1099"/>
                  </a:cubicBezTo>
                  <a:close/>
                  <a:moveTo>
                    <a:pt x="952" y="1102"/>
                  </a:moveTo>
                  <a:cubicBezTo>
                    <a:pt x="952" y="1103"/>
                    <a:pt x="955" y="1101"/>
                    <a:pt x="954" y="1101"/>
                  </a:cubicBezTo>
                  <a:cubicBezTo>
                    <a:pt x="954" y="1101"/>
                    <a:pt x="951" y="1102"/>
                    <a:pt x="951" y="1102"/>
                  </a:cubicBezTo>
                  <a:cubicBezTo>
                    <a:pt x="952" y="1103"/>
                    <a:pt x="952" y="1102"/>
                    <a:pt x="952" y="1102"/>
                  </a:cubicBezTo>
                  <a:close/>
                  <a:moveTo>
                    <a:pt x="954" y="1102"/>
                  </a:moveTo>
                  <a:cubicBezTo>
                    <a:pt x="954" y="1102"/>
                    <a:pt x="953" y="1102"/>
                    <a:pt x="953" y="1102"/>
                  </a:cubicBezTo>
                  <a:cubicBezTo>
                    <a:pt x="954" y="1102"/>
                    <a:pt x="954" y="1102"/>
                    <a:pt x="954" y="1102"/>
                  </a:cubicBezTo>
                  <a:close/>
                  <a:moveTo>
                    <a:pt x="925" y="1096"/>
                  </a:moveTo>
                  <a:cubicBezTo>
                    <a:pt x="926" y="1094"/>
                    <a:pt x="925" y="1096"/>
                    <a:pt x="925" y="1096"/>
                  </a:cubicBezTo>
                  <a:cubicBezTo>
                    <a:pt x="925" y="1095"/>
                    <a:pt x="925" y="1095"/>
                    <a:pt x="925" y="1096"/>
                  </a:cubicBezTo>
                  <a:close/>
                  <a:moveTo>
                    <a:pt x="957" y="1106"/>
                  </a:moveTo>
                  <a:cubicBezTo>
                    <a:pt x="957" y="1106"/>
                    <a:pt x="956" y="1105"/>
                    <a:pt x="956" y="1105"/>
                  </a:cubicBezTo>
                  <a:cubicBezTo>
                    <a:pt x="956" y="1106"/>
                    <a:pt x="956" y="1106"/>
                    <a:pt x="957" y="1106"/>
                  </a:cubicBezTo>
                  <a:close/>
                  <a:moveTo>
                    <a:pt x="925" y="1098"/>
                  </a:moveTo>
                  <a:cubicBezTo>
                    <a:pt x="925" y="1098"/>
                    <a:pt x="925" y="1098"/>
                    <a:pt x="925" y="1098"/>
                  </a:cubicBezTo>
                  <a:cubicBezTo>
                    <a:pt x="925" y="1098"/>
                    <a:pt x="925" y="1098"/>
                    <a:pt x="925" y="1098"/>
                  </a:cubicBezTo>
                  <a:close/>
                  <a:moveTo>
                    <a:pt x="917" y="1085"/>
                  </a:moveTo>
                  <a:cubicBezTo>
                    <a:pt x="918" y="1085"/>
                    <a:pt x="917" y="1085"/>
                    <a:pt x="917" y="1085"/>
                  </a:cubicBezTo>
                  <a:cubicBezTo>
                    <a:pt x="917" y="1085"/>
                    <a:pt x="917" y="1085"/>
                    <a:pt x="917" y="1085"/>
                  </a:cubicBezTo>
                  <a:close/>
                  <a:moveTo>
                    <a:pt x="924" y="1099"/>
                  </a:moveTo>
                  <a:cubicBezTo>
                    <a:pt x="924" y="1099"/>
                    <a:pt x="924" y="1098"/>
                    <a:pt x="924" y="1098"/>
                  </a:cubicBezTo>
                  <a:cubicBezTo>
                    <a:pt x="924" y="1097"/>
                    <a:pt x="924" y="1099"/>
                    <a:pt x="924" y="1099"/>
                  </a:cubicBezTo>
                  <a:close/>
                  <a:moveTo>
                    <a:pt x="916" y="1082"/>
                  </a:moveTo>
                  <a:cubicBezTo>
                    <a:pt x="916" y="1082"/>
                    <a:pt x="916" y="1082"/>
                    <a:pt x="916" y="1082"/>
                  </a:cubicBezTo>
                  <a:cubicBezTo>
                    <a:pt x="916" y="1082"/>
                    <a:pt x="916" y="1082"/>
                    <a:pt x="916" y="1082"/>
                  </a:cubicBezTo>
                  <a:close/>
                  <a:moveTo>
                    <a:pt x="912" y="1089"/>
                  </a:moveTo>
                  <a:cubicBezTo>
                    <a:pt x="912" y="1089"/>
                    <a:pt x="912" y="1089"/>
                    <a:pt x="912" y="1089"/>
                  </a:cubicBezTo>
                  <a:cubicBezTo>
                    <a:pt x="912" y="1089"/>
                    <a:pt x="912" y="1089"/>
                    <a:pt x="912" y="1089"/>
                  </a:cubicBezTo>
                  <a:close/>
                  <a:moveTo>
                    <a:pt x="928" y="1102"/>
                  </a:moveTo>
                  <a:cubicBezTo>
                    <a:pt x="928" y="1102"/>
                    <a:pt x="924" y="1101"/>
                    <a:pt x="924" y="1101"/>
                  </a:cubicBezTo>
                  <a:cubicBezTo>
                    <a:pt x="924" y="1101"/>
                    <a:pt x="924" y="1101"/>
                    <a:pt x="924" y="1101"/>
                  </a:cubicBezTo>
                  <a:cubicBezTo>
                    <a:pt x="923" y="1101"/>
                    <a:pt x="921" y="1099"/>
                    <a:pt x="921" y="1098"/>
                  </a:cubicBezTo>
                  <a:cubicBezTo>
                    <a:pt x="921" y="1098"/>
                    <a:pt x="929" y="1102"/>
                    <a:pt x="928" y="1102"/>
                  </a:cubicBezTo>
                  <a:close/>
                  <a:moveTo>
                    <a:pt x="897" y="1079"/>
                  </a:moveTo>
                  <a:cubicBezTo>
                    <a:pt x="897" y="1079"/>
                    <a:pt x="897" y="1079"/>
                    <a:pt x="897" y="1079"/>
                  </a:cubicBezTo>
                  <a:cubicBezTo>
                    <a:pt x="897" y="1079"/>
                    <a:pt x="897" y="1079"/>
                    <a:pt x="897" y="1079"/>
                  </a:cubicBezTo>
                  <a:close/>
                  <a:moveTo>
                    <a:pt x="921" y="1093"/>
                  </a:moveTo>
                  <a:cubicBezTo>
                    <a:pt x="921" y="1093"/>
                    <a:pt x="922" y="1095"/>
                    <a:pt x="922" y="1094"/>
                  </a:cubicBezTo>
                  <a:cubicBezTo>
                    <a:pt x="922" y="1094"/>
                    <a:pt x="922" y="1094"/>
                    <a:pt x="923" y="1095"/>
                  </a:cubicBezTo>
                  <a:cubicBezTo>
                    <a:pt x="923" y="1095"/>
                    <a:pt x="922" y="1092"/>
                    <a:pt x="921" y="1092"/>
                  </a:cubicBezTo>
                  <a:cubicBezTo>
                    <a:pt x="920" y="1092"/>
                    <a:pt x="921" y="1089"/>
                    <a:pt x="920" y="1089"/>
                  </a:cubicBezTo>
                  <a:cubicBezTo>
                    <a:pt x="920" y="1089"/>
                    <a:pt x="919" y="1089"/>
                    <a:pt x="919" y="1088"/>
                  </a:cubicBezTo>
                  <a:cubicBezTo>
                    <a:pt x="919" y="1088"/>
                    <a:pt x="919" y="1087"/>
                    <a:pt x="919" y="1087"/>
                  </a:cubicBezTo>
                  <a:cubicBezTo>
                    <a:pt x="918" y="1087"/>
                    <a:pt x="918" y="1086"/>
                    <a:pt x="918" y="1086"/>
                  </a:cubicBezTo>
                  <a:cubicBezTo>
                    <a:pt x="917" y="1085"/>
                    <a:pt x="917" y="1085"/>
                    <a:pt x="916" y="1085"/>
                  </a:cubicBezTo>
                  <a:cubicBezTo>
                    <a:pt x="916" y="1085"/>
                    <a:pt x="917" y="1088"/>
                    <a:pt x="917" y="1089"/>
                  </a:cubicBezTo>
                  <a:cubicBezTo>
                    <a:pt x="917" y="1090"/>
                    <a:pt x="919" y="1092"/>
                    <a:pt x="921" y="1093"/>
                  </a:cubicBezTo>
                  <a:close/>
                  <a:moveTo>
                    <a:pt x="800" y="1084"/>
                  </a:moveTo>
                  <a:cubicBezTo>
                    <a:pt x="800" y="1084"/>
                    <a:pt x="800" y="1084"/>
                    <a:pt x="800" y="1084"/>
                  </a:cubicBezTo>
                  <a:cubicBezTo>
                    <a:pt x="800" y="1084"/>
                    <a:pt x="800" y="1084"/>
                    <a:pt x="800" y="1084"/>
                  </a:cubicBezTo>
                  <a:cubicBezTo>
                    <a:pt x="801" y="1084"/>
                    <a:pt x="801" y="1084"/>
                    <a:pt x="800" y="1084"/>
                  </a:cubicBezTo>
                  <a:close/>
                  <a:moveTo>
                    <a:pt x="801" y="1086"/>
                  </a:moveTo>
                  <a:cubicBezTo>
                    <a:pt x="797" y="1084"/>
                    <a:pt x="800" y="1087"/>
                    <a:pt x="801" y="1086"/>
                  </a:cubicBezTo>
                  <a:cubicBezTo>
                    <a:pt x="800" y="1086"/>
                    <a:pt x="801" y="1087"/>
                    <a:pt x="801" y="1086"/>
                  </a:cubicBezTo>
                  <a:close/>
                  <a:moveTo>
                    <a:pt x="801" y="1083"/>
                  </a:moveTo>
                  <a:cubicBezTo>
                    <a:pt x="799" y="1082"/>
                    <a:pt x="801" y="1084"/>
                    <a:pt x="801" y="1083"/>
                  </a:cubicBezTo>
                  <a:cubicBezTo>
                    <a:pt x="800" y="1083"/>
                    <a:pt x="801" y="1083"/>
                    <a:pt x="801" y="1083"/>
                  </a:cubicBezTo>
                  <a:close/>
                  <a:moveTo>
                    <a:pt x="800" y="1087"/>
                  </a:moveTo>
                  <a:cubicBezTo>
                    <a:pt x="800" y="1087"/>
                    <a:pt x="800" y="1088"/>
                    <a:pt x="800" y="1087"/>
                  </a:cubicBezTo>
                  <a:cubicBezTo>
                    <a:pt x="800" y="1087"/>
                    <a:pt x="798" y="1086"/>
                    <a:pt x="798" y="1086"/>
                  </a:cubicBezTo>
                  <a:cubicBezTo>
                    <a:pt x="798" y="1086"/>
                    <a:pt x="800" y="1087"/>
                    <a:pt x="800" y="1087"/>
                  </a:cubicBezTo>
                  <a:close/>
                  <a:moveTo>
                    <a:pt x="796" y="1086"/>
                  </a:moveTo>
                  <a:cubicBezTo>
                    <a:pt x="796" y="1086"/>
                    <a:pt x="796" y="1086"/>
                    <a:pt x="796" y="1086"/>
                  </a:cubicBezTo>
                  <a:cubicBezTo>
                    <a:pt x="798" y="1086"/>
                    <a:pt x="796" y="1086"/>
                    <a:pt x="796" y="1086"/>
                  </a:cubicBezTo>
                  <a:close/>
                  <a:moveTo>
                    <a:pt x="797" y="1086"/>
                  </a:moveTo>
                  <a:cubicBezTo>
                    <a:pt x="797" y="1086"/>
                    <a:pt x="797" y="1086"/>
                    <a:pt x="797" y="1086"/>
                  </a:cubicBezTo>
                  <a:cubicBezTo>
                    <a:pt x="798" y="1086"/>
                    <a:pt x="798" y="1086"/>
                    <a:pt x="797" y="1086"/>
                  </a:cubicBezTo>
                  <a:close/>
                  <a:moveTo>
                    <a:pt x="798" y="1091"/>
                  </a:moveTo>
                  <a:cubicBezTo>
                    <a:pt x="798" y="1090"/>
                    <a:pt x="798" y="1090"/>
                    <a:pt x="798" y="1090"/>
                  </a:cubicBezTo>
                  <a:cubicBezTo>
                    <a:pt x="798" y="1091"/>
                    <a:pt x="798" y="1091"/>
                    <a:pt x="798" y="1091"/>
                  </a:cubicBezTo>
                  <a:close/>
                  <a:moveTo>
                    <a:pt x="801" y="1086"/>
                  </a:moveTo>
                  <a:cubicBezTo>
                    <a:pt x="800" y="1084"/>
                    <a:pt x="800" y="1086"/>
                    <a:pt x="801" y="1086"/>
                  </a:cubicBezTo>
                  <a:cubicBezTo>
                    <a:pt x="801" y="1086"/>
                    <a:pt x="801" y="1086"/>
                    <a:pt x="801" y="1086"/>
                  </a:cubicBezTo>
                  <a:close/>
                  <a:moveTo>
                    <a:pt x="799" y="1085"/>
                  </a:moveTo>
                  <a:cubicBezTo>
                    <a:pt x="799" y="1085"/>
                    <a:pt x="799" y="1085"/>
                    <a:pt x="798" y="1085"/>
                  </a:cubicBezTo>
                  <a:cubicBezTo>
                    <a:pt x="799" y="1085"/>
                    <a:pt x="799" y="1085"/>
                    <a:pt x="799" y="1085"/>
                  </a:cubicBezTo>
                  <a:close/>
                  <a:moveTo>
                    <a:pt x="798" y="1085"/>
                  </a:moveTo>
                  <a:cubicBezTo>
                    <a:pt x="796" y="1085"/>
                    <a:pt x="798" y="1085"/>
                    <a:pt x="798" y="1085"/>
                  </a:cubicBezTo>
                  <a:cubicBezTo>
                    <a:pt x="798" y="1085"/>
                    <a:pt x="798" y="1085"/>
                    <a:pt x="798" y="1085"/>
                  </a:cubicBezTo>
                  <a:close/>
                  <a:moveTo>
                    <a:pt x="798" y="1087"/>
                  </a:moveTo>
                  <a:cubicBezTo>
                    <a:pt x="798" y="1087"/>
                    <a:pt x="798" y="1087"/>
                    <a:pt x="798" y="1087"/>
                  </a:cubicBezTo>
                  <a:cubicBezTo>
                    <a:pt x="798" y="1087"/>
                    <a:pt x="798" y="1087"/>
                    <a:pt x="798" y="1087"/>
                  </a:cubicBezTo>
                  <a:close/>
                  <a:moveTo>
                    <a:pt x="833" y="1068"/>
                  </a:moveTo>
                  <a:cubicBezTo>
                    <a:pt x="834" y="1068"/>
                    <a:pt x="836" y="1070"/>
                    <a:pt x="837" y="1069"/>
                  </a:cubicBezTo>
                  <a:cubicBezTo>
                    <a:pt x="837" y="1070"/>
                    <a:pt x="841" y="1070"/>
                    <a:pt x="842" y="1071"/>
                  </a:cubicBezTo>
                  <a:cubicBezTo>
                    <a:pt x="844" y="1071"/>
                    <a:pt x="845" y="1071"/>
                    <a:pt x="846" y="1071"/>
                  </a:cubicBezTo>
                  <a:cubicBezTo>
                    <a:pt x="848" y="1071"/>
                    <a:pt x="850" y="1069"/>
                    <a:pt x="851" y="1068"/>
                  </a:cubicBezTo>
                  <a:cubicBezTo>
                    <a:pt x="852" y="1068"/>
                    <a:pt x="853" y="1068"/>
                    <a:pt x="854" y="1067"/>
                  </a:cubicBezTo>
                  <a:cubicBezTo>
                    <a:pt x="854" y="1067"/>
                    <a:pt x="853" y="1067"/>
                    <a:pt x="854" y="1066"/>
                  </a:cubicBezTo>
                  <a:cubicBezTo>
                    <a:pt x="854" y="1066"/>
                    <a:pt x="854" y="1066"/>
                    <a:pt x="855" y="1066"/>
                  </a:cubicBezTo>
                  <a:cubicBezTo>
                    <a:pt x="855" y="1066"/>
                    <a:pt x="856" y="1065"/>
                    <a:pt x="856" y="1065"/>
                  </a:cubicBezTo>
                  <a:cubicBezTo>
                    <a:pt x="857" y="1064"/>
                    <a:pt x="859" y="1063"/>
                    <a:pt x="859" y="1062"/>
                  </a:cubicBezTo>
                  <a:cubicBezTo>
                    <a:pt x="860" y="1060"/>
                    <a:pt x="860" y="1057"/>
                    <a:pt x="859" y="1056"/>
                  </a:cubicBezTo>
                  <a:cubicBezTo>
                    <a:pt x="857" y="1056"/>
                    <a:pt x="855" y="1057"/>
                    <a:pt x="855" y="1058"/>
                  </a:cubicBezTo>
                  <a:cubicBezTo>
                    <a:pt x="855" y="1059"/>
                    <a:pt x="855" y="1062"/>
                    <a:pt x="854" y="1062"/>
                  </a:cubicBezTo>
                  <a:cubicBezTo>
                    <a:pt x="854" y="1062"/>
                    <a:pt x="849" y="1065"/>
                    <a:pt x="848" y="1065"/>
                  </a:cubicBezTo>
                  <a:cubicBezTo>
                    <a:pt x="847" y="1066"/>
                    <a:pt x="845" y="1067"/>
                    <a:pt x="844" y="1066"/>
                  </a:cubicBezTo>
                  <a:cubicBezTo>
                    <a:pt x="844" y="1065"/>
                    <a:pt x="845" y="1062"/>
                    <a:pt x="845" y="1062"/>
                  </a:cubicBezTo>
                  <a:cubicBezTo>
                    <a:pt x="844" y="1062"/>
                    <a:pt x="844" y="1062"/>
                    <a:pt x="844" y="1062"/>
                  </a:cubicBezTo>
                  <a:cubicBezTo>
                    <a:pt x="843" y="1064"/>
                    <a:pt x="844" y="1066"/>
                    <a:pt x="842" y="1066"/>
                  </a:cubicBezTo>
                  <a:cubicBezTo>
                    <a:pt x="842" y="1066"/>
                    <a:pt x="841" y="1065"/>
                    <a:pt x="840" y="1065"/>
                  </a:cubicBezTo>
                  <a:cubicBezTo>
                    <a:pt x="839" y="1065"/>
                    <a:pt x="838" y="1066"/>
                    <a:pt x="837" y="1066"/>
                  </a:cubicBezTo>
                  <a:cubicBezTo>
                    <a:pt x="836" y="1066"/>
                    <a:pt x="831" y="1067"/>
                    <a:pt x="833" y="1068"/>
                  </a:cubicBezTo>
                  <a:close/>
                  <a:moveTo>
                    <a:pt x="883" y="1074"/>
                  </a:moveTo>
                  <a:cubicBezTo>
                    <a:pt x="884" y="1074"/>
                    <a:pt x="884" y="1074"/>
                    <a:pt x="884" y="1075"/>
                  </a:cubicBezTo>
                  <a:cubicBezTo>
                    <a:pt x="886" y="1074"/>
                    <a:pt x="882" y="1071"/>
                    <a:pt x="882" y="1070"/>
                  </a:cubicBezTo>
                  <a:cubicBezTo>
                    <a:pt x="882" y="1071"/>
                    <a:pt x="880" y="1069"/>
                    <a:pt x="880" y="1069"/>
                  </a:cubicBezTo>
                  <a:cubicBezTo>
                    <a:pt x="880" y="1069"/>
                    <a:pt x="880" y="1069"/>
                    <a:pt x="881" y="1069"/>
                  </a:cubicBezTo>
                  <a:cubicBezTo>
                    <a:pt x="881" y="1068"/>
                    <a:pt x="877" y="1065"/>
                    <a:pt x="876" y="1066"/>
                  </a:cubicBezTo>
                  <a:cubicBezTo>
                    <a:pt x="876" y="1068"/>
                    <a:pt x="878" y="1070"/>
                    <a:pt x="879" y="1072"/>
                  </a:cubicBezTo>
                  <a:cubicBezTo>
                    <a:pt x="880" y="1074"/>
                    <a:pt x="881" y="1075"/>
                    <a:pt x="883" y="1074"/>
                  </a:cubicBezTo>
                  <a:close/>
                  <a:moveTo>
                    <a:pt x="873" y="1059"/>
                  </a:moveTo>
                  <a:cubicBezTo>
                    <a:pt x="873" y="1059"/>
                    <a:pt x="873" y="1059"/>
                    <a:pt x="873" y="1059"/>
                  </a:cubicBezTo>
                  <a:cubicBezTo>
                    <a:pt x="872" y="1059"/>
                    <a:pt x="873" y="1059"/>
                    <a:pt x="873" y="1059"/>
                  </a:cubicBezTo>
                  <a:close/>
                  <a:moveTo>
                    <a:pt x="876" y="1066"/>
                  </a:moveTo>
                  <a:cubicBezTo>
                    <a:pt x="875" y="1066"/>
                    <a:pt x="875" y="1066"/>
                    <a:pt x="875" y="1066"/>
                  </a:cubicBezTo>
                  <a:cubicBezTo>
                    <a:pt x="876" y="1066"/>
                    <a:pt x="876" y="1066"/>
                    <a:pt x="876" y="1066"/>
                  </a:cubicBezTo>
                  <a:close/>
                  <a:moveTo>
                    <a:pt x="875" y="1065"/>
                  </a:moveTo>
                  <a:cubicBezTo>
                    <a:pt x="876" y="1065"/>
                    <a:pt x="876" y="1063"/>
                    <a:pt x="875" y="1062"/>
                  </a:cubicBezTo>
                  <a:cubicBezTo>
                    <a:pt x="874" y="1062"/>
                    <a:pt x="875" y="1066"/>
                    <a:pt x="875" y="1065"/>
                  </a:cubicBezTo>
                  <a:close/>
                  <a:moveTo>
                    <a:pt x="857" y="1048"/>
                  </a:moveTo>
                  <a:cubicBezTo>
                    <a:pt x="858" y="1048"/>
                    <a:pt x="858" y="1048"/>
                    <a:pt x="858" y="1048"/>
                  </a:cubicBezTo>
                  <a:cubicBezTo>
                    <a:pt x="858" y="1048"/>
                    <a:pt x="858" y="1048"/>
                    <a:pt x="857" y="1048"/>
                  </a:cubicBezTo>
                  <a:close/>
                  <a:moveTo>
                    <a:pt x="857" y="1047"/>
                  </a:moveTo>
                  <a:cubicBezTo>
                    <a:pt x="859" y="1047"/>
                    <a:pt x="856" y="1046"/>
                    <a:pt x="857" y="1047"/>
                  </a:cubicBezTo>
                  <a:cubicBezTo>
                    <a:pt x="857" y="1047"/>
                    <a:pt x="857" y="1047"/>
                    <a:pt x="857" y="1047"/>
                  </a:cubicBezTo>
                  <a:close/>
                  <a:moveTo>
                    <a:pt x="850" y="1048"/>
                  </a:moveTo>
                  <a:cubicBezTo>
                    <a:pt x="849" y="1048"/>
                    <a:pt x="849" y="1048"/>
                    <a:pt x="850" y="1048"/>
                  </a:cubicBezTo>
                  <a:cubicBezTo>
                    <a:pt x="850" y="1048"/>
                    <a:pt x="851" y="1048"/>
                    <a:pt x="850" y="1048"/>
                  </a:cubicBezTo>
                  <a:close/>
                  <a:moveTo>
                    <a:pt x="848" y="1047"/>
                  </a:moveTo>
                  <a:cubicBezTo>
                    <a:pt x="856" y="1046"/>
                    <a:pt x="862" y="1056"/>
                    <a:pt x="863" y="1061"/>
                  </a:cubicBezTo>
                  <a:cubicBezTo>
                    <a:pt x="868" y="1061"/>
                    <a:pt x="861" y="1054"/>
                    <a:pt x="860" y="1053"/>
                  </a:cubicBezTo>
                  <a:cubicBezTo>
                    <a:pt x="856" y="1051"/>
                    <a:pt x="853" y="1047"/>
                    <a:pt x="848" y="1047"/>
                  </a:cubicBezTo>
                  <a:close/>
                  <a:moveTo>
                    <a:pt x="868" y="1056"/>
                  </a:moveTo>
                  <a:cubicBezTo>
                    <a:pt x="870" y="1056"/>
                    <a:pt x="867" y="1056"/>
                    <a:pt x="868" y="1056"/>
                  </a:cubicBezTo>
                  <a:cubicBezTo>
                    <a:pt x="869" y="1056"/>
                    <a:pt x="868" y="1056"/>
                    <a:pt x="868" y="1056"/>
                  </a:cubicBezTo>
                  <a:close/>
                  <a:moveTo>
                    <a:pt x="861" y="1050"/>
                  </a:moveTo>
                  <a:cubicBezTo>
                    <a:pt x="862" y="1051"/>
                    <a:pt x="860" y="1049"/>
                    <a:pt x="861" y="1050"/>
                  </a:cubicBezTo>
                  <a:cubicBezTo>
                    <a:pt x="861" y="1050"/>
                    <a:pt x="861" y="1050"/>
                    <a:pt x="861" y="1050"/>
                  </a:cubicBezTo>
                  <a:close/>
                  <a:moveTo>
                    <a:pt x="844" y="1045"/>
                  </a:moveTo>
                  <a:cubicBezTo>
                    <a:pt x="845" y="1046"/>
                    <a:pt x="845" y="1047"/>
                    <a:pt x="847" y="1046"/>
                  </a:cubicBezTo>
                  <a:cubicBezTo>
                    <a:pt x="849" y="1044"/>
                    <a:pt x="842" y="1045"/>
                    <a:pt x="844" y="1045"/>
                  </a:cubicBezTo>
                  <a:close/>
                  <a:moveTo>
                    <a:pt x="829" y="1066"/>
                  </a:moveTo>
                  <a:cubicBezTo>
                    <a:pt x="827" y="1065"/>
                    <a:pt x="830" y="1068"/>
                    <a:pt x="830" y="1068"/>
                  </a:cubicBezTo>
                  <a:cubicBezTo>
                    <a:pt x="832" y="1068"/>
                    <a:pt x="829" y="1066"/>
                    <a:pt x="829" y="1066"/>
                  </a:cubicBezTo>
                  <a:close/>
                  <a:moveTo>
                    <a:pt x="863" y="1101"/>
                  </a:moveTo>
                  <a:cubicBezTo>
                    <a:pt x="859" y="1099"/>
                    <a:pt x="864" y="1102"/>
                    <a:pt x="863" y="1101"/>
                  </a:cubicBezTo>
                  <a:cubicBezTo>
                    <a:pt x="863" y="1101"/>
                    <a:pt x="863" y="1101"/>
                    <a:pt x="863" y="1101"/>
                  </a:cubicBezTo>
                  <a:close/>
                  <a:moveTo>
                    <a:pt x="865" y="1105"/>
                  </a:moveTo>
                  <a:cubicBezTo>
                    <a:pt x="865" y="1105"/>
                    <a:pt x="865" y="1105"/>
                    <a:pt x="865" y="1105"/>
                  </a:cubicBezTo>
                  <a:cubicBezTo>
                    <a:pt x="865" y="1105"/>
                    <a:pt x="865" y="1105"/>
                    <a:pt x="865" y="1105"/>
                  </a:cubicBezTo>
                  <a:close/>
                  <a:moveTo>
                    <a:pt x="864" y="1091"/>
                  </a:moveTo>
                  <a:cubicBezTo>
                    <a:pt x="864" y="1091"/>
                    <a:pt x="864" y="1091"/>
                    <a:pt x="864" y="1091"/>
                  </a:cubicBezTo>
                  <a:cubicBezTo>
                    <a:pt x="864" y="1091"/>
                    <a:pt x="864" y="1091"/>
                    <a:pt x="864" y="1091"/>
                  </a:cubicBezTo>
                  <a:cubicBezTo>
                    <a:pt x="865" y="1090"/>
                    <a:pt x="861" y="1090"/>
                    <a:pt x="861" y="1090"/>
                  </a:cubicBezTo>
                  <a:cubicBezTo>
                    <a:pt x="861" y="1091"/>
                    <a:pt x="863" y="1092"/>
                    <a:pt x="864" y="1091"/>
                  </a:cubicBezTo>
                  <a:close/>
                  <a:moveTo>
                    <a:pt x="846" y="1093"/>
                  </a:moveTo>
                  <a:cubicBezTo>
                    <a:pt x="846" y="1090"/>
                    <a:pt x="844" y="1092"/>
                    <a:pt x="845" y="1093"/>
                  </a:cubicBezTo>
                  <a:cubicBezTo>
                    <a:pt x="845" y="1093"/>
                    <a:pt x="846" y="1093"/>
                    <a:pt x="846" y="1093"/>
                  </a:cubicBezTo>
                  <a:close/>
                  <a:moveTo>
                    <a:pt x="851" y="1086"/>
                  </a:moveTo>
                  <a:cubicBezTo>
                    <a:pt x="849" y="1086"/>
                    <a:pt x="852" y="1088"/>
                    <a:pt x="852" y="1087"/>
                  </a:cubicBezTo>
                  <a:cubicBezTo>
                    <a:pt x="852" y="1087"/>
                    <a:pt x="851" y="1086"/>
                    <a:pt x="851" y="1086"/>
                  </a:cubicBezTo>
                  <a:close/>
                  <a:moveTo>
                    <a:pt x="847" y="1094"/>
                  </a:moveTo>
                  <a:cubicBezTo>
                    <a:pt x="847" y="1094"/>
                    <a:pt x="847" y="1094"/>
                    <a:pt x="847" y="1094"/>
                  </a:cubicBezTo>
                  <a:cubicBezTo>
                    <a:pt x="847" y="1094"/>
                    <a:pt x="849" y="1095"/>
                    <a:pt x="850" y="1095"/>
                  </a:cubicBezTo>
                  <a:cubicBezTo>
                    <a:pt x="851" y="1095"/>
                    <a:pt x="847" y="1090"/>
                    <a:pt x="847" y="1094"/>
                  </a:cubicBezTo>
                  <a:close/>
                  <a:moveTo>
                    <a:pt x="851" y="1098"/>
                  </a:moveTo>
                  <a:cubicBezTo>
                    <a:pt x="852" y="1098"/>
                    <a:pt x="852" y="1098"/>
                    <a:pt x="852" y="1098"/>
                  </a:cubicBezTo>
                  <a:cubicBezTo>
                    <a:pt x="852" y="1096"/>
                    <a:pt x="850" y="1096"/>
                    <a:pt x="849" y="1095"/>
                  </a:cubicBezTo>
                  <a:cubicBezTo>
                    <a:pt x="850" y="1095"/>
                    <a:pt x="851" y="1097"/>
                    <a:pt x="851" y="1098"/>
                  </a:cubicBezTo>
                  <a:close/>
                  <a:moveTo>
                    <a:pt x="850" y="1087"/>
                  </a:moveTo>
                  <a:cubicBezTo>
                    <a:pt x="850" y="1087"/>
                    <a:pt x="850" y="1086"/>
                    <a:pt x="850" y="1086"/>
                  </a:cubicBezTo>
                  <a:cubicBezTo>
                    <a:pt x="850" y="1086"/>
                    <a:pt x="850" y="1086"/>
                    <a:pt x="850" y="1087"/>
                  </a:cubicBezTo>
                  <a:close/>
                  <a:moveTo>
                    <a:pt x="850" y="1101"/>
                  </a:moveTo>
                  <a:cubicBezTo>
                    <a:pt x="850" y="1101"/>
                    <a:pt x="850" y="1101"/>
                    <a:pt x="850" y="1100"/>
                  </a:cubicBezTo>
                  <a:cubicBezTo>
                    <a:pt x="850" y="1101"/>
                    <a:pt x="850" y="1101"/>
                    <a:pt x="849" y="1101"/>
                  </a:cubicBezTo>
                  <a:cubicBezTo>
                    <a:pt x="849" y="1101"/>
                    <a:pt x="850" y="1101"/>
                    <a:pt x="850" y="1101"/>
                  </a:cubicBezTo>
                  <a:close/>
                  <a:moveTo>
                    <a:pt x="860" y="1101"/>
                  </a:moveTo>
                  <a:cubicBezTo>
                    <a:pt x="860" y="1102"/>
                    <a:pt x="860" y="1102"/>
                    <a:pt x="860" y="1102"/>
                  </a:cubicBezTo>
                  <a:cubicBezTo>
                    <a:pt x="860" y="1102"/>
                    <a:pt x="860" y="1102"/>
                    <a:pt x="860" y="1101"/>
                  </a:cubicBezTo>
                  <a:close/>
                  <a:moveTo>
                    <a:pt x="860" y="1090"/>
                  </a:moveTo>
                  <a:cubicBezTo>
                    <a:pt x="860" y="1090"/>
                    <a:pt x="861" y="1090"/>
                    <a:pt x="861" y="1090"/>
                  </a:cubicBezTo>
                  <a:cubicBezTo>
                    <a:pt x="861" y="1090"/>
                    <a:pt x="861" y="1090"/>
                    <a:pt x="860" y="1090"/>
                  </a:cubicBezTo>
                  <a:close/>
                  <a:moveTo>
                    <a:pt x="851" y="1101"/>
                  </a:moveTo>
                  <a:cubicBezTo>
                    <a:pt x="850" y="1101"/>
                    <a:pt x="850" y="1101"/>
                    <a:pt x="851" y="1101"/>
                  </a:cubicBezTo>
                  <a:cubicBezTo>
                    <a:pt x="850" y="1101"/>
                    <a:pt x="851" y="1101"/>
                    <a:pt x="851" y="1101"/>
                  </a:cubicBezTo>
                  <a:close/>
                  <a:moveTo>
                    <a:pt x="873" y="1106"/>
                  </a:moveTo>
                  <a:cubicBezTo>
                    <a:pt x="869" y="1104"/>
                    <a:pt x="874" y="1108"/>
                    <a:pt x="873" y="1106"/>
                  </a:cubicBezTo>
                  <a:cubicBezTo>
                    <a:pt x="872" y="1106"/>
                    <a:pt x="873" y="1106"/>
                    <a:pt x="873" y="1106"/>
                  </a:cubicBezTo>
                  <a:close/>
                  <a:moveTo>
                    <a:pt x="869" y="1108"/>
                  </a:moveTo>
                  <a:cubicBezTo>
                    <a:pt x="869" y="1107"/>
                    <a:pt x="867" y="1106"/>
                    <a:pt x="866" y="1107"/>
                  </a:cubicBezTo>
                  <a:cubicBezTo>
                    <a:pt x="865" y="1107"/>
                    <a:pt x="870" y="1108"/>
                    <a:pt x="869" y="1108"/>
                  </a:cubicBezTo>
                  <a:close/>
                  <a:moveTo>
                    <a:pt x="828" y="1044"/>
                  </a:moveTo>
                  <a:cubicBezTo>
                    <a:pt x="830" y="1043"/>
                    <a:pt x="828" y="1044"/>
                    <a:pt x="828" y="1044"/>
                  </a:cubicBezTo>
                  <a:cubicBezTo>
                    <a:pt x="828" y="1044"/>
                    <a:pt x="828" y="1044"/>
                    <a:pt x="828" y="1044"/>
                  </a:cubicBezTo>
                  <a:close/>
                  <a:moveTo>
                    <a:pt x="820" y="1043"/>
                  </a:moveTo>
                  <a:cubicBezTo>
                    <a:pt x="821" y="1043"/>
                    <a:pt x="821" y="1043"/>
                    <a:pt x="821" y="1043"/>
                  </a:cubicBezTo>
                  <a:cubicBezTo>
                    <a:pt x="821" y="1042"/>
                    <a:pt x="827" y="1044"/>
                    <a:pt x="826" y="1042"/>
                  </a:cubicBezTo>
                  <a:cubicBezTo>
                    <a:pt x="824" y="1041"/>
                    <a:pt x="822" y="1042"/>
                    <a:pt x="820" y="1042"/>
                  </a:cubicBezTo>
                  <a:cubicBezTo>
                    <a:pt x="820" y="1042"/>
                    <a:pt x="820" y="1043"/>
                    <a:pt x="820" y="1043"/>
                  </a:cubicBezTo>
                  <a:close/>
                  <a:moveTo>
                    <a:pt x="816" y="1060"/>
                  </a:moveTo>
                  <a:cubicBezTo>
                    <a:pt x="818" y="1062"/>
                    <a:pt x="815" y="1057"/>
                    <a:pt x="816" y="1060"/>
                  </a:cubicBezTo>
                  <a:cubicBezTo>
                    <a:pt x="816" y="1061"/>
                    <a:pt x="816" y="1060"/>
                    <a:pt x="816" y="1060"/>
                  </a:cubicBezTo>
                  <a:close/>
                  <a:moveTo>
                    <a:pt x="825" y="1065"/>
                  </a:moveTo>
                  <a:cubicBezTo>
                    <a:pt x="823" y="1062"/>
                    <a:pt x="824" y="1067"/>
                    <a:pt x="825" y="1065"/>
                  </a:cubicBezTo>
                  <a:cubicBezTo>
                    <a:pt x="824" y="1064"/>
                    <a:pt x="825" y="1065"/>
                    <a:pt x="825" y="1065"/>
                  </a:cubicBezTo>
                  <a:close/>
                  <a:moveTo>
                    <a:pt x="810" y="1056"/>
                  </a:moveTo>
                  <a:cubicBezTo>
                    <a:pt x="810" y="1056"/>
                    <a:pt x="810" y="1056"/>
                    <a:pt x="810" y="1056"/>
                  </a:cubicBezTo>
                  <a:cubicBezTo>
                    <a:pt x="810" y="1056"/>
                    <a:pt x="810" y="1056"/>
                    <a:pt x="810" y="1056"/>
                  </a:cubicBezTo>
                  <a:close/>
                  <a:moveTo>
                    <a:pt x="800" y="1051"/>
                  </a:moveTo>
                  <a:cubicBezTo>
                    <a:pt x="800" y="1051"/>
                    <a:pt x="800" y="1051"/>
                    <a:pt x="800" y="1051"/>
                  </a:cubicBezTo>
                  <a:cubicBezTo>
                    <a:pt x="800" y="1051"/>
                    <a:pt x="800" y="1051"/>
                    <a:pt x="800" y="1051"/>
                  </a:cubicBezTo>
                  <a:close/>
                  <a:moveTo>
                    <a:pt x="800" y="1052"/>
                  </a:moveTo>
                  <a:cubicBezTo>
                    <a:pt x="800" y="1051"/>
                    <a:pt x="800" y="1051"/>
                    <a:pt x="800" y="1051"/>
                  </a:cubicBezTo>
                  <a:cubicBezTo>
                    <a:pt x="800" y="1052"/>
                    <a:pt x="800" y="1052"/>
                    <a:pt x="800" y="1052"/>
                  </a:cubicBezTo>
                  <a:close/>
                  <a:moveTo>
                    <a:pt x="861" y="1057"/>
                  </a:moveTo>
                  <a:cubicBezTo>
                    <a:pt x="861" y="1057"/>
                    <a:pt x="861" y="1057"/>
                    <a:pt x="861" y="1057"/>
                  </a:cubicBezTo>
                  <a:cubicBezTo>
                    <a:pt x="860" y="1057"/>
                    <a:pt x="860" y="1057"/>
                    <a:pt x="861" y="1057"/>
                  </a:cubicBezTo>
                  <a:close/>
                  <a:moveTo>
                    <a:pt x="954" y="1183"/>
                  </a:moveTo>
                  <a:cubicBezTo>
                    <a:pt x="955" y="1184"/>
                    <a:pt x="956" y="1183"/>
                    <a:pt x="956" y="1184"/>
                  </a:cubicBezTo>
                  <a:cubicBezTo>
                    <a:pt x="956" y="1184"/>
                    <a:pt x="956" y="1184"/>
                    <a:pt x="957" y="1184"/>
                  </a:cubicBezTo>
                  <a:cubicBezTo>
                    <a:pt x="957" y="1184"/>
                    <a:pt x="957" y="1184"/>
                    <a:pt x="957" y="1184"/>
                  </a:cubicBezTo>
                  <a:cubicBezTo>
                    <a:pt x="958" y="1185"/>
                    <a:pt x="960" y="1186"/>
                    <a:pt x="960" y="1184"/>
                  </a:cubicBezTo>
                  <a:cubicBezTo>
                    <a:pt x="960" y="1183"/>
                    <a:pt x="958" y="1182"/>
                    <a:pt x="958" y="1182"/>
                  </a:cubicBezTo>
                  <a:cubicBezTo>
                    <a:pt x="956" y="1180"/>
                    <a:pt x="953" y="1179"/>
                    <a:pt x="952" y="1177"/>
                  </a:cubicBezTo>
                  <a:cubicBezTo>
                    <a:pt x="950" y="1176"/>
                    <a:pt x="949" y="1175"/>
                    <a:pt x="948" y="1173"/>
                  </a:cubicBezTo>
                  <a:cubicBezTo>
                    <a:pt x="946" y="1172"/>
                    <a:pt x="942" y="1169"/>
                    <a:pt x="941" y="1169"/>
                  </a:cubicBezTo>
                  <a:cubicBezTo>
                    <a:pt x="941" y="1169"/>
                    <a:pt x="941" y="1169"/>
                    <a:pt x="941" y="1170"/>
                  </a:cubicBezTo>
                  <a:cubicBezTo>
                    <a:pt x="941" y="1170"/>
                    <a:pt x="940" y="1168"/>
                    <a:pt x="940" y="1168"/>
                  </a:cubicBezTo>
                  <a:cubicBezTo>
                    <a:pt x="940" y="1168"/>
                    <a:pt x="940" y="1169"/>
                    <a:pt x="940" y="1169"/>
                  </a:cubicBezTo>
                  <a:cubicBezTo>
                    <a:pt x="940" y="1169"/>
                    <a:pt x="940" y="1169"/>
                    <a:pt x="940" y="1169"/>
                  </a:cubicBezTo>
                  <a:cubicBezTo>
                    <a:pt x="940" y="1169"/>
                    <a:pt x="940" y="1169"/>
                    <a:pt x="940" y="1169"/>
                  </a:cubicBezTo>
                  <a:cubicBezTo>
                    <a:pt x="939" y="1170"/>
                    <a:pt x="941" y="1170"/>
                    <a:pt x="941" y="1170"/>
                  </a:cubicBezTo>
                  <a:cubicBezTo>
                    <a:pt x="940" y="1171"/>
                    <a:pt x="942" y="1173"/>
                    <a:pt x="942" y="1173"/>
                  </a:cubicBezTo>
                  <a:cubicBezTo>
                    <a:pt x="942" y="1174"/>
                    <a:pt x="944" y="1175"/>
                    <a:pt x="944" y="1175"/>
                  </a:cubicBezTo>
                  <a:cubicBezTo>
                    <a:pt x="944" y="1175"/>
                    <a:pt x="944" y="1175"/>
                    <a:pt x="944" y="1175"/>
                  </a:cubicBezTo>
                  <a:cubicBezTo>
                    <a:pt x="944" y="1175"/>
                    <a:pt x="944" y="1175"/>
                    <a:pt x="945" y="1175"/>
                  </a:cubicBezTo>
                  <a:cubicBezTo>
                    <a:pt x="945" y="1176"/>
                    <a:pt x="946" y="1178"/>
                    <a:pt x="946" y="1178"/>
                  </a:cubicBezTo>
                  <a:cubicBezTo>
                    <a:pt x="947" y="1178"/>
                    <a:pt x="948" y="1179"/>
                    <a:pt x="950" y="1180"/>
                  </a:cubicBezTo>
                  <a:cubicBezTo>
                    <a:pt x="951" y="1180"/>
                    <a:pt x="955" y="1182"/>
                    <a:pt x="954" y="1183"/>
                  </a:cubicBezTo>
                  <a:cubicBezTo>
                    <a:pt x="954" y="1183"/>
                    <a:pt x="954" y="1183"/>
                    <a:pt x="954" y="1183"/>
                  </a:cubicBezTo>
                  <a:close/>
                  <a:moveTo>
                    <a:pt x="959" y="1186"/>
                  </a:moveTo>
                  <a:cubicBezTo>
                    <a:pt x="960" y="1186"/>
                    <a:pt x="958" y="1185"/>
                    <a:pt x="958" y="1185"/>
                  </a:cubicBezTo>
                  <a:cubicBezTo>
                    <a:pt x="958" y="1186"/>
                    <a:pt x="958" y="1186"/>
                    <a:pt x="959" y="1186"/>
                  </a:cubicBezTo>
                  <a:close/>
                  <a:moveTo>
                    <a:pt x="941" y="1169"/>
                  </a:moveTo>
                  <a:cubicBezTo>
                    <a:pt x="941" y="1169"/>
                    <a:pt x="941" y="1169"/>
                    <a:pt x="941" y="1169"/>
                  </a:cubicBezTo>
                  <a:cubicBezTo>
                    <a:pt x="941" y="1168"/>
                    <a:pt x="941" y="1168"/>
                    <a:pt x="941" y="1168"/>
                  </a:cubicBezTo>
                  <a:cubicBezTo>
                    <a:pt x="940" y="1168"/>
                    <a:pt x="941" y="1168"/>
                    <a:pt x="941" y="1169"/>
                  </a:cubicBezTo>
                  <a:cubicBezTo>
                    <a:pt x="941" y="1169"/>
                    <a:pt x="941" y="1168"/>
                    <a:pt x="940" y="1168"/>
                  </a:cubicBezTo>
                  <a:cubicBezTo>
                    <a:pt x="940" y="1169"/>
                    <a:pt x="941" y="1169"/>
                    <a:pt x="941" y="1169"/>
                  </a:cubicBezTo>
                  <a:cubicBezTo>
                    <a:pt x="941" y="1169"/>
                    <a:pt x="941" y="1169"/>
                    <a:pt x="941" y="1169"/>
                  </a:cubicBezTo>
                  <a:close/>
                  <a:moveTo>
                    <a:pt x="953" y="1183"/>
                  </a:moveTo>
                  <a:cubicBezTo>
                    <a:pt x="953" y="1183"/>
                    <a:pt x="953" y="1183"/>
                    <a:pt x="953" y="1183"/>
                  </a:cubicBezTo>
                  <a:cubicBezTo>
                    <a:pt x="953" y="1183"/>
                    <a:pt x="954" y="1183"/>
                    <a:pt x="954" y="1183"/>
                  </a:cubicBezTo>
                  <a:cubicBezTo>
                    <a:pt x="954" y="1183"/>
                    <a:pt x="954" y="1183"/>
                    <a:pt x="953" y="1183"/>
                  </a:cubicBezTo>
                  <a:close/>
                  <a:moveTo>
                    <a:pt x="957" y="1171"/>
                  </a:moveTo>
                  <a:cubicBezTo>
                    <a:pt x="957" y="1171"/>
                    <a:pt x="957" y="1170"/>
                    <a:pt x="957" y="1170"/>
                  </a:cubicBezTo>
                  <a:cubicBezTo>
                    <a:pt x="957" y="1170"/>
                    <a:pt x="957" y="1171"/>
                    <a:pt x="957" y="1171"/>
                  </a:cubicBezTo>
                  <a:cubicBezTo>
                    <a:pt x="958" y="1171"/>
                    <a:pt x="957" y="1171"/>
                    <a:pt x="957" y="1171"/>
                  </a:cubicBezTo>
                  <a:close/>
                  <a:moveTo>
                    <a:pt x="957" y="1172"/>
                  </a:moveTo>
                  <a:cubicBezTo>
                    <a:pt x="957" y="1172"/>
                    <a:pt x="957" y="1172"/>
                    <a:pt x="957" y="1171"/>
                  </a:cubicBezTo>
                  <a:cubicBezTo>
                    <a:pt x="957" y="1172"/>
                    <a:pt x="957" y="1172"/>
                    <a:pt x="957" y="1173"/>
                  </a:cubicBezTo>
                  <a:cubicBezTo>
                    <a:pt x="957" y="1173"/>
                    <a:pt x="957" y="1173"/>
                    <a:pt x="957" y="1173"/>
                  </a:cubicBezTo>
                  <a:cubicBezTo>
                    <a:pt x="957" y="1172"/>
                    <a:pt x="957" y="1172"/>
                    <a:pt x="957" y="1172"/>
                  </a:cubicBezTo>
                  <a:close/>
                  <a:moveTo>
                    <a:pt x="963" y="1187"/>
                  </a:moveTo>
                  <a:cubicBezTo>
                    <a:pt x="964" y="1187"/>
                    <a:pt x="963" y="1186"/>
                    <a:pt x="963" y="1186"/>
                  </a:cubicBezTo>
                  <a:cubicBezTo>
                    <a:pt x="963" y="1186"/>
                    <a:pt x="963" y="1187"/>
                    <a:pt x="963" y="1187"/>
                  </a:cubicBezTo>
                  <a:cubicBezTo>
                    <a:pt x="963" y="1187"/>
                    <a:pt x="963" y="1187"/>
                    <a:pt x="963" y="1187"/>
                  </a:cubicBezTo>
                  <a:close/>
                  <a:moveTo>
                    <a:pt x="937" y="1165"/>
                  </a:moveTo>
                  <a:cubicBezTo>
                    <a:pt x="937" y="1166"/>
                    <a:pt x="937" y="1166"/>
                    <a:pt x="937" y="1166"/>
                  </a:cubicBezTo>
                  <a:cubicBezTo>
                    <a:pt x="937" y="1166"/>
                    <a:pt x="937" y="1165"/>
                    <a:pt x="937" y="1165"/>
                  </a:cubicBezTo>
                  <a:close/>
                  <a:moveTo>
                    <a:pt x="966" y="1179"/>
                  </a:moveTo>
                  <a:cubicBezTo>
                    <a:pt x="966" y="1179"/>
                    <a:pt x="966" y="1179"/>
                    <a:pt x="966" y="1179"/>
                  </a:cubicBezTo>
                  <a:cubicBezTo>
                    <a:pt x="966" y="1180"/>
                    <a:pt x="968" y="1180"/>
                    <a:pt x="968" y="1179"/>
                  </a:cubicBezTo>
                  <a:cubicBezTo>
                    <a:pt x="968" y="1179"/>
                    <a:pt x="968" y="1178"/>
                    <a:pt x="968" y="1178"/>
                  </a:cubicBezTo>
                  <a:cubicBezTo>
                    <a:pt x="967" y="1178"/>
                    <a:pt x="967" y="1178"/>
                    <a:pt x="966" y="1178"/>
                  </a:cubicBezTo>
                  <a:cubicBezTo>
                    <a:pt x="966" y="1178"/>
                    <a:pt x="966" y="1178"/>
                    <a:pt x="966" y="1178"/>
                  </a:cubicBezTo>
                  <a:cubicBezTo>
                    <a:pt x="965" y="1178"/>
                    <a:pt x="966" y="1179"/>
                    <a:pt x="966" y="1179"/>
                  </a:cubicBezTo>
                  <a:cubicBezTo>
                    <a:pt x="966" y="1179"/>
                    <a:pt x="966" y="1179"/>
                    <a:pt x="966" y="1179"/>
                  </a:cubicBezTo>
                  <a:close/>
                  <a:moveTo>
                    <a:pt x="963" y="1175"/>
                  </a:moveTo>
                  <a:cubicBezTo>
                    <a:pt x="962" y="1175"/>
                    <a:pt x="962" y="1174"/>
                    <a:pt x="962" y="1174"/>
                  </a:cubicBezTo>
                  <a:cubicBezTo>
                    <a:pt x="962" y="1174"/>
                    <a:pt x="962" y="1172"/>
                    <a:pt x="961" y="1173"/>
                  </a:cubicBezTo>
                  <a:cubicBezTo>
                    <a:pt x="961" y="1173"/>
                    <a:pt x="960" y="1173"/>
                    <a:pt x="960" y="1173"/>
                  </a:cubicBezTo>
                  <a:cubicBezTo>
                    <a:pt x="960" y="1173"/>
                    <a:pt x="961" y="1173"/>
                    <a:pt x="961" y="1173"/>
                  </a:cubicBezTo>
                  <a:cubicBezTo>
                    <a:pt x="961" y="1174"/>
                    <a:pt x="961" y="1174"/>
                    <a:pt x="960" y="1174"/>
                  </a:cubicBezTo>
                  <a:cubicBezTo>
                    <a:pt x="960" y="1174"/>
                    <a:pt x="960" y="1174"/>
                    <a:pt x="960" y="1174"/>
                  </a:cubicBezTo>
                  <a:cubicBezTo>
                    <a:pt x="960" y="1175"/>
                    <a:pt x="962" y="1177"/>
                    <a:pt x="963" y="1176"/>
                  </a:cubicBezTo>
                  <a:cubicBezTo>
                    <a:pt x="963" y="1176"/>
                    <a:pt x="963" y="1175"/>
                    <a:pt x="963" y="1175"/>
                  </a:cubicBezTo>
                  <a:close/>
                  <a:moveTo>
                    <a:pt x="943" y="1175"/>
                  </a:moveTo>
                  <a:cubicBezTo>
                    <a:pt x="943" y="1174"/>
                    <a:pt x="943" y="1175"/>
                    <a:pt x="942" y="1175"/>
                  </a:cubicBezTo>
                  <a:cubicBezTo>
                    <a:pt x="943" y="1175"/>
                    <a:pt x="944" y="1175"/>
                    <a:pt x="943" y="1175"/>
                  </a:cubicBezTo>
                  <a:close/>
                  <a:moveTo>
                    <a:pt x="938" y="1168"/>
                  </a:moveTo>
                  <a:cubicBezTo>
                    <a:pt x="938" y="1168"/>
                    <a:pt x="938" y="1168"/>
                    <a:pt x="938" y="1168"/>
                  </a:cubicBezTo>
                  <a:cubicBezTo>
                    <a:pt x="938" y="1168"/>
                    <a:pt x="938" y="1168"/>
                    <a:pt x="938" y="1168"/>
                  </a:cubicBezTo>
                  <a:close/>
                  <a:moveTo>
                    <a:pt x="945" y="1176"/>
                  </a:moveTo>
                  <a:cubicBezTo>
                    <a:pt x="945" y="1177"/>
                    <a:pt x="945" y="1175"/>
                    <a:pt x="945" y="1176"/>
                  </a:cubicBezTo>
                  <a:cubicBezTo>
                    <a:pt x="945" y="1176"/>
                    <a:pt x="945" y="1176"/>
                    <a:pt x="945" y="1176"/>
                  </a:cubicBezTo>
                  <a:close/>
                  <a:moveTo>
                    <a:pt x="951" y="1180"/>
                  </a:moveTo>
                  <a:cubicBezTo>
                    <a:pt x="951" y="1181"/>
                    <a:pt x="951" y="1181"/>
                    <a:pt x="951" y="1181"/>
                  </a:cubicBezTo>
                  <a:cubicBezTo>
                    <a:pt x="951" y="1181"/>
                    <a:pt x="951" y="1180"/>
                    <a:pt x="951" y="1180"/>
                  </a:cubicBezTo>
                  <a:close/>
                  <a:moveTo>
                    <a:pt x="947" y="1178"/>
                  </a:moveTo>
                  <a:cubicBezTo>
                    <a:pt x="947" y="1178"/>
                    <a:pt x="947" y="1179"/>
                    <a:pt x="947" y="1179"/>
                  </a:cubicBezTo>
                  <a:cubicBezTo>
                    <a:pt x="947" y="1179"/>
                    <a:pt x="947" y="1178"/>
                    <a:pt x="947" y="1178"/>
                  </a:cubicBezTo>
                  <a:close/>
                  <a:moveTo>
                    <a:pt x="939" y="1168"/>
                  </a:moveTo>
                  <a:cubicBezTo>
                    <a:pt x="939" y="1168"/>
                    <a:pt x="939" y="1167"/>
                    <a:pt x="939" y="1168"/>
                  </a:cubicBezTo>
                  <a:cubicBezTo>
                    <a:pt x="939" y="1168"/>
                    <a:pt x="939" y="1168"/>
                    <a:pt x="939" y="1168"/>
                  </a:cubicBezTo>
                  <a:close/>
                  <a:moveTo>
                    <a:pt x="1043" y="1142"/>
                  </a:moveTo>
                  <a:cubicBezTo>
                    <a:pt x="1043" y="1142"/>
                    <a:pt x="1043" y="1142"/>
                    <a:pt x="1042" y="1142"/>
                  </a:cubicBezTo>
                  <a:cubicBezTo>
                    <a:pt x="1042" y="1142"/>
                    <a:pt x="1042" y="1142"/>
                    <a:pt x="1043" y="1142"/>
                  </a:cubicBezTo>
                  <a:close/>
                  <a:moveTo>
                    <a:pt x="1039" y="1143"/>
                  </a:moveTo>
                  <a:cubicBezTo>
                    <a:pt x="1039" y="1143"/>
                    <a:pt x="1039" y="1143"/>
                    <a:pt x="1039" y="1143"/>
                  </a:cubicBezTo>
                  <a:cubicBezTo>
                    <a:pt x="1039" y="1143"/>
                    <a:pt x="1039" y="1143"/>
                    <a:pt x="1039" y="1143"/>
                  </a:cubicBezTo>
                  <a:close/>
                  <a:moveTo>
                    <a:pt x="1040" y="1143"/>
                  </a:moveTo>
                  <a:cubicBezTo>
                    <a:pt x="1041" y="1142"/>
                    <a:pt x="1040" y="1143"/>
                    <a:pt x="1040" y="1143"/>
                  </a:cubicBezTo>
                  <a:cubicBezTo>
                    <a:pt x="1040" y="1143"/>
                    <a:pt x="1040" y="1143"/>
                    <a:pt x="1040" y="1143"/>
                  </a:cubicBezTo>
                  <a:close/>
                  <a:moveTo>
                    <a:pt x="1049" y="1142"/>
                  </a:moveTo>
                  <a:cubicBezTo>
                    <a:pt x="1048" y="1142"/>
                    <a:pt x="1048" y="1142"/>
                    <a:pt x="1048" y="1143"/>
                  </a:cubicBezTo>
                  <a:cubicBezTo>
                    <a:pt x="1049" y="1142"/>
                    <a:pt x="1049" y="1142"/>
                    <a:pt x="1049" y="1142"/>
                  </a:cubicBezTo>
                  <a:close/>
                  <a:moveTo>
                    <a:pt x="1044" y="1141"/>
                  </a:moveTo>
                  <a:cubicBezTo>
                    <a:pt x="1044" y="1141"/>
                    <a:pt x="1044" y="1141"/>
                    <a:pt x="1044" y="1141"/>
                  </a:cubicBezTo>
                  <a:cubicBezTo>
                    <a:pt x="1044" y="1141"/>
                    <a:pt x="1044" y="1141"/>
                    <a:pt x="1044" y="1141"/>
                  </a:cubicBezTo>
                  <a:close/>
                  <a:moveTo>
                    <a:pt x="1029" y="1148"/>
                  </a:moveTo>
                  <a:cubicBezTo>
                    <a:pt x="1030" y="1148"/>
                    <a:pt x="1029" y="1148"/>
                    <a:pt x="1029" y="1148"/>
                  </a:cubicBezTo>
                  <a:cubicBezTo>
                    <a:pt x="1029" y="1148"/>
                    <a:pt x="1029" y="1148"/>
                    <a:pt x="1029" y="1148"/>
                  </a:cubicBezTo>
                  <a:close/>
                  <a:moveTo>
                    <a:pt x="1030" y="1147"/>
                  </a:moveTo>
                  <a:cubicBezTo>
                    <a:pt x="1030" y="1147"/>
                    <a:pt x="1030" y="1147"/>
                    <a:pt x="1030" y="1147"/>
                  </a:cubicBezTo>
                  <a:cubicBezTo>
                    <a:pt x="1030" y="1147"/>
                    <a:pt x="1030" y="1147"/>
                    <a:pt x="1030" y="1147"/>
                  </a:cubicBezTo>
                  <a:close/>
                  <a:moveTo>
                    <a:pt x="1031" y="1145"/>
                  </a:moveTo>
                  <a:cubicBezTo>
                    <a:pt x="1031" y="1145"/>
                    <a:pt x="1031" y="1145"/>
                    <a:pt x="1032" y="1145"/>
                  </a:cubicBezTo>
                  <a:cubicBezTo>
                    <a:pt x="1032" y="1145"/>
                    <a:pt x="1032" y="1144"/>
                    <a:pt x="1032" y="1144"/>
                  </a:cubicBezTo>
                  <a:cubicBezTo>
                    <a:pt x="1032" y="1144"/>
                    <a:pt x="1031" y="1145"/>
                    <a:pt x="1031" y="1145"/>
                  </a:cubicBezTo>
                  <a:close/>
                  <a:moveTo>
                    <a:pt x="1029" y="1152"/>
                  </a:moveTo>
                  <a:cubicBezTo>
                    <a:pt x="1030" y="1152"/>
                    <a:pt x="1028" y="1151"/>
                    <a:pt x="1029" y="1152"/>
                  </a:cubicBezTo>
                  <a:cubicBezTo>
                    <a:pt x="1029" y="1152"/>
                    <a:pt x="1029" y="1151"/>
                    <a:pt x="1029" y="1152"/>
                  </a:cubicBezTo>
                  <a:close/>
                  <a:moveTo>
                    <a:pt x="1040" y="1150"/>
                  </a:moveTo>
                  <a:cubicBezTo>
                    <a:pt x="1040" y="1151"/>
                    <a:pt x="1040" y="1151"/>
                    <a:pt x="1040" y="1151"/>
                  </a:cubicBezTo>
                  <a:cubicBezTo>
                    <a:pt x="1040" y="1151"/>
                    <a:pt x="1040" y="1151"/>
                    <a:pt x="1041" y="1151"/>
                  </a:cubicBezTo>
                  <a:cubicBezTo>
                    <a:pt x="1041" y="1151"/>
                    <a:pt x="1041" y="1151"/>
                    <a:pt x="1040" y="1150"/>
                  </a:cubicBezTo>
                  <a:cubicBezTo>
                    <a:pt x="1040" y="1150"/>
                    <a:pt x="1040" y="1150"/>
                    <a:pt x="1040" y="1150"/>
                  </a:cubicBezTo>
                  <a:close/>
                  <a:moveTo>
                    <a:pt x="1040" y="1151"/>
                  </a:moveTo>
                  <a:cubicBezTo>
                    <a:pt x="1040" y="1151"/>
                    <a:pt x="1040" y="1151"/>
                    <a:pt x="1040" y="1151"/>
                  </a:cubicBezTo>
                  <a:cubicBezTo>
                    <a:pt x="1040" y="1151"/>
                    <a:pt x="1040" y="1152"/>
                    <a:pt x="1040" y="1151"/>
                  </a:cubicBezTo>
                  <a:close/>
                  <a:moveTo>
                    <a:pt x="1047" y="1144"/>
                  </a:moveTo>
                  <a:cubicBezTo>
                    <a:pt x="1048" y="1144"/>
                    <a:pt x="1048" y="1144"/>
                    <a:pt x="1048" y="1144"/>
                  </a:cubicBezTo>
                  <a:cubicBezTo>
                    <a:pt x="1047" y="1144"/>
                    <a:pt x="1047" y="1144"/>
                    <a:pt x="1047" y="1144"/>
                  </a:cubicBezTo>
                  <a:cubicBezTo>
                    <a:pt x="1047" y="1143"/>
                    <a:pt x="1048" y="1143"/>
                    <a:pt x="1048" y="1142"/>
                  </a:cubicBezTo>
                  <a:cubicBezTo>
                    <a:pt x="1047" y="1142"/>
                    <a:pt x="1046" y="1144"/>
                    <a:pt x="1045" y="1144"/>
                  </a:cubicBezTo>
                  <a:cubicBezTo>
                    <a:pt x="1045" y="1143"/>
                    <a:pt x="1047" y="1141"/>
                    <a:pt x="1049" y="1140"/>
                  </a:cubicBezTo>
                  <a:cubicBezTo>
                    <a:pt x="1048" y="1140"/>
                    <a:pt x="1045" y="1141"/>
                    <a:pt x="1045" y="1141"/>
                  </a:cubicBezTo>
                  <a:cubicBezTo>
                    <a:pt x="1043" y="1142"/>
                    <a:pt x="1038" y="1143"/>
                    <a:pt x="1038" y="1145"/>
                  </a:cubicBezTo>
                  <a:cubicBezTo>
                    <a:pt x="1039" y="1145"/>
                    <a:pt x="1039" y="1144"/>
                    <a:pt x="1039" y="1145"/>
                  </a:cubicBezTo>
                  <a:cubicBezTo>
                    <a:pt x="1038" y="1145"/>
                    <a:pt x="1040" y="1145"/>
                    <a:pt x="1039" y="1145"/>
                  </a:cubicBezTo>
                  <a:cubicBezTo>
                    <a:pt x="1039" y="1146"/>
                    <a:pt x="1039" y="1146"/>
                    <a:pt x="1039" y="1146"/>
                  </a:cubicBezTo>
                  <a:cubicBezTo>
                    <a:pt x="1040" y="1146"/>
                    <a:pt x="1040" y="1146"/>
                    <a:pt x="1040" y="1146"/>
                  </a:cubicBezTo>
                  <a:cubicBezTo>
                    <a:pt x="1040" y="1146"/>
                    <a:pt x="1042" y="1144"/>
                    <a:pt x="1042" y="1145"/>
                  </a:cubicBezTo>
                  <a:cubicBezTo>
                    <a:pt x="1042" y="1145"/>
                    <a:pt x="1043" y="1144"/>
                    <a:pt x="1043" y="1144"/>
                  </a:cubicBezTo>
                  <a:cubicBezTo>
                    <a:pt x="1044" y="1144"/>
                    <a:pt x="1044" y="1145"/>
                    <a:pt x="1044" y="1145"/>
                  </a:cubicBezTo>
                  <a:cubicBezTo>
                    <a:pt x="1045" y="1145"/>
                    <a:pt x="1045" y="1145"/>
                    <a:pt x="1046" y="1144"/>
                  </a:cubicBezTo>
                  <a:cubicBezTo>
                    <a:pt x="1046" y="1144"/>
                    <a:pt x="1047" y="1144"/>
                    <a:pt x="1047" y="1144"/>
                  </a:cubicBezTo>
                  <a:cubicBezTo>
                    <a:pt x="1047" y="1144"/>
                    <a:pt x="1047" y="1144"/>
                    <a:pt x="1047" y="1144"/>
                  </a:cubicBezTo>
                  <a:close/>
                  <a:moveTo>
                    <a:pt x="1044" y="1151"/>
                  </a:moveTo>
                  <a:cubicBezTo>
                    <a:pt x="1045" y="1152"/>
                    <a:pt x="1045" y="1152"/>
                    <a:pt x="1045" y="1152"/>
                  </a:cubicBezTo>
                  <a:cubicBezTo>
                    <a:pt x="1045" y="1151"/>
                    <a:pt x="1045" y="1151"/>
                    <a:pt x="1044" y="1151"/>
                  </a:cubicBezTo>
                  <a:close/>
                  <a:moveTo>
                    <a:pt x="1040" y="1153"/>
                  </a:moveTo>
                  <a:cubicBezTo>
                    <a:pt x="1039" y="1153"/>
                    <a:pt x="1039" y="1153"/>
                    <a:pt x="1039" y="1153"/>
                  </a:cubicBezTo>
                  <a:cubicBezTo>
                    <a:pt x="1039" y="1153"/>
                    <a:pt x="1039" y="1151"/>
                    <a:pt x="1039" y="1151"/>
                  </a:cubicBezTo>
                  <a:cubicBezTo>
                    <a:pt x="1039" y="1151"/>
                    <a:pt x="1039" y="1150"/>
                    <a:pt x="1038" y="1150"/>
                  </a:cubicBezTo>
                  <a:cubicBezTo>
                    <a:pt x="1038" y="1150"/>
                    <a:pt x="1038" y="1150"/>
                    <a:pt x="1038" y="1150"/>
                  </a:cubicBezTo>
                  <a:cubicBezTo>
                    <a:pt x="1038" y="1150"/>
                    <a:pt x="1038" y="1150"/>
                    <a:pt x="1037" y="1150"/>
                  </a:cubicBezTo>
                  <a:cubicBezTo>
                    <a:pt x="1038" y="1150"/>
                    <a:pt x="1037" y="1150"/>
                    <a:pt x="1037" y="1150"/>
                  </a:cubicBezTo>
                  <a:cubicBezTo>
                    <a:pt x="1037" y="1149"/>
                    <a:pt x="1036" y="1148"/>
                    <a:pt x="1036" y="1148"/>
                  </a:cubicBezTo>
                  <a:cubicBezTo>
                    <a:pt x="1036" y="1148"/>
                    <a:pt x="1036" y="1148"/>
                    <a:pt x="1036" y="1148"/>
                  </a:cubicBezTo>
                  <a:cubicBezTo>
                    <a:pt x="1036" y="1148"/>
                    <a:pt x="1036" y="1148"/>
                    <a:pt x="1036" y="1149"/>
                  </a:cubicBezTo>
                  <a:cubicBezTo>
                    <a:pt x="1035" y="1149"/>
                    <a:pt x="1035" y="1149"/>
                    <a:pt x="1034" y="1149"/>
                  </a:cubicBezTo>
                  <a:cubicBezTo>
                    <a:pt x="1034" y="1149"/>
                    <a:pt x="1034" y="1149"/>
                    <a:pt x="1034" y="1149"/>
                  </a:cubicBezTo>
                  <a:cubicBezTo>
                    <a:pt x="1034" y="1148"/>
                    <a:pt x="1033" y="1149"/>
                    <a:pt x="1033" y="1149"/>
                  </a:cubicBezTo>
                  <a:cubicBezTo>
                    <a:pt x="1033" y="1149"/>
                    <a:pt x="1032" y="1149"/>
                    <a:pt x="1032" y="1150"/>
                  </a:cubicBezTo>
                  <a:cubicBezTo>
                    <a:pt x="1032" y="1150"/>
                    <a:pt x="1031" y="1150"/>
                    <a:pt x="1031" y="1151"/>
                  </a:cubicBezTo>
                  <a:cubicBezTo>
                    <a:pt x="1031" y="1151"/>
                    <a:pt x="1030" y="1152"/>
                    <a:pt x="1030" y="1152"/>
                  </a:cubicBezTo>
                  <a:cubicBezTo>
                    <a:pt x="1030" y="1153"/>
                    <a:pt x="1030" y="1153"/>
                    <a:pt x="1030" y="1153"/>
                  </a:cubicBezTo>
                  <a:cubicBezTo>
                    <a:pt x="1030" y="1154"/>
                    <a:pt x="1031" y="1154"/>
                    <a:pt x="1031" y="1154"/>
                  </a:cubicBezTo>
                  <a:cubicBezTo>
                    <a:pt x="1032" y="1154"/>
                    <a:pt x="1032" y="1154"/>
                    <a:pt x="1032" y="1154"/>
                  </a:cubicBezTo>
                  <a:cubicBezTo>
                    <a:pt x="1033" y="1154"/>
                    <a:pt x="1034" y="1155"/>
                    <a:pt x="1036" y="1155"/>
                  </a:cubicBezTo>
                  <a:cubicBezTo>
                    <a:pt x="1036" y="1155"/>
                    <a:pt x="1040" y="1153"/>
                    <a:pt x="1040" y="1153"/>
                  </a:cubicBezTo>
                  <a:close/>
                  <a:moveTo>
                    <a:pt x="1047" y="1161"/>
                  </a:moveTo>
                  <a:cubicBezTo>
                    <a:pt x="1047" y="1161"/>
                    <a:pt x="1047" y="1162"/>
                    <a:pt x="1047" y="1161"/>
                  </a:cubicBezTo>
                  <a:cubicBezTo>
                    <a:pt x="1047" y="1161"/>
                    <a:pt x="1047" y="1161"/>
                    <a:pt x="1047" y="1161"/>
                  </a:cubicBezTo>
                  <a:close/>
                  <a:moveTo>
                    <a:pt x="1044" y="1153"/>
                  </a:moveTo>
                  <a:cubicBezTo>
                    <a:pt x="1044" y="1153"/>
                    <a:pt x="1044" y="1152"/>
                    <a:pt x="1043" y="1153"/>
                  </a:cubicBezTo>
                  <a:cubicBezTo>
                    <a:pt x="1044" y="1153"/>
                    <a:pt x="1044" y="1154"/>
                    <a:pt x="1044" y="1154"/>
                  </a:cubicBezTo>
                  <a:cubicBezTo>
                    <a:pt x="1044" y="1154"/>
                    <a:pt x="1044" y="1154"/>
                    <a:pt x="1044" y="1153"/>
                  </a:cubicBezTo>
                  <a:close/>
                  <a:moveTo>
                    <a:pt x="1044" y="1149"/>
                  </a:moveTo>
                  <a:cubicBezTo>
                    <a:pt x="1044" y="1149"/>
                    <a:pt x="1045" y="1149"/>
                    <a:pt x="1045" y="1148"/>
                  </a:cubicBezTo>
                  <a:cubicBezTo>
                    <a:pt x="1045" y="1148"/>
                    <a:pt x="1045" y="1147"/>
                    <a:pt x="1044" y="1148"/>
                  </a:cubicBezTo>
                  <a:cubicBezTo>
                    <a:pt x="1044" y="1148"/>
                    <a:pt x="1044" y="1148"/>
                    <a:pt x="1044" y="1149"/>
                  </a:cubicBezTo>
                  <a:close/>
                  <a:moveTo>
                    <a:pt x="1042" y="1150"/>
                  </a:moveTo>
                  <a:cubicBezTo>
                    <a:pt x="1042" y="1150"/>
                    <a:pt x="1042" y="1150"/>
                    <a:pt x="1042" y="1151"/>
                  </a:cubicBezTo>
                  <a:cubicBezTo>
                    <a:pt x="1042" y="1150"/>
                    <a:pt x="1042" y="1150"/>
                    <a:pt x="1042" y="1150"/>
                  </a:cubicBezTo>
                  <a:close/>
                  <a:moveTo>
                    <a:pt x="1035" y="1161"/>
                  </a:moveTo>
                  <a:cubicBezTo>
                    <a:pt x="1035" y="1161"/>
                    <a:pt x="1035" y="1161"/>
                    <a:pt x="1036" y="1161"/>
                  </a:cubicBezTo>
                  <a:cubicBezTo>
                    <a:pt x="1036" y="1161"/>
                    <a:pt x="1036" y="1161"/>
                    <a:pt x="1036" y="1161"/>
                  </a:cubicBezTo>
                  <a:cubicBezTo>
                    <a:pt x="1036" y="1161"/>
                    <a:pt x="1039" y="1160"/>
                    <a:pt x="1038" y="1160"/>
                  </a:cubicBezTo>
                  <a:cubicBezTo>
                    <a:pt x="1037" y="1160"/>
                    <a:pt x="1035" y="1160"/>
                    <a:pt x="1035" y="1161"/>
                  </a:cubicBezTo>
                  <a:close/>
                  <a:moveTo>
                    <a:pt x="1053" y="1151"/>
                  </a:moveTo>
                  <a:cubicBezTo>
                    <a:pt x="1053" y="1151"/>
                    <a:pt x="1053" y="1151"/>
                    <a:pt x="1053" y="1151"/>
                  </a:cubicBezTo>
                  <a:cubicBezTo>
                    <a:pt x="1053" y="1151"/>
                    <a:pt x="1053" y="1151"/>
                    <a:pt x="1053" y="1151"/>
                  </a:cubicBezTo>
                  <a:close/>
                  <a:moveTo>
                    <a:pt x="1036" y="1156"/>
                  </a:moveTo>
                  <a:cubicBezTo>
                    <a:pt x="1036" y="1156"/>
                    <a:pt x="1036" y="1155"/>
                    <a:pt x="1036" y="1156"/>
                  </a:cubicBezTo>
                  <a:cubicBezTo>
                    <a:pt x="1036" y="1156"/>
                    <a:pt x="1036" y="1156"/>
                    <a:pt x="1036" y="1156"/>
                  </a:cubicBezTo>
                  <a:close/>
                  <a:moveTo>
                    <a:pt x="1032" y="1157"/>
                  </a:moveTo>
                  <a:cubicBezTo>
                    <a:pt x="1032" y="1157"/>
                    <a:pt x="1032" y="1157"/>
                    <a:pt x="1032" y="1157"/>
                  </a:cubicBezTo>
                  <a:cubicBezTo>
                    <a:pt x="1033" y="1157"/>
                    <a:pt x="1033" y="1157"/>
                    <a:pt x="1032" y="1157"/>
                  </a:cubicBezTo>
                  <a:close/>
                  <a:moveTo>
                    <a:pt x="1057" y="1154"/>
                  </a:moveTo>
                  <a:cubicBezTo>
                    <a:pt x="1057" y="1154"/>
                    <a:pt x="1057" y="1154"/>
                    <a:pt x="1056" y="1154"/>
                  </a:cubicBezTo>
                  <a:cubicBezTo>
                    <a:pt x="1056" y="1155"/>
                    <a:pt x="1057" y="1155"/>
                    <a:pt x="1057" y="1154"/>
                  </a:cubicBezTo>
                  <a:close/>
                  <a:moveTo>
                    <a:pt x="1058" y="1161"/>
                  </a:moveTo>
                  <a:cubicBezTo>
                    <a:pt x="1058" y="1161"/>
                    <a:pt x="1058" y="1161"/>
                    <a:pt x="1058" y="1161"/>
                  </a:cubicBezTo>
                  <a:cubicBezTo>
                    <a:pt x="1058" y="1161"/>
                    <a:pt x="1058" y="1161"/>
                    <a:pt x="1058" y="1161"/>
                  </a:cubicBezTo>
                  <a:close/>
                  <a:moveTo>
                    <a:pt x="1058" y="1159"/>
                  </a:moveTo>
                  <a:cubicBezTo>
                    <a:pt x="1058" y="1159"/>
                    <a:pt x="1058" y="1159"/>
                    <a:pt x="1057" y="1159"/>
                  </a:cubicBezTo>
                  <a:cubicBezTo>
                    <a:pt x="1058" y="1159"/>
                    <a:pt x="1058" y="1159"/>
                    <a:pt x="1058" y="1159"/>
                  </a:cubicBezTo>
                  <a:close/>
                  <a:moveTo>
                    <a:pt x="1056" y="1159"/>
                  </a:moveTo>
                  <a:cubicBezTo>
                    <a:pt x="1056" y="1159"/>
                    <a:pt x="1056" y="1159"/>
                    <a:pt x="1056" y="1159"/>
                  </a:cubicBezTo>
                  <a:cubicBezTo>
                    <a:pt x="1056" y="1159"/>
                    <a:pt x="1056" y="1159"/>
                    <a:pt x="1056" y="1159"/>
                  </a:cubicBezTo>
                  <a:close/>
                  <a:moveTo>
                    <a:pt x="1048" y="1157"/>
                  </a:moveTo>
                  <a:cubicBezTo>
                    <a:pt x="1048" y="1157"/>
                    <a:pt x="1047" y="1157"/>
                    <a:pt x="1047" y="1157"/>
                  </a:cubicBezTo>
                  <a:cubicBezTo>
                    <a:pt x="1048" y="1158"/>
                    <a:pt x="1048" y="1157"/>
                    <a:pt x="1048" y="1157"/>
                  </a:cubicBezTo>
                  <a:close/>
                  <a:moveTo>
                    <a:pt x="1056" y="1147"/>
                  </a:moveTo>
                  <a:cubicBezTo>
                    <a:pt x="1055" y="1147"/>
                    <a:pt x="1055" y="1149"/>
                    <a:pt x="1056" y="1148"/>
                  </a:cubicBezTo>
                  <a:cubicBezTo>
                    <a:pt x="1055" y="1148"/>
                    <a:pt x="1056" y="1148"/>
                    <a:pt x="1056" y="1147"/>
                  </a:cubicBezTo>
                  <a:close/>
                  <a:moveTo>
                    <a:pt x="1049" y="1145"/>
                  </a:moveTo>
                  <a:cubicBezTo>
                    <a:pt x="1050" y="1143"/>
                    <a:pt x="1049" y="1145"/>
                    <a:pt x="1048" y="1145"/>
                  </a:cubicBezTo>
                  <a:cubicBezTo>
                    <a:pt x="1048" y="1145"/>
                    <a:pt x="1048" y="1146"/>
                    <a:pt x="1048" y="1146"/>
                  </a:cubicBezTo>
                  <a:cubicBezTo>
                    <a:pt x="1048" y="1146"/>
                    <a:pt x="1049" y="1145"/>
                    <a:pt x="1049" y="1145"/>
                  </a:cubicBezTo>
                  <a:close/>
                  <a:moveTo>
                    <a:pt x="1049" y="1160"/>
                  </a:moveTo>
                  <a:cubicBezTo>
                    <a:pt x="1049" y="1160"/>
                    <a:pt x="1049" y="1160"/>
                    <a:pt x="1049" y="1160"/>
                  </a:cubicBezTo>
                  <a:cubicBezTo>
                    <a:pt x="1049" y="1159"/>
                    <a:pt x="1050" y="1160"/>
                    <a:pt x="1050" y="1160"/>
                  </a:cubicBezTo>
                  <a:cubicBezTo>
                    <a:pt x="1050" y="1160"/>
                    <a:pt x="1050" y="1160"/>
                    <a:pt x="1049" y="1160"/>
                  </a:cubicBezTo>
                  <a:close/>
                  <a:moveTo>
                    <a:pt x="1050" y="1144"/>
                  </a:moveTo>
                  <a:cubicBezTo>
                    <a:pt x="1050" y="1144"/>
                    <a:pt x="1050" y="1144"/>
                    <a:pt x="1050" y="1145"/>
                  </a:cubicBezTo>
                  <a:cubicBezTo>
                    <a:pt x="1050" y="1144"/>
                    <a:pt x="1050" y="1144"/>
                    <a:pt x="1050" y="1144"/>
                  </a:cubicBezTo>
                  <a:close/>
                  <a:moveTo>
                    <a:pt x="1055" y="1160"/>
                  </a:moveTo>
                  <a:cubicBezTo>
                    <a:pt x="1055" y="1160"/>
                    <a:pt x="1055" y="1160"/>
                    <a:pt x="1055" y="1160"/>
                  </a:cubicBezTo>
                  <a:cubicBezTo>
                    <a:pt x="1055" y="1160"/>
                    <a:pt x="1056" y="1160"/>
                    <a:pt x="1055" y="1160"/>
                  </a:cubicBezTo>
                  <a:close/>
                  <a:moveTo>
                    <a:pt x="1054" y="1149"/>
                  </a:moveTo>
                  <a:cubicBezTo>
                    <a:pt x="1054" y="1150"/>
                    <a:pt x="1054" y="1149"/>
                    <a:pt x="1054" y="1149"/>
                  </a:cubicBezTo>
                  <a:cubicBezTo>
                    <a:pt x="1054" y="1149"/>
                    <a:pt x="1054" y="1149"/>
                    <a:pt x="1054" y="1149"/>
                  </a:cubicBezTo>
                  <a:close/>
                  <a:moveTo>
                    <a:pt x="1053" y="1146"/>
                  </a:moveTo>
                  <a:cubicBezTo>
                    <a:pt x="1053" y="1146"/>
                    <a:pt x="1053" y="1146"/>
                    <a:pt x="1053" y="1146"/>
                  </a:cubicBezTo>
                  <a:cubicBezTo>
                    <a:pt x="1053" y="1146"/>
                    <a:pt x="1053" y="1146"/>
                    <a:pt x="1053" y="1146"/>
                  </a:cubicBezTo>
                  <a:close/>
                  <a:moveTo>
                    <a:pt x="595" y="1210"/>
                  </a:moveTo>
                  <a:cubicBezTo>
                    <a:pt x="595" y="1210"/>
                    <a:pt x="596" y="1214"/>
                    <a:pt x="596" y="1214"/>
                  </a:cubicBezTo>
                  <a:cubicBezTo>
                    <a:pt x="597" y="1212"/>
                    <a:pt x="596" y="1208"/>
                    <a:pt x="594" y="1210"/>
                  </a:cubicBezTo>
                  <a:cubicBezTo>
                    <a:pt x="594" y="1210"/>
                    <a:pt x="595" y="1210"/>
                    <a:pt x="595" y="1210"/>
                  </a:cubicBezTo>
                  <a:close/>
                  <a:moveTo>
                    <a:pt x="608" y="1174"/>
                  </a:moveTo>
                  <a:cubicBezTo>
                    <a:pt x="609" y="1175"/>
                    <a:pt x="608" y="1173"/>
                    <a:pt x="608" y="1173"/>
                  </a:cubicBezTo>
                  <a:cubicBezTo>
                    <a:pt x="608" y="1173"/>
                    <a:pt x="607" y="1174"/>
                    <a:pt x="608" y="1174"/>
                  </a:cubicBezTo>
                  <a:close/>
                  <a:moveTo>
                    <a:pt x="593" y="1212"/>
                  </a:moveTo>
                  <a:cubicBezTo>
                    <a:pt x="592" y="1211"/>
                    <a:pt x="592" y="1210"/>
                    <a:pt x="592" y="1209"/>
                  </a:cubicBezTo>
                  <a:cubicBezTo>
                    <a:pt x="591" y="1210"/>
                    <a:pt x="592" y="1213"/>
                    <a:pt x="593" y="1213"/>
                  </a:cubicBezTo>
                  <a:cubicBezTo>
                    <a:pt x="593" y="1213"/>
                    <a:pt x="593" y="1213"/>
                    <a:pt x="593" y="1212"/>
                  </a:cubicBezTo>
                  <a:close/>
                  <a:moveTo>
                    <a:pt x="193" y="939"/>
                  </a:moveTo>
                  <a:cubicBezTo>
                    <a:pt x="193" y="940"/>
                    <a:pt x="188" y="938"/>
                    <a:pt x="190" y="941"/>
                  </a:cubicBezTo>
                  <a:cubicBezTo>
                    <a:pt x="192" y="942"/>
                    <a:pt x="196" y="941"/>
                    <a:pt x="197" y="940"/>
                  </a:cubicBezTo>
                  <a:cubicBezTo>
                    <a:pt x="196" y="939"/>
                    <a:pt x="195" y="938"/>
                    <a:pt x="193" y="939"/>
                  </a:cubicBezTo>
                  <a:close/>
                  <a:moveTo>
                    <a:pt x="537" y="959"/>
                  </a:moveTo>
                  <a:cubicBezTo>
                    <a:pt x="537" y="959"/>
                    <a:pt x="536" y="957"/>
                    <a:pt x="536" y="956"/>
                  </a:cubicBezTo>
                  <a:cubicBezTo>
                    <a:pt x="539" y="955"/>
                    <a:pt x="539" y="959"/>
                    <a:pt x="537" y="959"/>
                  </a:cubicBezTo>
                  <a:close/>
                  <a:moveTo>
                    <a:pt x="16" y="757"/>
                  </a:moveTo>
                  <a:cubicBezTo>
                    <a:pt x="17" y="758"/>
                    <a:pt x="15" y="758"/>
                    <a:pt x="15" y="758"/>
                  </a:cubicBezTo>
                  <a:cubicBezTo>
                    <a:pt x="15" y="758"/>
                    <a:pt x="13" y="759"/>
                    <a:pt x="13" y="758"/>
                  </a:cubicBezTo>
                  <a:cubicBezTo>
                    <a:pt x="13" y="758"/>
                    <a:pt x="16" y="757"/>
                    <a:pt x="16" y="757"/>
                  </a:cubicBezTo>
                  <a:close/>
                  <a:moveTo>
                    <a:pt x="4" y="723"/>
                  </a:moveTo>
                  <a:cubicBezTo>
                    <a:pt x="4" y="723"/>
                    <a:pt x="5" y="721"/>
                    <a:pt x="6" y="721"/>
                  </a:cubicBezTo>
                  <a:cubicBezTo>
                    <a:pt x="6" y="720"/>
                    <a:pt x="5" y="720"/>
                    <a:pt x="5" y="719"/>
                  </a:cubicBezTo>
                  <a:cubicBezTo>
                    <a:pt x="6" y="719"/>
                    <a:pt x="6" y="719"/>
                    <a:pt x="7" y="718"/>
                  </a:cubicBezTo>
                  <a:cubicBezTo>
                    <a:pt x="7" y="718"/>
                    <a:pt x="7" y="718"/>
                    <a:pt x="8" y="717"/>
                  </a:cubicBezTo>
                  <a:cubicBezTo>
                    <a:pt x="8" y="716"/>
                    <a:pt x="7" y="715"/>
                    <a:pt x="5" y="714"/>
                  </a:cubicBezTo>
                  <a:cubicBezTo>
                    <a:pt x="5" y="713"/>
                    <a:pt x="10" y="712"/>
                    <a:pt x="11" y="711"/>
                  </a:cubicBezTo>
                  <a:cubicBezTo>
                    <a:pt x="11" y="711"/>
                    <a:pt x="12" y="712"/>
                    <a:pt x="13" y="712"/>
                  </a:cubicBezTo>
                  <a:cubicBezTo>
                    <a:pt x="13" y="712"/>
                    <a:pt x="14" y="713"/>
                    <a:pt x="14" y="713"/>
                  </a:cubicBezTo>
                  <a:cubicBezTo>
                    <a:pt x="15" y="713"/>
                    <a:pt x="16" y="712"/>
                    <a:pt x="17" y="712"/>
                  </a:cubicBezTo>
                  <a:cubicBezTo>
                    <a:pt x="17" y="713"/>
                    <a:pt x="17" y="714"/>
                    <a:pt x="17" y="715"/>
                  </a:cubicBezTo>
                  <a:cubicBezTo>
                    <a:pt x="18" y="717"/>
                    <a:pt x="20" y="717"/>
                    <a:pt x="22" y="718"/>
                  </a:cubicBezTo>
                  <a:cubicBezTo>
                    <a:pt x="23" y="719"/>
                    <a:pt x="24" y="718"/>
                    <a:pt x="24" y="720"/>
                  </a:cubicBezTo>
                  <a:cubicBezTo>
                    <a:pt x="24" y="721"/>
                    <a:pt x="22" y="721"/>
                    <a:pt x="21" y="721"/>
                  </a:cubicBezTo>
                  <a:cubicBezTo>
                    <a:pt x="21" y="721"/>
                    <a:pt x="17" y="721"/>
                    <a:pt x="17" y="721"/>
                  </a:cubicBezTo>
                  <a:cubicBezTo>
                    <a:pt x="17" y="721"/>
                    <a:pt x="15" y="721"/>
                    <a:pt x="14" y="721"/>
                  </a:cubicBezTo>
                  <a:cubicBezTo>
                    <a:pt x="13" y="721"/>
                    <a:pt x="14" y="721"/>
                    <a:pt x="13" y="722"/>
                  </a:cubicBezTo>
                  <a:cubicBezTo>
                    <a:pt x="11" y="724"/>
                    <a:pt x="9" y="724"/>
                    <a:pt x="8" y="726"/>
                  </a:cubicBezTo>
                  <a:cubicBezTo>
                    <a:pt x="8" y="726"/>
                    <a:pt x="4" y="730"/>
                    <a:pt x="4" y="729"/>
                  </a:cubicBezTo>
                  <a:cubicBezTo>
                    <a:pt x="4" y="726"/>
                    <a:pt x="8" y="726"/>
                    <a:pt x="9" y="725"/>
                  </a:cubicBezTo>
                  <a:cubicBezTo>
                    <a:pt x="9" y="723"/>
                    <a:pt x="4" y="726"/>
                    <a:pt x="4" y="723"/>
                  </a:cubicBezTo>
                  <a:close/>
                  <a:moveTo>
                    <a:pt x="3" y="729"/>
                  </a:moveTo>
                  <a:cubicBezTo>
                    <a:pt x="2" y="729"/>
                    <a:pt x="0" y="729"/>
                    <a:pt x="2" y="728"/>
                  </a:cubicBezTo>
                  <a:cubicBezTo>
                    <a:pt x="3" y="728"/>
                    <a:pt x="4" y="728"/>
                    <a:pt x="3" y="729"/>
                  </a:cubicBezTo>
                  <a:close/>
                  <a:moveTo>
                    <a:pt x="653" y="852"/>
                  </a:moveTo>
                  <a:cubicBezTo>
                    <a:pt x="653" y="853"/>
                    <a:pt x="653" y="854"/>
                    <a:pt x="652" y="855"/>
                  </a:cubicBezTo>
                  <a:cubicBezTo>
                    <a:pt x="652" y="855"/>
                    <a:pt x="652" y="856"/>
                    <a:pt x="651" y="857"/>
                  </a:cubicBezTo>
                  <a:cubicBezTo>
                    <a:pt x="651" y="859"/>
                    <a:pt x="651" y="862"/>
                    <a:pt x="650" y="864"/>
                  </a:cubicBezTo>
                  <a:cubicBezTo>
                    <a:pt x="649" y="866"/>
                    <a:pt x="647" y="868"/>
                    <a:pt x="646" y="870"/>
                  </a:cubicBezTo>
                  <a:cubicBezTo>
                    <a:pt x="646" y="871"/>
                    <a:pt x="647" y="872"/>
                    <a:pt x="646" y="873"/>
                  </a:cubicBezTo>
                  <a:cubicBezTo>
                    <a:pt x="645" y="873"/>
                    <a:pt x="645" y="871"/>
                    <a:pt x="645" y="871"/>
                  </a:cubicBezTo>
                  <a:cubicBezTo>
                    <a:pt x="644" y="871"/>
                    <a:pt x="645" y="870"/>
                    <a:pt x="645" y="870"/>
                  </a:cubicBezTo>
                  <a:cubicBezTo>
                    <a:pt x="641" y="870"/>
                    <a:pt x="641" y="865"/>
                    <a:pt x="641" y="863"/>
                  </a:cubicBezTo>
                  <a:cubicBezTo>
                    <a:pt x="642" y="859"/>
                    <a:pt x="643" y="857"/>
                    <a:pt x="645" y="855"/>
                  </a:cubicBezTo>
                  <a:cubicBezTo>
                    <a:pt x="645" y="854"/>
                    <a:pt x="646" y="852"/>
                    <a:pt x="647" y="852"/>
                  </a:cubicBezTo>
                  <a:cubicBezTo>
                    <a:pt x="647" y="850"/>
                    <a:pt x="649" y="850"/>
                    <a:pt x="650" y="849"/>
                  </a:cubicBezTo>
                  <a:cubicBezTo>
                    <a:pt x="651" y="848"/>
                    <a:pt x="654" y="849"/>
                    <a:pt x="654" y="850"/>
                  </a:cubicBezTo>
                  <a:cubicBezTo>
                    <a:pt x="654" y="851"/>
                    <a:pt x="653" y="851"/>
                    <a:pt x="653" y="852"/>
                  </a:cubicBezTo>
                  <a:close/>
                  <a:moveTo>
                    <a:pt x="379" y="971"/>
                  </a:moveTo>
                  <a:cubicBezTo>
                    <a:pt x="381" y="973"/>
                    <a:pt x="384" y="977"/>
                    <a:pt x="382" y="980"/>
                  </a:cubicBezTo>
                  <a:cubicBezTo>
                    <a:pt x="381" y="983"/>
                    <a:pt x="379" y="983"/>
                    <a:pt x="376" y="984"/>
                  </a:cubicBezTo>
                  <a:cubicBezTo>
                    <a:pt x="375" y="984"/>
                    <a:pt x="374" y="985"/>
                    <a:pt x="373" y="985"/>
                  </a:cubicBezTo>
                  <a:cubicBezTo>
                    <a:pt x="371" y="985"/>
                    <a:pt x="370" y="983"/>
                    <a:pt x="370" y="982"/>
                  </a:cubicBezTo>
                  <a:cubicBezTo>
                    <a:pt x="368" y="979"/>
                    <a:pt x="368" y="975"/>
                    <a:pt x="369" y="972"/>
                  </a:cubicBezTo>
                  <a:cubicBezTo>
                    <a:pt x="369" y="970"/>
                    <a:pt x="369" y="968"/>
                    <a:pt x="369" y="966"/>
                  </a:cubicBezTo>
                  <a:cubicBezTo>
                    <a:pt x="370" y="964"/>
                    <a:pt x="371" y="962"/>
                    <a:pt x="371" y="960"/>
                  </a:cubicBezTo>
                  <a:cubicBezTo>
                    <a:pt x="371" y="960"/>
                    <a:pt x="371" y="960"/>
                    <a:pt x="371" y="960"/>
                  </a:cubicBezTo>
                  <a:cubicBezTo>
                    <a:pt x="369" y="958"/>
                    <a:pt x="372" y="959"/>
                    <a:pt x="372" y="959"/>
                  </a:cubicBezTo>
                  <a:cubicBezTo>
                    <a:pt x="372" y="960"/>
                    <a:pt x="372" y="960"/>
                    <a:pt x="371" y="960"/>
                  </a:cubicBezTo>
                  <a:cubicBezTo>
                    <a:pt x="372" y="961"/>
                    <a:pt x="372" y="961"/>
                    <a:pt x="372" y="961"/>
                  </a:cubicBezTo>
                  <a:cubicBezTo>
                    <a:pt x="373" y="959"/>
                    <a:pt x="376" y="962"/>
                    <a:pt x="376" y="963"/>
                  </a:cubicBezTo>
                  <a:cubicBezTo>
                    <a:pt x="376" y="966"/>
                    <a:pt x="379" y="968"/>
                    <a:pt x="379" y="971"/>
                  </a:cubicBezTo>
                  <a:close/>
                  <a:moveTo>
                    <a:pt x="684" y="787"/>
                  </a:moveTo>
                  <a:cubicBezTo>
                    <a:pt x="684" y="787"/>
                    <a:pt x="683" y="787"/>
                    <a:pt x="683" y="787"/>
                  </a:cubicBezTo>
                  <a:cubicBezTo>
                    <a:pt x="680" y="786"/>
                    <a:pt x="685" y="784"/>
                    <a:pt x="685" y="784"/>
                  </a:cubicBezTo>
                  <a:cubicBezTo>
                    <a:pt x="688" y="785"/>
                    <a:pt x="686" y="787"/>
                    <a:pt x="684" y="787"/>
                  </a:cubicBezTo>
                  <a:close/>
                  <a:moveTo>
                    <a:pt x="684" y="760"/>
                  </a:moveTo>
                  <a:cubicBezTo>
                    <a:pt x="684" y="761"/>
                    <a:pt x="683" y="760"/>
                    <a:pt x="683" y="760"/>
                  </a:cubicBezTo>
                  <a:cubicBezTo>
                    <a:pt x="684" y="760"/>
                    <a:pt x="684" y="760"/>
                    <a:pt x="684" y="760"/>
                  </a:cubicBezTo>
                  <a:close/>
                  <a:moveTo>
                    <a:pt x="248" y="9"/>
                  </a:moveTo>
                  <a:cubicBezTo>
                    <a:pt x="250" y="5"/>
                    <a:pt x="262" y="8"/>
                    <a:pt x="259" y="11"/>
                  </a:cubicBezTo>
                  <a:cubicBezTo>
                    <a:pt x="259" y="12"/>
                    <a:pt x="258" y="13"/>
                    <a:pt x="257" y="13"/>
                  </a:cubicBezTo>
                  <a:cubicBezTo>
                    <a:pt x="256" y="14"/>
                    <a:pt x="256" y="14"/>
                    <a:pt x="255" y="13"/>
                  </a:cubicBezTo>
                  <a:cubicBezTo>
                    <a:pt x="255" y="13"/>
                    <a:pt x="255" y="13"/>
                    <a:pt x="255" y="13"/>
                  </a:cubicBezTo>
                  <a:cubicBezTo>
                    <a:pt x="254" y="13"/>
                    <a:pt x="254" y="14"/>
                    <a:pt x="253" y="13"/>
                  </a:cubicBezTo>
                  <a:cubicBezTo>
                    <a:pt x="252" y="13"/>
                    <a:pt x="251" y="12"/>
                    <a:pt x="251" y="10"/>
                  </a:cubicBezTo>
                  <a:cubicBezTo>
                    <a:pt x="250" y="10"/>
                    <a:pt x="250" y="10"/>
                    <a:pt x="249" y="10"/>
                  </a:cubicBezTo>
                  <a:cubicBezTo>
                    <a:pt x="249" y="10"/>
                    <a:pt x="248" y="9"/>
                    <a:pt x="248" y="9"/>
                  </a:cubicBezTo>
                  <a:close/>
                  <a:moveTo>
                    <a:pt x="261" y="38"/>
                  </a:moveTo>
                  <a:cubicBezTo>
                    <a:pt x="261" y="36"/>
                    <a:pt x="261" y="31"/>
                    <a:pt x="264" y="31"/>
                  </a:cubicBezTo>
                  <a:cubicBezTo>
                    <a:pt x="267" y="30"/>
                    <a:pt x="269" y="34"/>
                    <a:pt x="270" y="37"/>
                  </a:cubicBezTo>
                  <a:cubicBezTo>
                    <a:pt x="270" y="38"/>
                    <a:pt x="270" y="38"/>
                    <a:pt x="270" y="39"/>
                  </a:cubicBezTo>
                  <a:cubicBezTo>
                    <a:pt x="269" y="39"/>
                    <a:pt x="269" y="40"/>
                    <a:pt x="268" y="40"/>
                  </a:cubicBezTo>
                  <a:cubicBezTo>
                    <a:pt x="272" y="44"/>
                    <a:pt x="265" y="51"/>
                    <a:pt x="261" y="52"/>
                  </a:cubicBezTo>
                  <a:cubicBezTo>
                    <a:pt x="261" y="52"/>
                    <a:pt x="261" y="52"/>
                    <a:pt x="261" y="52"/>
                  </a:cubicBezTo>
                  <a:cubicBezTo>
                    <a:pt x="260" y="53"/>
                    <a:pt x="260" y="53"/>
                    <a:pt x="259" y="53"/>
                  </a:cubicBezTo>
                  <a:cubicBezTo>
                    <a:pt x="256" y="52"/>
                    <a:pt x="255" y="56"/>
                    <a:pt x="253" y="52"/>
                  </a:cubicBezTo>
                  <a:cubicBezTo>
                    <a:pt x="251" y="50"/>
                    <a:pt x="250" y="48"/>
                    <a:pt x="252" y="45"/>
                  </a:cubicBezTo>
                  <a:cubicBezTo>
                    <a:pt x="253" y="44"/>
                    <a:pt x="255" y="41"/>
                    <a:pt x="258" y="41"/>
                  </a:cubicBezTo>
                  <a:cubicBezTo>
                    <a:pt x="260" y="40"/>
                    <a:pt x="262" y="41"/>
                    <a:pt x="261" y="38"/>
                  </a:cubicBezTo>
                  <a:cubicBezTo>
                    <a:pt x="261" y="38"/>
                    <a:pt x="262" y="39"/>
                    <a:pt x="261" y="38"/>
                  </a:cubicBezTo>
                  <a:close/>
                  <a:moveTo>
                    <a:pt x="246" y="13"/>
                  </a:moveTo>
                  <a:cubicBezTo>
                    <a:pt x="246" y="12"/>
                    <a:pt x="249" y="14"/>
                    <a:pt x="249" y="15"/>
                  </a:cubicBezTo>
                  <a:cubicBezTo>
                    <a:pt x="248" y="17"/>
                    <a:pt x="245" y="14"/>
                    <a:pt x="246" y="13"/>
                  </a:cubicBezTo>
                  <a:close/>
                  <a:moveTo>
                    <a:pt x="246" y="11"/>
                  </a:moveTo>
                  <a:cubicBezTo>
                    <a:pt x="246" y="11"/>
                    <a:pt x="247" y="10"/>
                    <a:pt x="247" y="11"/>
                  </a:cubicBezTo>
                  <a:cubicBezTo>
                    <a:pt x="247" y="11"/>
                    <a:pt x="246" y="12"/>
                    <a:pt x="246" y="11"/>
                  </a:cubicBezTo>
                  <a:close/>
                  <a:moveTo>
                    <a:pt x="344" y="277"/>
                  </a:moveTo>
                  <a:cubicBezTo>
                    <a:pt x="343" y="277"/>
                    <a:pt x="343" y="277"/>
                    <a:pt x="344" y="277"/>
                  </a:cubicBezTo>
                  <a:cubicBezTo>
                    <a:pt x="344" y="276"/>
                    <a:pt x="344" y="276"/>
                    <a:pt x="344" y="277"/>
                  </a:cubicBezTo>
                  <a:cubicBezTo>
                    <a:pt x="344" y="277"/>
                    <a:pt x="344" y="277"/>
                    <a:pt x="344" y="277"/>
                  </a:cubicBezTo>
                  <a:close/>
                  <a:moveTo>
                    <a:pt x="314" y="289"/>
                  </a:moveTo>
                  <a:cubicBezTo>
                    <a:pt x="314" y="288"/>
                    <a:pt x="313" y="287"/>
                    <a:pt x="312" y="286"/>
                  </a:cubicBezTo>
                  <a:cubicBezTo>
                    <a:pt x="314" y="286"/>
                    <a:pt x="314" y="286"/>
                    <a:pt x="314" y="289"/>
                  </a:cubicBezTo>
                  <a:close/>
                  <a:moveTo>
                    <a:pt x="344" y="284"/>
                  </a:moveTo>
                  <a:cubicBezTo>
                    <a:pt x="346" y="283"/>
                    <a:pt x="349" y="287"/>
                    <a:pt x="345" y="286"/>
                  </a:cubicBezTo>
                  <a:cubicBezTo>
                    <a:pt x="343" y="286"/>
                    <a:pt x="341" y="284"/>
                    <a:pt x="344" y="284"/>
                  </a:cubicBezTo>
                  <a:close/>
                  <a:moveTo>
                    <a:pt x="248" y="53"/>
                  </a:moveTo>
                  <a:cubicBezTo>
                    <a:pt x="248" y="54"/>
                    <a:pt x="248" y="56"/>
                    <a:pt x="247" y="57"/>
                  </a:cubicBezTo>
                  <a:cubicBezTo>
                    <a:pt x="246" y="58"/>
                    <a:pt x="245" y="58"/>
                    <a:pt x="244" y="59"/>
                  </a:cubicBezTo>
                  <a:cubicBezTo>
                    <a:pt x="243" y="61"/>
                    <a:pt x="243" y="64"/>
                    <a:pt x="241" y="65"/>
                  </a:cubicBezTo>
                  <a:cubicBezTo>
                    <a:pt x="238" y="67"/>
                    <a:pt x="238" y="63"/>
                    <a:pt x="236" y="63"/>
                  </a:cubicBezTo>
                  <a:cubicBezTo>
                    <a:pt x="234" y="62"/>
                    <a:pt x="233" y="65"/>
                    <a:pt x="231" y="64"/>
                  </a:cubicBezTo>
                  <a:cubicBezTo>
                    <a:pt x="228" y="62"/>
                    <a:pt x="229" y="56"/>
                    <a:pt x="229" y="53"/>
                  </a:cubicBezTo>
                  <a:cubicBezTo>
                    <a:pt x="230" y="51"/>
                    <a:pt x="230" y="48"/>
                    <a:pt x="232" y="47"/>
                  </a:cubicBezTo>
                  <a:cubicBezTo>
                    <a:pt x="233" y="47"/>
                    <a:pt x="234" y="46"/>
                    <a:pt x="234" y="47"/>
                  </a:cubicBezTo>
                  <a:cubicBezTo>
                    <a:pt x="235" y="47"/>
                    <a:pt x="234" y="48"/>
                    <a:pt x="233" y="48"/>
                  </a:cubicBezTo>
                  <a:cubicBezTo>
                    <a:pt x="237" y="48"/>
                    <a:pt x="240" y="48"/>
                    <a:pt x="243" y="46"/>
                  </a:cubicBezTo>
                  <a:cubicBezTo>
                    <a:pt x="246" y="45"/>
                    <a:pt x="247" y="44"/>
                    <a:pt x="248" y="48"/>
                  </a:cubicBezTo>
                  <a:cubicBezTo>
                    <a:pt x="249" y="50"/>
                    <a:pt x="249" y="52"/>
                    <a:pt x="248" y="53"/>
                  </a:cubicBezTo>
                  <a:close/>
                  <a:moveTo>
                    <a:pt x="302" y="282"/>
                  </a:moveTo>
                  <a:cubicBezTo>
                    <a:pt x="302" y="279"/>
                    <a:pt x="305" y="277"/>
                    <a:pt x="308" y="277"/>
                  </a:cubicBezTo>
                  <a:cubicBezTo>
                    <a:pt x="310" y="278"/>
                    <a:pt x="311" y="280"/>
                    <a:pt x="312" y="282"/>
                  </a:cubicBezTo>
                  <a:cubicBezTo>
                    <a:pt x="314" y="286"/>
                    <a:pt x="312" y="285"/>
                    <a:pt x="309" y="286"/>
                  </a:cubicBezTo>
                  <a:cubicBezTo>
                    <a:pt x="308" y="287"/>
                    <a:pt x="307" y="287"/>
                    <a:pt x="306" y="288"/>
                  </a:cubicBezTo>
                  <a:cubicBezTo>
                    <a:pt x="305" y="288"/>
                    <a:pt x="305" y="289"/>
                    <a:pt x="304" y="289"/>
                  </a:cubicBezTo>
                  <a:cubicBezTo>
                    <a:pt x="304" y="288"/>
                    <a:pt x="303" y="288"/>
                    <a:pt x="303" y="287"/>
                  </a:cubicBezTo>
                  <a:cubicBezTo>
                    <a:pt x="303" y="288"/>
                    <a:pt x="302" y="288"/>
                    <a:pt x="302" y="289"/>
                  </a:cubicBezTo>
                  <a:cubicBezTo>
                    <a:pt x="302" y="286"/>
                    <a:pt x="302" y="284"/>
                    <a:pt x="302" y="282"/>
                  </a:cubicBezTo>
                  <a:close/>
                  <a:moveTo>
                    <a:pt x="222" y="13"/>
                  </a:moveTo>
                  <a:cubicBezTo>
                    <a:pt x="221" y="12"/>
                    <a:pt x="223" y="11"/>
                    <a:pt x="223" y="11"/>
                  </a:cubicBezTo>
                  <a:cubicBezTo>
                    <a:pt x="225" y="10"/>
                    <a:pt x="224" y="14"/>
                    <a:pt x="222" y="13"/>
                  </a:cubicBezTo>
                  <a:close/>
                  <a:moveTo>
                    <a:pt x="221" y="30"/>
                  </a:moveTo>
                  <a:cubicBezTo>
                    <a:pt x="221" y="30"/>
                    <a:pt x="221" y="30"/>
                    <a:pt x="222" y="30"/>
                  </a:cubicBezTo>
                  <a:cubicBezTo>
                    <a:pt x="222" y="30"/>
                    <a:pt x="222" y="30"/>
                    <a:pt x="221" y="30"/>
                  </a:cubicBezTo>
                  <a:close/>
                  <a:moveTo>
                    <a:pt x="222" y="16"/>
                  </a:moveTo>
                  <a:cubicBezTo>
                    <a:pt x="222" y="15"/>
                    <a:pt x="222" y="16"/>
                    <a:pt x="222" y="16"/>
                  </a:cubicBezTo>
                  <a:cubicBezTo>
                    <a:pt x="222" y="16"/>
                    <a:pt x="222" y="16"/>
                    <a:pt x="221" y="16"/>
                  </a:cubicBezTo>
                  <a:cubicBezTo>
                    <a:pt x="221" y="16"/>
                    <a:pt x="221" y="16"/>
                    <a:pt x="222" y="16"/>
                  </a:cubicBezTo>
                  <a:close/>
                  <a:moveTo>
                    <a:pt x="231" y="82"/>
                  </a:moveTo>
                  <a:cubicBezTo>
                    <a:pt x="231" y="83"/>
                    <a:pt x="230" y="83"/>
                    <a:pt x="230" y="83"/>
                  </a:cubicBezTo>
                  <a:cubicBezTo>
                    <a:pt x="230" y="83"/>
                    <a:pt x="223" y="81"/>
                    <a:pt x="227" y="78"/>
                  </a:cubicBezTo>
                  <a:cubicBezTo>
                    <a:pt x="229" y="77"/>
                    <a:pt x="232" y="76"/>
                    <a:pt x="233" y="79"/>
                  </a:cubicBezTo>
                  <a:cubicBezTo>
                    <a:pt x="233" y="80"/>
                    <a:pt x="231" y="82"/>
                    <a:pt x="231" y="82"/>
                  </a:cubicBezTo>
                  <a:close/>
                  <a:moveTo>
                    <a:pt x="222" y="33"/>
                  </a:moveTo>
                  <a:cubicBezTo>
                    <a:pt x="224" y="32"/>
                    <a:pt x="223" y="36"/>
                    <a:pt x="221" y="34"/>
                  </a:cubicBezTo>
                  <a:cubicBezTo>
                    <a:pt x="220" y="33"/>
                    <a:pt x="221" y="33"/>
                    <a:pt x="222" y="33"/>
                  </a:cubicBezTo>
                  <a:close/>
                  <a:moveTo>
                    <a:pt x="1132" y="430"/>
                  </a:moveTo>
                  <a:cubicBezTo>
                    <a:pt x="1131" y="430"/>
                    <a:pt x="1131" y="430"/>
                    <a:pt x="1131" y="429"/>
                  </a:cubicBezTo>
                  <a:cubicBezTo>
                    <a:pt x="1131" y="429"/>
                    <a:pt x="1132" y="430"/>
                    <a:pt x="1132" y="430"/>
                  </a:cubicBezTo>
                  <a:close/>
                  <a:moveTo>
                    <a:pt x="224" y="82"/>
                  </a:moveTo>
                  <a:cubicBezTo>
                    <a:pt x="223" y="82"/>
                    <a:pt x="222" y="83"/>
                    <a:pt x="222" y="82"/>
                  </a:cubicBezTo>
                  <a:cubicBezTo>
                    <a:pt x="221" y="80"/>
                    <a:pt x="225" y="81"/>
                    <a:pt x="225" y="83"/>
                  </a:cubicBezTo>
                  <a:cubicBezTo>
                    <a:pt x="226" y="85"/>
                    <a:pt x="224" y="84"/>
                    <a:pt x="224" y="82"/>
                  </a:cubicBezTo>
                  <a:close/>
                  <a:moveTo>
                    <a:pt x="210" y="62"/>
                  </a:moveTo>
                  <a:cubicBezTo>
                    <a:pt x="209" y="61"/>
                    <a:pt x="210" y="60"/>
                    <a:pt x="210" y="60"/>
                  </a:cubicBezTo>
                  <a:cubicBezTo>
                    <a:pt x="210" y="61"/>
                    <a:pt x="211" y="61"/>
                    <a:pt x="210" y="62"/>
                  </a:cubicBezTo>
                  <a:close/>
                  <a:moveTo>
                    <a:pt x="214" y="68"/>
                  </a:moveTo>
                  <a:cubicBezTo>
                    <a:pt x="214" y="69"/>
                    <a:pt x="213" y="71"/>
                    <a:pt x="214" y="73"/>
                  </a:cubicBezTo>
                  <a:cubicBezTo>
                    <a:pt x="212" y="75"/>
                    <a:pt x="215" y="78"/>
                    <a:pt x="211" y="78"/>
                  </a:cubicBezTo>
                  <a:cubicBezTo>
                    <a:pt x="211" y="79"/>
                    <a:pt x="210" y="78"/>
                    <a:pt x="210" y="78"/>
                  </a:cubicBezTo>
                  <a:cubicBezTo>
                    <a:pt x="209" y="78"/>
                    <a:pt x="208" y="78"/>
                    <a:pt x="207" y="78"/>
                  </a:cubicBezTo>
                  <a:cubicBezTo>
                    <a:pt x="204" y="76"/>
                    <a:pt x="206" y="76"/>
                    <a:pt x="207" y="74"/>
                  </a:cubicBezTo>
                  <a:cubicBezTo>
                    <a:pt x="207" y="72"/>
                    <a:pt x="205" y="70"/>
                    <a:pt x="206" y="68"/>
                  </a:cubicBezTo>
                  <a:cubicBezTo>
                    <a:pt x="207" y="66"/>
                    <a:pt x="209" y="68"/>
                    <a:pt x="211" y="67"/>
                  </a:cubicBezTo>
                  <a:cubicBezTo>
                    <a:pt x="212" y="67"/>
                    <a:pt x="211" y="66"/>
                    <a:pt x="213" y="66"/>
                  </a:cubicBezTo>
                  <a:cubicBezTo>
                    <a:pt x="213" y="66"/>
                    <a:pt x="214" y="68"/>
                    <a:pt x="214" y="68"/>
                  </a:cubicBezTo>
                  <a:cubicBezTo>
                    <a:pt x="214" y="68"/>
                    <a:pt x="214" y="67"/>
                    <a:pt x="214" y="68"/>
                  </a:cubicBezTo>
                  <a:close/>
                  <a:moveTo>
                    <a:pt x="207" y="66"/>
                  </a:moveTo>
                  <a:cubicBezTo>
                    <a:pt x="207" y="66"/>
                    <a:pt x="202" y="64"/>
                    <a:pt x="205" y="64"/>
                  </a:cubicBezTo>
                  <a:cubicBezTo>
                    <a:pt x="207" y="64"/>
                    <a:pt x="207" y="66"/>
                    <a:pt x="207" y="66"/>
                  </a:cubicBezTo>
                  <a:close/>
                  <a:moveTo>
                    <a:pt x="220" y="74"/>
                  </a:moveTo>
                  <a:cubicBezTo>
                    <a:pt x="219" y="75"/>
                    <a:pt x="221" y="76"/>
                    <a:pt x="220" y="77"/>
                  </a:cubicBezTo>
                  <a:cubicBezTo>
                    <a:pt x="219" y="77"/>
                    <a:pt x="217" y="76"/>
                    <a:pt x="217" y="75"/>
                  </a:cubicBezTo>
                  <a:cubicBezTo>
                    <a:pt x="214" y="73"/>
                    <a:pt x="215" y="71"/>
                    <a:pt x="214" y="68"/>
                  </a:cubicBezTo>
                  <a:cubicBezTo>
                    <a:pt x="215" y="65"/>
                    <a:pt x="212" y="63"/>
                    <a:pt x="214" y="62"/>
                  </a:cubicBezTo>
                  <a:cubicBezTo>
                    <a:pt x="216" y="61"/>
                    <a:pt x="220" y="61"/>
                    <a:pt x="221" y="61"/>
                  </a:cubicBezTo>
                  <a:cubicBezTo>
                    <a:pt x="224" y="62"/>
                    <a:pt x="226" y="63"/>
                    <a:pt x="227" y="65"/>
                  </a:cubicBezTo>
                  <a:cubicBezTo>
                    <a:pt x="229" y="67"/>
                    <a:pt x="228" y="69"/>
                    <a:pt x="225" y="68"/>
                  </a:cubicBezTo>
                  <a:cubicBezTo>
                    <a:pt x="225" y="68"/>
                    <a:pt x="224" y="67"/>
                    <a:pt x="224" y="68"/>
                  </a:cubicBezTo>
                  <a:cubicBezTo>
                    <a:pt x="223" y="69"/>
                    <a:pt x="221" y="69"/>
                    <a:pt x="221" y="70"/>
                  </a:cubicBezTo>
                  <a:cubicBezTo>
                    <a:pt x="220" y="71"/>
                    <a:pt x="222" y="71"/>
                    <a:pt x="223" y="72"/>
                  </a:cubicBezTo>
                  <a:cubicBezTo>
                    <a:pt x="224" y="75"/>
                    <a:pt x="220" y="74"/>
                    <a:pt x="220" y="74"/>
                  </a:cubicBezTo>
                  <a:close/>
                  <a:moveTo>
                    <a:pt x="439" y="179"/>
                  </a:moveTo>
                  <a:cubicBezTo>
                    <a:pt x="440" y="181"/>
                    <a:pt x="437" y="181"/>
                    <a:pt x="436" y="180"/>
                  </a:cubicBezTo>
                  <a:cubicBezTo>
                    <a:pt x="437" y="179"/>
                    <a:pt x="439" y="178"/>
                    <a:pt x="439" y="179"/>
                  </a:cubicBezTo>
                  <a:close/>
                  <a:moveTo>
                    <a:pt x="442" y="98"/>
                  </a:moveTo>
                  <a:cubicBezTo>
                    <a:pt x="441" y="98"/>
                    <a:pt x="441" y="98"/>
                    <a:pt x="441" y="98"/>
                  </a:cubicBezTo>
                  <a:cubicBezTo>
                    <a:pt x="440" y="96"/>
                    <a:pt x="444" y="96"/>
                    <a:pt x="442" y="98"/>
                  </a:cubicBezTo>
                  <a:close/>
                  <a:moveTo>
                    <a:pt x="429" y="183"/>
                  </a:moveTo>
                  <a:cubicBezTo>
                    <a:pt x="429" y="181"/>
                    <a:pt x="429" y="180"/>
                    <a:pt x="430" y="179"/>
                  </a:cubicBezTo>
                  <a:cubicBezTo>
                    <a:pt x="432" y="178"/>
                    <a:pt x="432" y="173"/>
                    <a:pt x="435" y="175"/>
                  </a:cubicBezTo>
                  <a:cubicBezTo>
                    <a:pt x="437" y="176"/>
                    <a:pt x="436" y="178"/>
                    <a:pt x="435" y="179"/>
                  </a:cubicBezTo>
                  <a:cubicBezTo>
                    <a:pt x="434" y="180"/>
                    <a:pt x="432" y="180"/>
                    <a:pt x="431" y="181"/>
                  </a:cubicBezTo>
                  <a:cubicBezTo>
                    <a:pt x="431" y="181"/>
                    <a:pt x="429" y="186"/>
                    <a:pt x="429" y="183"/>
                  </a:cubicBezTo>
                  <a:close/>
                  <a:moveTo>
                    <a:pt x="409" y="243"/>
                  </a:moveTo>
                  <a:cubicBezTo>
                    <a:pt x="410" y="244"/>
                    <a:pt x="410" y="244"/>
                    <a:pt x="410" y="245"/>
                  </a:cubicBezTo>
                  <a:cubicBezTo>
                    <a:pt x="409" y="244"/>
                    <a:pt x="409" y="244"/>
                    <a:pt x="409" y="243"/>
                  </a:cubicBezTo>
                  <a:close/>
                  <a:moveTo>
                    <a:pt x="408" y="252"/>
                  </a:moveTo>
                  <a:cubicBezTo>
                    <a:pt x="407" y="252"/>
                    <a:pt x="406" y="254"/>
                    <a:pt x="405" y="252"/>
                  </a:cubicBezTo>
                  <a:cubicBezTo>
                    <a:pt x="405" y="249"/>
                    <a:pt x="407" y="251"/>
                    <a:pt x="408" y="252"/>
                  </a:cubicBezTo>
                  <a:close/>
                  <a:moveTo>
                    <a:pt x="441" y="175"/>
                  </a:moveTo>
                  <a:cubicBezTo>
                    <a:pt x="442" y="173"/>
                    <a:pt x="442" y="173"/>
                    <a:pt x="443" y="174"/>
                  </a:cubicBezTo>
                  <a:cubicBezTo>
                    <a:pt x="443" y="175"/>
                    <a:pt x="443" y="176"/>
                    <a:pt x="443" y="176"/>
                  </a:cubicBezTo>
                  <a:cubicBezTo>
                    <a:pt x="442" y="176"/>
                    <a:pt x="441" y="176"/>
                    <a:pt x="441" y="175"/>
                  </a:cubicBezTo>
                  <a:close/>
                  <a:moveTo>
                    <a:pt x="409" y="252"/>
                  </a:moveTo>
                  <a:cubicBezTo>
                    <a:pt x="408" y="248"/>
                    <a:pt x="411" y="251"/>
                    <a:pt x="412" y="252"/>
                  </a:cubicBezTo>
                  <a:cubicBezTo>
                    <a:pt x="411" y="252"/>
                    <a:pt x="409" y="254"/>
                    <a:pt x="409" y="252"/>
                  </a:cubicBezTo>
                  <a:close/>
                  <a:moveTo>
                    <a:pt x="408" y="261"/>
                  </a:moveTo>
                  <a:cubicBezTo>
                    <a:pt x="409" y="261"/>
                    <a:pt x="407" y="261"/>
                    <a:pt x="408" y="261"/>
                  </a:cubicBezTo>
                  <a:cubicBezTo>
                    <a:pt x="408" y="261"/>
                    <a:pt x="407" y="260"/>
                    <a:pt x="408" y="261"/>
                  </a:cubicBezTo>
                  <a:close/>
                  <a:moveTo>
                    <a:pt x="438" y="35"/>
                  </a:moveTo>
                  <a:cubicBezTo>
                    <a:pt x="436" y="33"/>
                    <a:pt x="439" y="31"/>
                    <a:pt x="441" y="30"/>
                  </a:cubicBezTo>
                  <a:cubicBezTo>
                    <a:pt x="443" y="30"/>
                    <a:pt x="444" y="30"/>
                    <a:pt x="446" y="30"/>
                  </a:cubicBezTo>
                  <a:cubicBezTo>
                    <a:pt x="448" y="31"/>
                    <a:pt x="448" y="31"/>
                    <a:pt x="448" y="33"/>
                  </a:cubicBezTo>
                  <a:cubicBezTo>
                    <a:pt x="448" y="35"/>
                    <a:pt x="447" y="37"/>
                    <a:pt x="445" y="37"/>
                  </a:cubicBezTo>
                  <a:cubicBezTo>
                    <a:pt x="444" y="38"/>
                    <a:pt x="444" y="38"/>
                    <a:pt x="443" y="37"/>
                  </a:cubicBezTo>
                  <a:cubicBezTo>
                    <a:pt x="441" y="37"/>
                    <a:pt x="439" y="37"/>
                    <a:pt x="438" y="35"/>
                  </a:cubicBezTo>
                  <a:cubicBezTo>
                    <a:pt x="438" y="35"/>
                    <a:pt x="438" y="36"/>
                    <a:pt x="439" y="36"/>
                  </a:cubicBezTo>
                  <a:cubicBezTo>
                    <a:pt x="438" y="36"/>
                    <a:pt x="438" y="36"/>
                    <a:pt x="438" y="35"/>
                  </a:cubicBezTo>
                  <a:close/>
                  <a:moveTo>
                    <a:pt x="455" y="78"/>
                  </a:moveTo>
                  <a:cubicBezTo>
                    <a:pt x="455" y="78"/>
                    <a:pt x="456" y="78"/>
                    <a:pt x="456" y="78"/>
                  </a:cubicBezTo>
                  <a:cubicBezTo>
                    <a:pt x="455" y="79"/>
                    <a:pt x="455" y="79"/>
                    <a:pt x="455" y="79"/>
                  </a:cubicBezTo>
                  <a:cubicBezTo>
                    <a:pt x="455" y="78"/>
                    <a:pt x="455" y="78"/>
                    <a:pt x="455" y="78"/>
                  </a:cubicBezTo>
                  <a:close/>
                  <a:moveTo>
                    <a:pt x="455" y="75"/>
                  </a:moveTo>
                  <a:cubicBezTo>
                    <a:pt x="455" y="76"/>
                    <a:pt x="454" y="75"/>
                    <a:pt x="454" y="75"/>
                  </a:cubicBezTo>
                  <a:cubicBezTo>
                    <a:pt x="453" y="75"/>
                    <a:pt x="450" y="74"/>
                    <a:pt x="452" y="74"/>
                  </a:cubicBezTo>
                  <a:cubicBezTo>
                    <a:pt x="453" y="73"/>
                    <a:pt x="455" y="74"/>
                    <a:pt x="455" y="75"/>
                  </a:cubicBezTo>
                  <a:close/>
                  <a:moveTo>
                    <a:pt x="462" y="80"/>
                  </a:moveTo>
                  <a:cubicBezTo>
                    <a:pt x="460" y="79"/>
                    <a:pt x="458" y="78"/>
                    <a:pt x="457" y="76"/>
                  </a:cubicBezTo>
                  <a:cubicBezTo>
                    <a:pt x="456" y="75"/>
                    <a:pt x="457" y="73"/>
                    <a:pt x="455" y="72"/>
                  </a:cubicBezTo>
                  <a:cubicBezTo>
                    <a:pt x="453" y="71"/>
                    <a:pt x="452" y="72"/>
                    <a:pt x="454" y="70"/>
                  </a:cubicBezTo>
                  <a:cubicBezTo>
                    <a:pt x="455" y="69"/>
                    <a:pt x="458" y="70"/>
                    <a:pt x="459" y="72"/>
                  </a:cubicBezTo>
                  <a:cubicBezTo>
                    <a:pt x="460" y="70"/>
                    <a:pt x="459" y="69"/>
                    <a:pt x="458" y="68"/>
                  </a:cubicBezTo>
                  <a:cubicBezTo>
                    <a:pt x="456" y="68"/>
                    <a:pt x="455" y="69"/>
                    <a:pt x="453" y="69"/>
                  </a:cubicBezTo>
                  <a:cubicBezTo>
                    <a:pt x="452" y="69"/>
                    <a:pt x="452" y="68"/>
                    <a:pt x="450" y="68"/>
                  </a:cubicBezTo>
                  <a:cubicBezTo>
                    <a:pt x="452" y="66"/>
                    <a:pt x="451" y="67"/>
                    <a:pt x="453" y="67"/>
                  </a:cubicBezTo>
                  <a:cubicBezTo>
                    <a:pt x="453" y="67"/>
                    <a:pt x="456" y="67"/>
                    <a:pt x="455" y="65"/>
                  </a:cubicBezTo>
                  <a:cubicBezTo>
                    <a:pt x="454" y="65"/>
                    <a:pt x="454" y="66"/>
                    <a:pt x="453" y="65"/>
                  </a:cubicBezTo>
                  <a:cubicBezTo>
                    <a:pt x="452" y="65"/>
                    <a:pt x="452" y="65"/>
                    <a:pt x="451" y="64"/>
                  </a:cubicBezTo>
                  <a:cubicBezTo>
                    <a:pt x="452" y="64"/>
                    <a:pt x="452" y="64"/>
                    <a:pt x="453" y="64"/>
                  </a:cubicBezTo>
                  <a:cubicBezTo>
                    <a:pt x="453" y="64"/>
                    <a:pt x="454" y="63"/>
                    <a:pt x="453" y="63"/>
                  </a:cubicBezTo>
                  <a:cubicBezTo>
                    <a:pt x="454" y="62"/>
                    <a:pt x="455" y="62"/>
                    <a:pt x="456" y="61"/>
                  </a:cubicBezTo>
                  <a:cubicBezTo>
                    <a:pt x="456" y="61"/>
                    <a:pt x="455" y="61"/>
                    <a:pt x="455" y="61"/>
                  </a:cubicBezTo>
                  <a:cubicBezTo>
                    <a:pt x="456" y="61"/>
                    <a:pt x="456" y="56"/>
                    <a:pt x="456" y="56"/>
                  </a:cubicBezTo>
                  <a:cubicBezTo>
                    <a:pt x="457" y="54"/>
                    <a:pt x="460" y="50"/>
                    <a:pt x="459" y="49"/>
                  </a:cubicBezTo>
                  <a:cubicBezTo>
                    <a:pt x="459" y="49"/>
                    <a:pt x="457" y="52"/>
                    <a:pt x="456" y="51"/>
                  </a:cubicBezTo>
                  <a:cubicBezTo>
                    <a:pt x="454" y="50"/>
                    <a:pt x="455" y="48"/>
                    <a:pt x="456" y="47"/>
                  </a:cubicBezTo>
                  <a:cubicBezTo>
                    <a:pt x="457" y="46"/>
                    <a:pt x="458" y="45"/>
                    <a:pt x="459" y="43"/>
                  </a:cubicBezTo>
                  <a:cubicBezTo>
                    <a:pt x="460" y="41"/>
                    <a:pt x="460" y="41"/>
                    <a:pt x="461" y="40"/>
                  </a:cubicBezTo>
                  <a:cubicBezTo>
                    <a:pt x="462" y="39"/>
                    <a:pt x="462" y="39"/>
                    <a:pt x="464" y="38"/>
                  </a:cubicBezTo>
                  <a:cubicBezTo>
                    <a:pt x="465" y="37"/>
                    <a:pt x="467" y="36"/>
                    <a:pt x="469" y="35"/>
                  </a:cubicBezTo>
                  <a:cubicBezTo>
                    <a:pt x="470" y="34"/>
                    <a:pt x="471" y="33"/>
                    <a:pt x="473" y="32"/>
                  </a:cubicBezTo>
                  <a:cubicBezTo>
                    <a:pt x="473" y="31"/>
                    <a:pt x="475" y="30"/>
                    <a:pt x="475" y="30"/>
                  </a:cubicBezTo>
                  <a:cubicBezTo>
                    <a:pt x="474" y="30"/>
                    <a:pt x="471" y="30"/>
                    <a:pt x="472" y="28"/>
                  </a:cubicBezTo>
                  <a:cubicBezTo>
                    <a:pt x="474" y="28"/>
                    <a:pt x="480" y="27"/>
                    <a:pt x="477" y="31"/>
                  </a:cubicBezTo>
                  <a:cubicBezTo>
                    <a:pt x="477" y="31"/>
                    <a:pt x="477" y="31"/>
                    <a:pt x="477" y="32"/>
                  </a:cubicBezTo>
                  <a:cubicBezTo>
                    <a:pt x="478" y="33"/>
                    <a:pt x="479" y="32"/>
                    <a:pt x="480" y="34"/>
                  </a:cubicBezTo>
                  <a:cubicBezTo>
                    <a:pt x="480" y="35"/>
                    <a:pt x="481" y="36"/>
                    <a:pt x="481" y="37"/>
                  </a:cubicBezTo>
                  <a:cubicBezTo>
                    <a:pt x="482" y="37"/>
                    <a:pt x="482" y="38"/>
                    <a:pt x="482" y="39"/>
                  </a:cubicBezTo>
                  <a:cubicBezTo>
                    <a:pt x="482" y="39"/>
                    <a:pt x="482" y="39"/>
                    <a:pt x="483" y="40"/>
                  </a:cubicBezTo>
                  <a:cubicBezTo>
                    <a:pt x="483" y="40"/>
                    <a:pt x="483" y="41"/>
                    <a:pt x="483" y="42"/>
                  </a:cubicBezTo>
                  <a:cubicBezTo>
                    <a:pt x="484" y="44"/>
                    <a:pt x="486" y="45"/>
                    <a:pt x="487" y="47"/>
                  </a:cubicBezTo>
                  <a:cubicBezTo>
                    <a:pt x="490" y="48"/>
                    <a:pt x="490" y="48"/>
                    <a:pt x="490" y="51"/>
                  </a:cubicBezTo>
                  <a:cubicBezTo>
                    <a:pt x="491" y="53"/>
                    <a:pt x="491" y="53"/>
                    <a:pt x="490" y="54"/>
                  </a:cubicBezTo>
                  <a:cubicBezTo>
                    <a:pt x="490" y="54"/>
                    <a:pt x="489" y="54"/>
                    <a:pt x="489" y="54"/>
                  </a:cubicBezTo>
                  <a:cubicBezTo>
                    <a:pt x="488" y="54"/>
                    <a:pt x="488" y="55"/>
                    <a:pt x="488" y="55"/>
                  </a:cubicBezTo>
                  <a:cubicBezTo>
                    <a:pt x="487" y="55"/>
                    <a:pt x="487" y="55"/>
                    <a:pt x="486" y="55"/>
                  </a:cubicBezTo>
                  <a:cubicBezTo>
                    <a:pt x="486" y="56"/>
                    <a:pt x="486" y="57"/>
                    <a:pt x="486" y="58"/>
                  </a:cubicBezTo>
                  <a:cubicBezTo>
                    <a:pt x="486" y="60"/>
                    <a:pt x="486" y="61"/>
                    <a:pt x="486" y="63"/>
                  </a:cubicBezTo>
                  <a:cubicBezTo>
                    <a:pt x="487" y="64"/>
                    <a:pt x="486" y="66"/>
                    <a:pt x="486" y="67"/>
                  </a:cubicBezTo>
                  <a:cubicBezTo>
                    <a:pt x="487" y="67"/>
                    <a:pt x="487" y="67"/>
                    <a:pt x="487" y="67"/>
                  </a:cubicBezTo>
                  <a:cubicBezTo>
                    <a:pt x="488" y="68"/>
                    <a:pt x="488" y="68"/>
                    <a:pt x="487" y="69"/>
                  </a:cubicBezTo>
                  <a:cubicBezTo>
                    <a:pt x="487" y="69"/>
                    <a:pt x="487" y="69"/>
                    <a:pt x="487" y="69"/>
                  </a:cubicBezTo>
                  <a:cubicBezTo>
                    <a:pt x="488" y="69"/>
                    <a:pt x="488" y="69"/>
                    <a:pt x="488" y="70"/>
                  </a:cubicBezTo>
                  <a:cubicBezTo>
                    <a:pt x="487" y="70"/>
                    <a:pt x="486" y="70"/>
                    <a:pt x="486" y="71"/>
                  </a:cubicBezTo>
                  <a:cubicBezTo>
                    <a:pt x="486" y="72"/>
                    <a:pt x="485" y="71"/>
                    <a:pt x="485" y="71"/>
                  </a:cubicBezTo>
                  <a:cubicBezTo>
                    <a:pt x="484" y="72"/>
                    <a:pt x="483" y="72"/>
                    <a:pt x="482" y="72"/>
                  </a:cubicBezTo>
                  <a:cubicBezTo>
                    <a:pt x="482" y="72"/>
                    <a:pt x="481" y="72"/>
                    <a:pt x="481" y="72"/>
                  </a:cubicBezTo>
                  <a:cubicBezTo>
                    <a:pt x="480" y="72"/>
                    <a:pt x="479" y="72"/>
                    <a:pt x="478" y="72"/>
                  </a:cubicBezTo>
                  <a:cubicBezTo>
                    <a:pt x="477" y="73"/>
                    <a:pt x="476" y="72"/>
                    <a:pt x="475" y="72"/>
                  </a:cubicBezTo>
                  <a:cubicBezTo>
                    <a:pt x="474" y="73"/>
                    <a:pt x="473" y="74"/>
                    <a:pt x="472" y="74"/>
                  </a:cubicBezTo>
                  <a:cubicBezTo>
                    <a:pt x="472" y="75"/>
                    <a:pt x="471" y="75"/>
                    <a:pt x="470" y="75"/>
                  </a:cubicBezTo>
                  <a:cubicBezTo>
                    <a:pt x="467" y="75"/>
                    <a:pt x="467" y="78"/>
                    <a:pt x="464" y="79"/>
                  </a:cubicBezTo>
                  <a:cubicBezTo>
                    <a:pt x="464" y="80"/>
                    <a:pt x="462" y="79"/>
                    <a:pt x="462" y="80"/>
                  </a:cubicBezTo>
                  <a:close/>
                  <a:moveTo>
                    <a:pt x="451" y="78"/>
                  </a:moveTo>
                  <a:cubicBezTo>
                    <a:pt x="455" y="79"/>
                    <a:pt x="458" y="80"/>
                    <a:pt x="462" y="80"/>
                  </a:cubicBezTo>
                  <a:cubicBezTo>
                    <a:pt x="460" y="82"/>
                    <a:pt x="463" y="82"/>
                    <a:pt x="463" y="83"/>
                  </a:cubicBezTo>
                  <a:cubicBezTo>
                    <a:pt x="465" y="85"/>
                    <a:pt x="463" y="87"/>
                    <a:pt x="462" y="88"/>
                  </a:cubicBezTo>
                  <a:cubicBezTo>
                    <a:pt x="460" y="89"/>
                    <a:pt x="459" y="91"/>
                    <a:pt x="457" y="92"/>
                  </a:cubicBezTo>
                  <a:cubicBezTo>
                    <a:pt x="455" y="94"/>
                    <a:pt x="453" y="93"/>
                    <a:pt x="450" y="94"/>
                  </a:cubicBezTo>
                  <a:cubicBezTo>
                    <a:pt x="450" y="94"/>
                    <a:pt x="450" y="94"/>
                    <a:pt x="450" y="94"/>
                  </a:cubicBezTo>
                  <a:cubicBezTo>
                    <a:pt x="449" y="95"/>
                    <a:pt x="448" y="95"/>
                    <a:pt x="448" y="94"/>
                  </a:cubicBezTo>
                  <a:cubicBezTo>
                    <a:pt x="447" y="94"/>
                    <a:pt x="444" y="92"/>
                    <a:pt x="444" y="91"/>
                  </a:cubicBezTo>
                  <a:cubicBezTo>
                    <a:pt x="445" y="89"/>
                    <a:pt x="447" y="90"/>
                    <a:pt x="448" y="91"/>
                  </a:cubicBezTo>
                  <a:cubicBezTo>
                    <a:pt x="450" y="91"/>
                    <a:pt x="452" y="90"/>
                    <a:pt x="451" y="89"/>
                  </a:cubicBezTo>
                  <a:cubicBezTo>
                    <a:pt x="450" y="87"/>
                    <a:pt x="447" y="88"/>
                    <a:pt x="445" y="88"/>
                  </a:cubicBezTo>
                  <a:cubicBezTo>
                    <a:pt x="442" y="86"/>
                    <a:pt x="445" y="82"/>
                    <a:pt x="445" y="79"/>
                  </a:cubicBezTo>
                  <a:cubicBezTo>
                    <a:pt x="445" y="79"/>
                    <a:pt x="444" y="79"/>
                    <a:pt x="445" y="78"/>
                  </a:cubicBezTo>
                  <a:cubicBezTo>
                    <a:pt x="445" y="77"/>
                    <a:pt x="447" y="77"/>
                    <a:pt x="447" y="77"/>
                  </a:cubicBezTo>
                  <a:cubicBezTo>
                    <a:pt x="448" y="77"/>
                    <a:pt x="449" y="77"/>
                    <a:pt x="449" y="77"/>
                  </a:cubicBezTo>
                  <a:cubicBezTo>
                    <a:pt x="450" y="77"/>
                    <a:pt x="450" y="78"/>
                    <a:pt x="451" y="78"/>
                  </a:cubicBezTo>
                  <a:close/>
                  <a:moveTo>
                    <a:pt x="406" y="246"/>
                  </a:moveTo>
                  <a:cubicBezTo>
                    <a:pt x="406" y="246"/>
                    <a:pt x="406" y="246"/>
                    <a:pt x="405" y="246"/>
                  </a:cubicBezTo>
                  <a:cubicBezTo>
                    <a:pt x="408" y="244"/>
                    <a:pt x="408" y="247"/>
                    <a:pt x="406" y="246"/>
                  </a:cubicBezTo>
                  <a:close/>
                  <a:moveTo>
                    <a:pt x="381" y="233"/>
                  </a:moveTo>
                  <a:cubicBezTo>
                    <a:pt x="380" y="232"/>
                    <a:pt x="382" y="225"/>
                    <a:pt x="384" y="225"/>
                  </a:cubicBezTo>
                  <a:cubicBezTo>
                    <a:pt x="386" y="225"/>
                    <a:pt x="386" y="230"/>
                    <a:pt x="385" y="231"/>
                  </a:cubicBezTo>
                  <a:cubicBezTo>
                    <a:pt x="385" y="232"/>
                    <a:pt x="384" y="233"/>
                    <a:pt x="385" y="234"/>
                  </a:cubicBezTo>
                  <a:cubicBezTo>
                    <a:pt x="385" y="235"/>
                    <a:pt x="385" y="237"/>
                    <a:pt x="384" y="237"/>
                  </a:cubicBezTo>
                  <a:cubicBezTo>
                    <a:pt x="383" y="237"/>
                    <a:pt x="381" y="234"/>
                    <a:pt x="381" y="233"/>
                  </a:cubicBezTo>
                  <a:close/>
                  <a:moveTo>
                    <a:pt x="381" y="214"/>
                  </a:moveTo>
                  <a:cubicBezTo>
                    <a:pt x="382" y="213"/>
                    <a:pt x="383" y="213"/>
                    <a:pt x="383" y="214"/>
                  </a:cubicBezTo>
                  <a:cubicBezTo>
                    <a:pt x="384" y="214"/>
                    <a:pt x="384" y="215"/>
                    <a:pt x="384" y="215"/>
                  </a:cubicBezTo>
                  <a:cubicBezTo>
                    <a:pt x="385" y="216"/>
                    <a:pt x="386" y="216"/>
                    <a:pt x="387" y="216"/>
                  </a:cubicBezTo>
                  <a:cubicBezTo>
                    <a:pt x="386" y="216"/>
                    <a:pt x="381" y="216"/>
                    <a:pt x="381" y="214"/>
                  </a:cubicBezTo>
                  <a:close/>
                  <a:moveTo>
                    <a:pt x="363" y="44"/>
                  </a:moveTo>
                  <a:cubicBezTo>
                    <a:pt x="364" y="40"/>
                    <a:pt x="368" y="39"/>
                    <a:pt x="372" y="42"/>
                  </a:cubicBezTo>
                  <a:cubicBezTo>
                    <a:pt x="373" y="44"/>
                    <a:pt x="370" y="46"/>
                    <a:pt x="369" y="46"/>
                  </a:cubicBezTo>
                  <a:cubicBezTo>
                    <a:pt x="367" y="47"/>
                    <a:pt x="365" y="47"/>
                    <a:pt x="364" y="46"/>
                  </a:cubicBezTo>
                  <a:cubicBezTo>
                    <a:pt x="363" y="46"/>
                    <a:pt x="363" y="45"/>
                    <a:pt x="363" y="44"/>
                  </a:cubicBezTo>
                  <a:close/>
                  <a:moveTo>
                    <a:pt x="362" y="284"/>
                  </a:moveTo>
                  <a:cubicBezTo>
                    <a:pt x="362" y="282"/>
                    <a:pt x="365" y="282"/>
                    <a:pt x="366" y="284"/>
                  </a:cubicBezTo>
                  <a:cubicBezTo>
                    <a:pt x="364" y="284"/>
                    <a:pt x="363" y="283"/>
                    <a:pt x="362" y="284"/>
                  </a:cubicBezTo>
                  <a:close/>
                  <a:moveTo>
                    <a:pt x="362" y="294"/>
                  </a:moveTo>
                  <a:cubicBezTo>
                    <a:pt x="360" y="293"/>
                    <a:pt x="361" y="292"/>
                    <a:pt x="362" y="290"/>
                  </a:cubicBezTo>
                  <a:cubicBezTo>
                    <a:pt x="363" y="289"/>
                    <a:pt x="363" y="287"/>
                    <a:pt x="365" y="287"/>
                  </a:cubicBezTo>
                  <a:cubicBezTo>
                    <a:pt x="366" y="288"/>
                    <a:pt x="367" y="292"/>
                    <a:pt x="367" y="293"/>
                  </a:cubicBezTo>
                  <a:cubicBezTo>
                    <a:pt x="366" y="295"/>
                    <a:pt x="367" y="295"/>
                    <a:pt x="364" y="295"/>
                  </a:cubicBezTo>
                  <a:cubicBezTo>
                    <a:pt x="363" y="295"/>
                    <a:pt x="363" y="295"/>
                    <a:pt x="362" y="294"/>
                  </a:cubicBezTo>
                  <a:close/>
                  <a:moveTo>
                    <a:pt x="385" y="169"/>
                  </a:moveTo>
                  <a:cubicBezTo>
                    <a:pt x="384" y="168"/>
                    <a:pt x="385" y="167"/>
                    <a:pt x="386" y="167"/>
                  </a:cubicBezTo>
                  <a:cubicBezTo>
                    <a:pt x="386" y="167"/>
                    <a:pt x="388" y="169"/>
                    <a:pt x="388" y="169"/>
                  </a:cubicBezTo>
                  <a:cubicBezTo>
                    <a:pt x="388" y="169"/>
                    <a:pt x="388" y="169"/>
                    <a:pt x="388" y="169"/>
                  </a:cubicBezTo>
                  <a:cubicBezTo>
                    <a:pt x="387" y="169"/>
                    <a:pt x="386" y="170"/>
                    <a:pt x="385" y="169"/>
                  </a:cubicBezTo>
                  <a:close/>
                  <a:moveTo>
                    <a:pt x="366" y="250"/>
                  </a:moveTo>
                  <a:cubicBezTo>
                    <a:pt x="367" y="250"/>
                    <a:pt x="367" y="252"/>
                    <a:pt x="366" y="252"/>
                  </a:cubicBezTo>
                  <a:cubicBezTo>
                    <a:pt x="365" y="252"/>
                    <a:pt x="365" y="250"/>
                    <a:pt x="366" y="250"/>
                  </a:cubicBezTo>
                  <a:close/>
                  <a:moveTo>
                    <a:pt x="391" y="262"/>
                  </a:moveTo>
                  <a:cubicBezTo>
                    <a:pt x="391" y="261"/>
                    <a:pt x="392" y="262"/>
                    <a:pt x="394" y="262"/>
                  </a:cubicBezTo>
                  <a:cubicBezTo>
                    <a:pt x="393" y="263"/>
                    <a:pt x="390" y="263"/>
                    <a:pt x="391" y="262"/>
                  </a:cubicBezTo>
                  <a:close/>
                  <a:moveTo>
                    <a:pt x="397" y="265"/>
                  </a:moveTo>
                  <a:cubicBezTo>
                    <a:pt x="398" y="264"/>
                    <a:pt x="398" y="264"/>
                    <a:pt x="399" y="265"/>
                  </a:cubicBezTo>
                  <a:cubicBezTo>
                    <a:pt x="398" y="265"/>
                    <a:pt x="398" y="265"/>
                    <a:pt x="397" y="265"/>
                  </a:cubicBezTo>
                  <a:close/>
                  <a:moveTo>
                    <a:pt x="401" y="254"/>
                  </a:moveTo>
                  <a:cubicBezTo>
                    <a:pt x="401" y="253"/>
                    <a:pt x="401" y="252"/>
                    <a:pt x="402" y="252"/>
                  </a:cubicBezTo>
                  <a:cubicBezTo>
                    <a:pt x="402" y="253"/>
                    <a:pt x="402" y="253"/>
                    <a:pt x="401" y="254"/>
                  </a:cubicBezTo>
                  <a:close/>
                  <a:moveTo>
                    <a:pt x="343" y="94"/>
                  </a:moveTo>
                  <a:cubicBezTo>
                    <a:pt x="343" y="93"/>
                    <a:pt x="344" y="94"/>
                    <a:pt x="344" y="94"/>
                  </a:cubicBezTo>
                  <a:cubicBezTo>
                    <a:pt x="345" y="94"/>
                    <a:pt x="345" y="95"/>
                    <a:pt x="345" y="95"/>
                  </a:cubicBezTo>
                  <a:cubicBezTo>
                    <a:pt x="347" y="94"/>
                    <a:pt x="348" y="96"/>
                    <a:pt x="350" y="97"/>
                  </a:cubicBezTo>
                  <a:cubicBezTo>
                    <a:pt x="352" y="98"/>
                    <a:pt x="353" y="98"/>
                    <a:pt x="352" y="100"/>
                  </a:cubicBezTo>
                  <a:cubicBezTo>
                    <a:pt x="350" y="101"/>
                    <a:pt x="349" y="100"/>
                    <a:pt x="347" y="100"/>
                  </a:cubicBezTo>
                  <a:cubicBezTo>
                    <a:pt x="347" y="100"/>
                    <a:pt x="347" y="99"/>
                    <a:pt x="347" y="99"/>
                  </a:cubicBezTo>
                  <a:cubicBezTo>
                    <a:pt x="346" y="98"/>
                    <a:pt x="345" y="99"/>
                    <a:pt x="344" y="98"/>
                  </a:cubicBezTo>
                  <a:cubicBezTo>
                    <a:pt x="344" y="98"/>
                    <a:pt x="342" y="95"/>
                    <a:pt x="343" y="94"/>
                  </a:cubicBezTo>
                  <a:close/>
                  <a:moveTo>
                    <a:pt x="387" y="261"/>
                  </a:moveTo>
                  <a:cubicBezTo>
                    <a:pt x="389" y="261"/>
                    <a:pt x="389" y="263"/>
                    <a:pt x="388" y="263"/>
                  </a:cubicBezTo>
                  <a:cubicBezTo>
                    <a:pt x="386" y="263"/>
                    <a:pt x="386" y="261"/>
                    <a:pt x="387" y="261"/>
                  </a:cubicBezTo>
                  <a:close/>
                  <a:moveTo>
                    <a:pt x="407" y="255"/>
                  </a:moveTo>
                  <a:cubicBezTo>
                    <a:pt x="406" y="255"/>
                    <a:pt x="406" y="255"/>
                    <a:pt x="405" y="254"/>
                  </a:cubicBezTo>
                  <a:cubicBezTo>
                    <a:pt x="406" y="254"/>
                    <a:pt x="407" y="254"/>
                    <a:pt x="407" y="255"/>
                  </a:cubicBezTo>
                  <a:close/>
                  <a:moveTo>
                    <a:pt x="388" y="212"/>
                  </a:moveTo>
                  <a:cubicBezTo>
                    <a:pt x="389" y="213"/>
                    <a:pt x="393" y="213"/>
                    <a:pt x="391" y="215"/>
                  </a:cubicBezTo>
                  <a:cubicBezTo>
                    <a:pt x="390" y="215"/>
                    <a:pt x="386" y="215"/>
                    <a:pt x="386" y="214"/>
                  </a:cubicBezTo>
                  <a:cubicBezTo>
                    <a:pt x="385" y="212"/>
                    <a:pt x="388" y="213"/>
                    <a:pt x="388" y="212"/>
                  </a:cubicBezTo>
                  <a:close/>
                  <a:moveTo>
                    <a:pt x="225" y="19"/>
                  </a:moveTo>
                  <a:cubicBezTo>
                    <a:pt x="225" y="19"/>
                    <a:pt x="224" y="19"/>
                    <a:pt x="224" y="19"/>
                  </a:cubicBezTo>
                  <a:cubicBezTo>
                    <a:pt x="225" y="19"/>
                    <a:pt x="225" y="19"/>
                    <a:pt x="225" y="19"/>
                  </a:cubicBezTo>
                  <a:cubicBezTo>
                    <a:pt x="225" y="19"/>
                    <a:pt x="225" y="19"/>
                    <a:pt x="225" y="19"/>
                  </a:cubicBezTo>
                  <a:close/>
                  <a:moveTo>
                    <a:pt x="162" y="77"/>
                  </a:moveTo>
                  <a:cubicBezTo>
                    <a:pt x="163" y="78"/>
                    <a:pt x="163" y="81"/>
                    <a:pt x="161" y="80"/>
                  </a:cubicBezTo>
                  <a:cubicBezTo>
                    <a:pt x="161" y="80"/>
                    <a:pt x="161" y="80"/>
                    <a:pt x="161" y="80"/>
                  </a:cubicBezTo>
                  <a:cubicBezTo>
                    <a:pt x="160" y="81"/>
                    <a:pt x="159" y="79"/>
                    <a:pt x="160" y="79"/>
                  </a:cubicBezTo>
                  <a:cubicBezTo>
                    <a:pt x="161" y="78"/>
                    <a:pt x="161" y="76"/>
                    <a:pt x="162" y="77"/>
                  </a:cubicBezTo>
                  <a:close/>
                  <a:moveTo>
                    <a:pt x="279" y="333"/>
                  </a:moveTo>
                  <a:cubicBezTo>
                    <a:pt x="280" y="333"/>
                    <a:pt x="279" y="334"/>
                    <a:pt x="279" y="334"/>
                  </a:cubicBezTo>
                  <a:cubicBezTo>
                    <a:pt x="279" y="334"/>
                    <a:pt x="279" y="334"/>
                    <a:pt x="279" y="333"/>
                  </a:cubicBezTo>
                  <a:cubicBezTo>
                    <a:pt x="279" y="333"/>
                    <a:pt x="279" y="333"/>
                    <a:pt x="279" y="333"/>
                  </a:cubicBezTo>
                  <a:close/>
                  <a:moveTo>
                    <a:pt x="228" y="367"/>
                  </a:moveTo>
                  <a:cubicBezTo>
                    <a:pt x="229" y="367"/>
                    <a:pt x="230" y="367"/>
                    <a:pt x="229" y="369"/>
                  </a:cubicBezTo>
                  <a:cubicBezTo>
                    <a:pt x="229" y="368"/>
                    <a:pt x="229" y="367"/>
                    <a:pt x="228" y="367"/>
                  </a:cubicBezTo>
                  <a:close/>
                  <a:moveTo>
                    <a:pt x="181" y="72"/>
                  </a:moveTo>
                  <a:cubicBezTo>
                    <a:pt x="180" y="69"/>
                    <a:pt x="184" y="69"/>
                    <a:pt x="185" y="68"/>
                  </a:cubicBezTo>
                  <a:cubicBezTo>
                    <a:pt x="185" y="67"/>
                    <a:pt x="184" y="66"/>
                    <a:pt x="186" y="65"/>
                  </a:cubicBezTo>
                  <a:cubicBezTo>
                    <a:pt x="188" y="64"/>
                    <a:pt x="188" y="66"/>
                    <a:pt x="188" y="67"/>
                  </a:cubicBezTo>
                  <a:cubicBezTo>
                    <a:pt x="189" y="68"/>
                    <a:pt x="191" y="69"/>
                    <a:pt x="191" y="70"/>
                  </a:cubicBezTo>
                  <a:cubicBezTo>
                    <a:pt x="192" y="73"/>
                    <a:pt x="191" y="71"/>
                    <a:pt x="190" y="72"/>
                  </a:cubicBezTo>
                  <a:cubicBezTo>
                    <a:pt x="190" y="73"/>
                    <a:pt x="190" y="74"/>
                    <a:pt x="189" y="74"/>
                  </a:cubicBezTo>
                  <a:cubicBezTo>
                    <a:pt x="188" y="75"/>
                    <a:pt x="187" y="74"/>
                    <a:pt x="186" y="74"/>
                  </a:cubicBezTo>
                  <a:cubicBezTo>
                    <a:pt x="185" y="74"/>
                    <a:pt x="184" y="75"/>
                    <a:pt x="184" y="74"/>
                  </a:cubicBezTo>
                  <a:cubicBezTo>
                    <a:pt x="183" y="73"/>
                    <a:pt x="181" y="73"/>
                    <a:pt x="181" y="71"/>
                  </a:cubicBezTo>
                  <a:cubicBezTo>
                    <a:pt x="181" y="71"/>
                    <a:pt x="181" y="72"/>
                    <a:pt x="181" y="72"/>
                  </a:cubicBezTo>
                  <a:cubicBezTo>
                    <a:pt x="181" y="72"/>
                    <a:pt x="181" y="72"/>
                    <a:pt x="181" y="72"/>
                  </a:cubicBezTo>
                  <a:close/>
                  <a:moveTo>
                    <a:pt x="181" y="67"/>
                  </a:moveTo>
                  <a:cubicBezTo>
                    <a:pt x="181" y="67"/>
                    <a:pt x="181" y="67"/>
                    <a:pt x="181" y="66"/>
                  </a:cubicBezTo>
                  <a:cubicBezTo>
                    <a:pt x="181" y="66"/>
                    <a:pt x="183" y="67"/>
                    <a:pt x="183" y="67"/>
                  </a:cubicBezTo>
                  <a:cubicBezTo>
                    <a:pt x="182" y="68"/>
                    <a:pt x="181" y="68"/>
                    <a:pt x="181" y="67"/>
                  </a:cubicBezTo>
                  <a:close/>
                  <a:moveTo>
                    <a:pt x="214" y="341"/>
                  </a:moveTo>
                  <a:cubicBezTo>
                    <a:pt x="214" y="342"/>
                    <a:pt x="215" y="342"/>
                    <a:pt x="214" y="342"/>
                  </a:cubicBezTo>
                  <a:cubicBezTo>
                    <a:pt x="214" y="343"/>
                    <a:pt x="213" y="341"/>
                    <a:pt x="214" y="341"/>
                  </a:cubicBezTo>
                  <a:close/>
                  <a:moveTo>
                    <a:pt x="177" y="311"/>
                  </a:moveTo>
                  <a:cubicBezTo>
                    <a:pt x="178" y="306"/>
                    <a:pt x="181" y="310"/>
                    <a:pt x="183" y="310"/>
                  </a:cubicBezTo>
                  <a:cubicBezTo>
                    <a:pt x="184" y="309"/>
                    <a:pt x="185" y="305"/>
                    <a:pt x="185" y="304"/>
                  </a:cubicBezTo>
                  <a:cubicBezTo>
                    <a:pt x="185" y="302"/>
                    <a:pt x="186" y="299"/>
                    <a:pt x="188" y="298"/>
                  </a:cubicBezTo>
                  <a:cubicBezTo>
                    <a:pt x="187" y="298"/>
                    <a:pt x="187" y="298"/>
                    <a:pt x="186" y="299"/>
                  </a:cubicBezTo>
                  <a:cubicBezTo>
                    <a:pt x="185" y="296"/>
                    <a:pt x="188" y="298"/>
                    <a:pt x="188" y="296"/>
                  </a:cubicBezTo>
                  <a:cubicBezTo>
                    <a:pt x="185" y="296"/>
                    <a:pt x="183" y="297"/>
                    <a:pt x="184" y="294"/>
                  </a:cubicBezTo>
                  <a:cubicBezTo>
                    <a:pt x="185" y="291"/>
                    <a:pt x="186" y="292"/>
                    <a:pt x="188" y="291"/>
                  </a:cubicBezTo>
                  <a:cubicBezTo>
                    <a:pt x="188" y="289"/>
                    <a:pt x="188" y="289"/>
                    <a:pt x="190" y="289"/>
                  </a:cubicBezTo>
                  <a:cubicBezTo>
                    <a:pt x="189" y="287"/>
                    <a:pt x="188" y="285"/>
                    <a:pt x="190" y="283"/>
                  </a:cubicBezTo>
                  <a:cubicBezTo>
                    <a:pt x="190" y="283"/>
                    <a:pt x="191" y="284"/>
                    <a:pt x="191" y="283"/>
                  </a:cubicBezTo>
                  <a:cubicBezTo>
                    <a:pt x="191" y="283"/>
                    <a:pt x="192" y="282"/>
                    <a:pt x="192" y="282"/>
                  </a:cubicBezTo>
                  <a:cubicBezTo>
                    <a:pt x="193" y="282"/>
                    <a:pt x="194" y="282"/>
                    <a:pt x="196" y="282"/>
                  </a:cubicBezTo>
                  <a:cubicBezTo>
                    <a:pt x="196" y="282"/>
                    <a:pt x="196" y="281"/>
                    <a:pt x="197" y="281"/>
                  </a:cubicBezTo>
                  <a:cubicBezTo>
                    <a:pt x="196" y="280"/>
                    <a:pt x="195" y="281"/>
                    <a:pt x="195" y="280"/>
                  </a:cubicBezTo>
                  <a:cubicBezTo>
                    <a:pt x="195" y="279"/>
                    <a:pt x="197" y="279"/>
                    <a:pt x="197" y="277"/>
                  </a:cubicBezTo>
                  <a:cubicBezTo>
                    <a:pt x="195" y="277"/>
                    <a:pt x="197" y="274"/>
                    <a:pt x="198" y="274"/>
                  </a:cubicBezTo>
                  <a:cubicBezTo>
                    <a:pt x="199" y="274"/>
                    <a:pt x="199" y="274"/>
                    <a:pt x="200" y="274"/>
                  </a:cubicBezTo>
                  <a:cubicBezTo>
                    <a:pt x="202" y="273"/>
                    <a:pt x="200" y="272"/>
                    <a:pt x="199" y="272"/>
                  </a:cubicBezTo>
                  <a:cubicBezTo>
                    <a:pt x="198" y="272"/>
                    <a:pt x="197" y="274"/>
                    <a:pt x="195" y="274"/>
                  </a:cubicBezTo>
                  <a:cubicBezTo>
                    <a:pt x="195" y="274"/>
                    <a:pt x="193" y="273"/>
                    <a:pt x="192" y="272"/>
                  </a:cubicBezTo>
                  <a:cubicBezTo>
                    <a:pt x="192" y="270"/>
                    <a:pt x="193" y="271"/>
                    <a:pt x="194" y="270"/>
                  </a:cubicBezTo>
                  <a:cubicBezTo>
                    <a:pt x="195" y="269"/>
                    <a:pt x="195" y="267"/>
                    <a:pt x="197" y="267"/>
                  </a:cubicBezTo>
                  <a:cubicBezTo>
                    <a:pt x="197" y="267"/>
                    <a:pt x="197" y="267"/>
                    <a:pt x="197" y="267"/>
                  </a:cubicBezTo>
                  <a:cubicBezTo>
                    <a:pt x="197" y="266"/>
                    <a:pt x="199" y="266"/>
                    <a:pt x="199" y="266"/>
                  </a:cubicBezTo>
                  <a:cubicBezTo>
                    <a:pt x="200" y="265"/>
                    <a:pt x="199" y="266"/>
                    <a:pt x="199" y="265"/>
                  </a:cubicBezTo>
                  <a:cubicBezTo>
                    <a:pt x="199" y="264"/>
                    <a:pt x="198" y="265"/>
                    <a:pt x="199" y="264"/>
                  </a:cubicBezTo>
                  <a:cubicBezTo>
                    <a:pt x="199" y="263"/>
                    <a:pt x="200" y="262"/>
                    <a:pt x="200" y="262"/>
                  </a:cubicBezTo>
                  <a:cubicBezTo>
                    <a:pt x="200" y="262"/>
                    <a:pt x="201" y="261"/>
                    <a:pt x="201" y="261"/>
                  </a:cubicBezTo>
                  <a:cubicBezTo>
                    <a:pt x="202" y="261"/>
                    <a:pt x="205" y="263"/>
                    <a:pt x="206" y="263"/>
                  </a:cubicBezTo>
                  <a:cubicBezTo>
                    <a:pt x="206" y="263"/>
                    <a:pt x="206" y="264"/>
                    <a:pt x="206" y="264"/>
                  </a:cubicBezTo>
                  <a:cubicBezTo>
                    <a:pt x="207" y="264"/>
                    <a:pt x="209" y="264"/>
                    <a:pt x="210" y="264"/>
                  </a:cubicBezTo>
                  <a:cubicBezTo>
                    <a:pt x="210" y="263"/>
                    <a:pt x="207" y="263"/>
                    <a:pt x="206" y="262"/>
                  </a:cubicBezTo>
                  <a:cubicBezTo>
                    <a:pt x="205" y="261"/>
                    <a:pt x="203" y="260"/>
                    <a:pt x="202" y="259"/>
                  </a:cubicBezTo>
                  <a:cubicBezTo>
                    <a:pt x="203" y="259"/>
                    <a:pt x="206" y="258"/>
                    <a:pt x="206" y="257"/>
                  </a:cubicBezTo>
                  <a:cubicBezTo>
                    <a:pt x="206" y="257"/>
                    <a:pt x="201" y="254"/>
                    <a:pt x="204" y="255"/>
                  </a:cubicBezTo>
                  <a:cubicBezTo>
                    <a:pt x="205" y="254"/>
                    <a:pt x="208" y="254"/>
                    <a:pt x="208" y="253"/>
                  </a:cubicBezTo>
                  <a:cubicBezTo>
                    <a:pt x="207" y="251"/>
                    <a:pt x="203" y="251"/>
                    <a:pt x="205" y="249"/>
                  </a:cubicBezTo>
                  <a:cubicBezTo>
                    <a:pt x="206" y="248"/>
                    <a:pt x="209" y="247"/>
                    <a:pt x="211" y="248"/>
                  </a:cubicBezTo>
                  <a:cubicBezTo>
                    <a:pt x="212" y="248"/>
                    <a:pt x="213" y="248"/>
                    <a:pt x="214" y="248"/>
                  </a:cubicBezTo>
                  <a:cubicBezTo>
                    <a:pt x="213" y="247"/>
                    <a:pt x="212" y="248"/>
                    <a:pt x="211" y="247"/>
                  </a:cubicBezTo>
                  <a:cubicBezTo>
                    <a:pt x="211" y="246"/>
                    <a:pt x="212" y="245"/>
                    <a:pt x="210" y="245"/>
                  </a:cubicBezTo>
                  <a:cubicBezTo>
                    <a:pt x="210" y="245"/>
                    <a:pt x="208" y="246"/>
                    <a:pt x="207" y="245"/>
                  </a:cubicBezTo>
                  <a:cubicBezTo>
                    <a:pt x="207" y="244"/>
                    <a:pt x="209" y="242"/>
                    <a:pt x="210" y="242"/>
                  </a:cubicBezTo>
                  <a:cubicBezTo>
                    <a:pt x="210" y="243"/>
                    <a:pt x="209" y="240"/>
                    <a:pt x="210" y="240"/>
                  </a:cubicBezTo>
                  <a:cubicBezTo>
                    <a:pt x="209" y="239"/>
                    <a:pt x="207" y="240"/>
                    <a:pt x="206" y="241"/>
                  </a:cubicBezTo>
                  <a:cubicBezTo>
                    <a:pt x="207" y="239"/>
                    <a:pt x="205" y="237"/>
                    <a:pt x="207" y="235"/>
                  </a:cubicBezTo>
                  <a:cubicBezTo>
                    <a:pt x="210" y="233"/>
                    <a:pt x="210" y="238"/>
                    <a:pt x="211" y="238"/>
                  </a:cubicBezTo>
                  <a:cubicBezTo>
                    <a:pt x="212" y="237"/>
                    <a:pt x="212" y="237"/>
                    <a:pt x="212" y="236"/>
                  </a:cubicBezTo>
                  <a:cubicBezTo>
                    <a:pt x="212" y="235"/>
                    <a:pt x="212" y="235"/>
                    <a:pt x="213" y="235"/>
                  </a:cubicBezTo>
                  <a:cubicBezTo>
                    <a:pt x="213" y="234"/>
                    <a:pt x="214" y="233"/>
                    <a:pt x="214" y="233"/>
                  </a:cubicBezTo>
                  <a:cubicBezTo>
                    <a:pt x="211" y="231"/>
                    <a:pt x="215" y="228"/>
                    <a:pt x="216" y="230"/>
                  </a:cubicBezTo>
                  <a:cubicBezTo>
                    <a:pt x="217" y="230"/>
                    <a:pt x="219" y="232"/>
                    <a:pt x="220" y="231"/>
                  </a:cubicBezTo>
                  <a:cubicBezTo>
                    <a:pt x="220" y="230"/>
                    <a:pt x="219" y="229"/>
                    <a:pt x="219" y="228"/>
                  </a:cubicBezTo>
                  <a:cubicBezTo>
                    <a:pt x="218" y="224"/>
                    <a:pt x="221" y="226"/>
                    <a:pt x="223" y="224"/>
                  </a:cubicBezTo>
                  <a:cubicBezTo>
                    <a:pt x="224" y="223"/>
                    <a:pt x="222" y="224"/>
                    <a:pt x="222" y="223"/>
                  </a:cubicBezTo>
                  <a:cubicBezTo>
                    <a:pt x="222" y="222"/>
                    <a:pt x="221" y="223"/>
                    <a:pt x="221" y="222"/>
                  </a:cubicBezTo>
                  <a:cubicBezTo>
                    <a:pt x="221" y="222"/>
                    <a:pt x="223" y="222"/>
                    <a:pt x="223" y="221"/>
                  </a:cubicBezTo>
                  <a:cubicBezTo>
                    <a:pt x="224" y="221"/>
                    <a:pt x="225" y="220"/>
                    <a:pt x="226" y="219"/>
                  </a:cubicBezTo>
                  <a:cubicBezTo>
                    <a:pt x="227" y="217"/>
                    <a:pt x="226" y="216"/>
                    <a:pt x="229" y="216"/>
                  </a:cubicBezTo>
                  <a:cubicBezTo>
                    <a:pt x="228" y="216"/>
                    <a:pt x="227" y="216"/>
                    <a:pt x="227" y="215"/>
                  </a:cubicBezTo>
                  <a:cubicBezTo>
                    <a:pt x="227" y="215"/>
                    <a:pt x="229" y="214"/>
                    <a:pt x="229" y="214"/>
                  </a:cubicBezTo>
                  <a:cubicBezTo>
                    <a:pt x="230" y="214"/>
                    <a:pt x="228" y="216"/>
                    <a:pt x="230" y="216"/>
                  </a:cubicBezTo>
                  <a:cubicBezTo>
                    <a:pt x="230" y="214"/>
                    <a:pt x="238" y="214"/>
                    <a:pt x="237" y="212"/>
                  </a:cubicBezTo>
                  <a:cubicBezTo>
                    <a:pt x="234" y="212"/>
                    <a:pt x="236" y="210"/>
                    <a:pt x="237" y="209"/>
                  </a:cubicBezTo>
                  <a:cubicBezTo>
                    <a:pt x="240" y="209"/>
                    <a:pt x="238" y="211"/>
                    <a:pt x="238" y="212"/>
                  </a:cubicBezTo>
                  <a:cubicBezTo>
                    <a:pt x="238" y="214"/>
                    <a:pt x="242" y="211"/>
                    <a:pt x="243" y="209"/>
                  </a:cubicBezTo>
                  <a:cubicBezTo>
                    <a:pt x="242" y="208"/>
                    <a:pt x="241" y="209"/>
                    <a:pt x="241" y="207"/>
                  </a:cubicBezTo>
                  <a:cubicBezTo>
                    <a:pt x="241" y="206"/>
                    <a:pt x="243" y="205"/>
                    <a:pt x="244" y="205"/>
                  </a:cubicBezTo>
                  <a:cubicBezTo>
                    <a:pt x="246" y="204"/>
                    <a:pt x="247" y="205"/>
                    <a:pt x="249" y="205"/>
                  </a:cubicBezTo>
                  <a:cubicBezTo>
                    <a:pt x="249" y="205"/>
                    <a:pt x="250" y="205"/>
                    <a:pt x="251" y="205"/>
                  </a:cubicBezTo>
                  <a:cubicBezTo>
                    <a:pt x="251" y="206"/>
                    <a:pt x="250" y="207"/>
                    <a:pt x="251" y="208"/>
                  </a:cubicBezTo>
                  <a:cubicBezTo>
                    <a:pt x="252" y="207"/>
                    <a:pt x="253" y="207"/>
                    <a:pt x="253" y="205"/>
                  </a:cubicBezTo>
                  <a:cubicBezTo>
                    <a:pt x="254" y="205"/>
                    <a:pt x="254" y="207"/>
                    <a:pt x="254" y="207"/>
                  </a:cubicBezTo>
                  <a:cubicBezTo>
                    <a:pt x="255" y="207"/>
                    <a:pt x="256" y="206"/>
                    <a:pt x="256" y="205"/>
                  </a:cubicBezTo>
                  <a:cubicBezTo>
                    <a:pt x="257" y="205"/>
                    <a:pt x="258" y="204"/>
                    <a:pt x="259" y="204"/>
                  </a:cubicBezTo>
                  <a:cubicBezTo>
                    <a:pt x="260" y="203"/>
                    <a:pt x="260" y="204"/>
                    <a:pt x="261" y="204"/>
                  </a:cubicBezTo>
                  <a:cubicBezTo>
                    <a:pt x="263" y="203"/>
                    <a:pt x="264" y="203"/>
                    <a:pt x="265" y="201"/>
                  </a:cubicBezTo>
                  <a:cubicBezTo>
                    <a:pt x="266" y="201"/>
                    <a:pt x="268" y="197"/>
                    <a:pt x="269" y="199"/>
                  </a:cubicBezTo>
                  <a:cubicBezTo>
                    <a:pt x="269" y="199"/>
                    <a:pt x="269" y="200"/>
                    <a:pt x="269" y="200"/>
                  </a:cubicBezTo>
                  <a:cubicBezTo>
                    <a:pt x="271" y="198"/>
                    <a:pt x="271" y="197"/>
                    <a:pt x="273" y="197"/>
                  </a:cubicBezTo>
                  <a:cubicBezTo>
                    <a:pt x="274" y="197"/>
                    <a:pt x="274" y="198"/>
                    <a:pt x="275" y="198"/>
                  </a:cubicBezTo>
                  <a:cubicBezTo>
                    <a:pt x="276" y="197"/>
                    <a:pt x="275" y="196"/>
                    <a:pt x="275" y="195"/>
                  </a:cubicBezTo>
                  <a:cubicBezTo>
                    <a:pt x="275" y="194"/>
                    <a:pt x="274" y="194"/>
                    <a:pt x="274" y="193"/>
                  </a:cubicBezTo>
                  <a:cubicBezTo>
                    <a:pt x="274" y="192"/>
                    <a:pt x="276" y="191"/>
                    <a:pt x="276" y="190"/>
                  </a:cubicBezTo>
                  <a:cubicBezTo>
                    <a:pt x="278" y="189"/>
                    <a:pt x="281" y="186"/>
                    <a:pt x="283" y="186"/>
                  </a:cubicBezTo>
                  <a:cubicBezTo>
                    <a:pt x="284" y="185"/>
                    <a:pt x="285" y="184"/>
                    <a:pt x="287" y="183"/>
                  </a:cubicBezTo>
                  <a:cubicBezTo>
                    <a:pt x="288" y="183"/>
                    <a:pt x="290" y="184"/>
                    <a:pt x="292" y="184"/>
                  </a:cubicBezTo>
                  <a:cubicBezTo>
                    <a:pt x="292" y="185"/>
                    <a:pt x="293" y="187"/>
                    <a:pt x="294" y="188"/>
                  </a:cubicBezTo>
                  <a:cubicBezTo>
                    <a:pt x="295" y="190"/>
                    <a:pt x="295" y="191"/>
                    <a:pt x="295" y="193"/>
                  </a:cubicBezTo>
                  <a:cubicBezTo>
                    <a:pt x="294" y="197"/>
                    <a:pt x="293" y="199"/>
                    <a:pt x="291" y="202"/>
                  </a:cubicBezTo>
                  <a:cubicBezTo>
                    <a:pt x="291" y="203"/>
                    <a:pt x="290" y="204"/>
                    <a:pt x="290" y="204"/>
                  </a:cubicBezTo>
                  <a:cubicBezTo>
                    <a:pt x="290" y="204"/>
                    <a:pt x="290" y="206"/>
                    <a:pt x="290" y="205"/>
                  </a:cubicBezTo>
                  <a:cubicBezTo>
                    <a:pt x="289" y="206"/>
                    <a:pt x="287" y="206"/>
                    <a:pt x="286" y="207"/>
                  </a:cubicBezTo>
                  <a:cubicBezTo>
                    <a:pt x="285" y="208"/>
                    <a:pt x="283" y="210"/>
                    <a:pt x="281" y="211"/>
                  </a:cubicBezTo>
                  <a:cubicBezTo>
                    <a:pt x="280" y="211"/>
                    <a:pt x="278" y="213"/>
                    <a:pt x="276" y="213"/>
                  </a:cubicBezTo>
                  <a:cubicBezTo>
                    <a:pt x="276" y="213"/>
                    <a:pt x="275" y="214"/>
                    <a:pt x="275" y="214"/>
                  </a:cubicBezTo>
                  <a:cubicBezTo>
                    <a:pt x="274" y="214"/>
                    <a:pt x="274" y="214"/>
                    <a:pt x="274" y="214"/>
                  </a:cubicBezTo>
                  <a:cubicBezTo>
                    <a:pt x="273" y="215"/>
                    <a:pt x="272" y="215"/>
                    <a:pt x="272" y="215"/>
                  </a:cubicBezTo>
                  <a:cubicBezTo>
                    <a:pt x="271" y="217"/>
                    <a:pt x="270" y="217"/>
                    <a:pt x="269" y="217"/>
                  </a:cubicBezTo>
                  <a:cubicBezTo>
                    <a:pt x="268" y="217"/>
                    <a:pt x="268" y="217"/>
                    <a:pt x="268" y="217"/>
                  </a:cubicBezTo>
                  <a:cubicBezTo>
                    <a:pt x="267" y="218"/>
                    <a:pt x="267" y="219"/>
                    <a:pt x="266" y="219"/>
                  </a:cubicBezTo>
                  <a:cubicBezTo>
                    <a:pt x="265" y="220"/>
                    <a:pt x="264" y="220"/>
                    <a:pt x="263" y="220"/>
                  </a:cubicBezTo>
                  <a:cubicBezTo>
                    <a:pt x="262" y="222"/>
                    <a:pt x="260" y="221"/>
                    <a:pt x="259" y="222"/>
                  </a:cubicBezTo>
                  <a:cubicBezTo>
                    <a:pt x="258" y="223"/>
                    <a:pt x="258" y="224"/>
                    <a:pt x="257" y="224"/>
                  </a:cubicBezTo>
                  <a:cubicBezTo>
                    <a:pt x="256" y="224"/>
                    <a:pt x="255" y="225"/>
                    <a:pt x="254" y="225"/>
                  </a:cubicBezTo>
                  <a:cubicBezTo>
                    <a:pt x="254" y="225"/>
                    <a:pt x="253" y="226"/>
                    <a:pt x="252" y="226"/>
                  </a:cubicBezTo>
                  <a:cubicBezTo>
                    <a:pt x="251" y="227"/>
                    <a:pt x="249" y="228"/>
                    <a:pt x="248" y="228"/>
                  </a:cubicBezTo>
                  <a:cubicBezTo>
                    <a:pt x="247" y="228"/>
                    <a:pt x="248" y="229"/>
                    <a:pt x="247" y="230"/>
                  </a:cubicBezTo>
                  <a:cubicBezTo>
                    <a:pt x="245" y="232"/>
                    <a:pt x="245" y="236"/>
                    <a:pt x="244" y="231"/>
                  </a:cubicBezTo>
                  <a:cubicBezTo>
                    <a:pt x="243" y="232"/>
                    <a:pt x="243" y="233"/>
                    <a:pt x="242" y="234"/>
                  </a:cubicBezTo>
                  <a:cubicBezTo>
                    <a:pt x="242" y="234"/>
                    <a:pt x="241" y="234"/>
                    <a:pt x="240" y="234"/>
                  </a:cubicBezTo>
                  <a:cubicBezTo>
                    <a:pt x="240" y="235"/>
                    <a:pt x="240" y="236"/>
                    <a:pt x="240" y="237"/>
                  </a:cubicBezTo>
                  <a:cubicBezTo>
                    <a:pt x="240" y="237"/>
                    <a:pt x="240" y="239"/>
                    <a:pt x="239" y="239"/>
                  </a:cubicBezTo>
                  <a:cubicBezTo>
                    <a:pt x="239" y="239"/>
                    <a:pt x="238" y="237"/>
                    <a:pt x="238" y="237"/>
                  </a:cubicBezTo>
                  <a:cubicBezTo>
                    <a:pt x="238" y="237"/>
                    <a:pt x="238" y="237"/>
                    <a:pt x="238" y="237"/>
                  </a:cubicBezTo>
                  <a:cubicBezTo>
                    <a:pt x="238" y="238"/>
                    <a:pt x="237" y="240"/>
                    <a:pt x="235" y="240"/>
                  </a:cubicBezTo>
                  <a:cubicBezTo>
                    <a:pt x="236" y="241"/>
                    <a:pt x="238" y="240"/>
                    <a:pt x="239" y="242"/>
                  </a:cubicBezTo>
                  <a:cubicBezTo>
                    <a:pt x="239" y="244"/>
                    <a:pt x="237" y="243"/>
                    <a:pt x="236" y="243"/>
                  </a:cubicBezTo>
                  <a:cubicBezTo>
                    <a:pt x="235" y="244"/>
                    <a:pt x="236" y="244"/>
                    <a:pt x="236" y="245"/>
                  </a:cubicBezTo>
                  <a:cubicBezTo>
                    <a:pt x="236" y="247"/>
                    <a:pt x="235" y="247"/>
                    <a:pt x="232" y="247"/>
                  </a:cubicBezTo>
                  <a:cubicBezTo>
                    <a:pt x="232" y="248"/>
                    <a:pt x="234" y="248"/>
                    <a:pt x="233" y="250"/>
                  </a:cubicBezTo>
                  <a:cubicBezTo>
                    <a:pt x="231" y="251"/>
                    <a:pt x="230" y="248"/>
                    <a:pt x="229" y="247"/>
                  </a:cubicBezTo>
                  <a:cubicBezTo>
                    <a:pt x="229" y="248"/>
                    <a:pt x="229" y="253"/>
                    <a:pt x="228" y="254"/>
                  </a:cubicBezTo>
                  <a:cubicBezTo>
                    <a:pt x="227" y="255"/>
                    <a:pt x="226" y="252"/>
                    <a:pt x="224" y="252"/>
                  </a:cubicBezTo>
                  <a:cubicBezTo>
                    <a:pt x="224" y="253"/>
                    <a:pt x="225" y="255"/>
                    <a:pt x="226" y="256"/>
                  </a:cubicBezTo>
                  <a:cubicBezTo>
                    <a:pt x="226" y="258"/>
                    <a:pt x="225" y="259"/>
                    <a:pt x="224" y="260"/>
                  </a:cubicBezTo>
                  <a:cubicBezTo>
                    <a:pt x="223" y="261"/>
                    <a:pt x="223" y="261"/>
                    <a:pt x="222" y="262"/>
                  </a:cubicBezTo>
                  <a:cubicBezTo>
                    <a:pt x="222" y="263"/>
                    <a:pt x="223" y="264"/>
                    <a:pt x="222" y="265"/>
                  </a:cubicBezTo>
                  <a:cubicBezTo>
                    <a:pt x="220" y="267"/>
                    <a:pt x="218" y="261"/>
                    <a:pt x="218" y="260"/>
                  </a:cubicBezTo>
                  <a:cubicBezTo>
                    <a:pt x="216" y="258"/>
                    <a:pt x="220" y="266"/>
                    <a:pt x="220" y="266"/>
                  </a:cubicBezTo>
                  <a:cubicBezTo>
                    <a:pt x="220" y="267"/>
                    <a:pt x="221" y="271"/>
                    <a:pt x="219" y="271"/>
                  </a:cubicBezTo>
                  <a:cubicBezTo>
                    <a:pt x="218" y="271"/>
                    <a:pt x="216" y="267"/>
                    <a:pt x="215" y="268"/>
                  </a:cubicBezTo>
                  <a:cubicBezTo>
                    <a:pt x="214" y="269"/>
                    <a:pt x="217" y="271"/>
                    <a:pt x="218" y="272"/>
                  </a:cubicBezTo>
                  <a:cubicBezTo>
                    <a:pt x="218" y="273"/>
                    <a:pt x="218" y="274"/>
                    <a:pt x="217" y="275"/>
                  </a:cubicBezTo>
                  <a:cubicBezTo>
                    <a:pt x="216" y="276"/>
                    <a:pt x="214" y="275"/>
                    <a:pt x="213" y="274"/>
                  </a:cubicBezTo>
                  <a:cubicBezTo>
                    <a:pt x="213" y="274"/>
                    <a:pt x="212" y="274"/>
                    <a:pt x="212" y="275"/>
                  </a:cubicBezTo>
                  <a:cubicBezTo>
                    <a:pt x="214" y="276"/>
                    <a:pt x="217" y="277"/>
                    <a:pt x="215" y="279"/>
                  </a:cubicBezTo>
                  <a:cubicBezTo>
                    <a:pt x="215" y="280"/>
                    <a:pt x="214" y="280"/>
                    <a:pt x="213" y="281"/>
                  </a:cubicBezTo>
                  <a:cubicBezTo>
                    <a:pt x="213" y="281"/>
                    <a:pt x="212" y="283"/>
                    <a:pt x="212" y="282"/>
                  </a:cubicBezTo>
                  <a:cubicBezTo>
                    <a:pt x="211" y="282"/>
                    <a:pt x="211" y="282"/>
                    <a:pt x="210" y="282"/>
                  </a:cubicBezTo>
                  <a:cubicBezTo>
                    <a:pt x="209" y="282"/>
                    <a:pt x="208" y="282"/>
                    <a:pt x="207" y="280"/>
                  </a:cubicBezTo>
                  <a:cubicBezTo>
                    <a:pt x="207" y="281"/>
                    <a:pt x="207" y="281"/>
                    <a:pt x="207" y="281"/>
                  </a:cubicBezTo>
                  <a:cubicBezTo>
                    <a:pt x="207" y="281"/>
                    <a:pt x="206" y="282"/>
                    <a:pt x="206" y="282"/>
                  </a:cubicBezTo>
                  <a:cubicBezTo>
                    <a:pt x="206" y="282"/>
                    <a:pt x="207" y="282"/>
                    <a:pt x="207" y="283"/>
                  </a:cubicBezTo>
                  <a:cubicBezTo>
                    <a:pt x="208" y="283"/>
                    <a:pt x="210" y="283"/>
                    <a:pt x="211" y="284"/>
                  </a:cubicBezTo>
                  <a:cubicBezTo>
                    <a:pt x="211" y="286"/>
                    <a:pt x="210" y="287"/>
                    <a:pt x="209" y="287"/>
                  </a:cubicBezTo>
                  <a:cubicBezTo>
                    <a:pt x="211" y="288"/>
                    <a:pt x="209" y="289"/>
                    <a:pt x="208" y="289"/>
                  </a:cubicBezTo>
                  <a:cubicBezTo>
                    <a:pt x="210" y="292"/>
                    <a:pt x="209" y="293"/>
                    <a:pt x="205" y="294"/>
                  </a:cubicBezTo>
                  <a:cubicBezTo>
                    <a:pt x="207" y="294"/>
                    <a:pt x="207" y="296"/>
                    <a:pt x="205" y="297"/>
                  </a:cubicBezTo>
                  <a:cubicBezTo>
                    <a:pt x="205" y="297"/>
                    <a:pt x="205" y="297"/>
                    <a:pt x="205" y="297"/>
                  </a:cubicBezTo>
                  <a:cubicBezTo>
                    <a:pt x="205" y="298"/>
                    <a:pt x="205" y="300"/>
                    <a:pt x="204" y="300"/>
                  </a:cubicBezTo>
                  <a:cubicBezTo>
                    <a:pt x="204" y="301"/>
                    <a:pt x="204" y="300"/>
                    <a:pt x="203" y="301"/>
                  </a:cubicBezTo>
                  <a:cubicBezTo>
                    <a:pt x="203" y="301"/>
                    <a:pt x="204" y="302"/>
                    <a:pt x="204" y="302"/>
                  </a:cubicBezTo>
                  <a:cubicBezTo>
                    <a:pt x="204" y="303"/>
                    <a:pt x="204" y="305"/>
                    <a:pt x="204" y="306"/>
                  </a:cubicBezTo>
                  <a:cubicBezTo>
                    <a:pt x="204" y="308"/>
                    <a:pt x="203" y="311"/>
                    <a:pt x="203" y="312"/>
                  </a:cubicBezTo>
                  <a:cubicBezTo>
                    <a:pt x="204" y="317"/>
                    <a:pt x="206" y="320"/>
                    <a:pt x="208" y="324"/>
                  </a:cubicBezTo>
                  <a:cubicBezTo>
                    <a:pt x="209" y="329"/>
                    <a:pt x="211" y="332"/>
                    <a:pt x="215" y="335"/>
                  </a:cubicBezTo>
                  <a:cubicBezTo>
                    <a:pt x="216" y="337"/>
                    <a:pt x="219" y="337"/>
                    <a:pt x="217" y="339"/>
                  </a:cubicBezTo>
                  <a:cubicBezTo>
                    <a:pt x="216" y="341"/>
                    <a:pt x="216" y="340"/>
                    <a:pt x="215" y="339"/>
                  </a:cubicBezTo>
                  <a:cubicBezTo>
                    <a:pt x="213" y="340"/>
                    <a:pt x="216" y="341"/>
                    <a:pt x="214" y="341"/>
                  </a:cubicBezTo>
                  <a:cubicBezTo>
                    <a:pt x="213" y="340"/>
                    <a:pt x="211" y="340"/>
                    <a:pt x="211" y="338"/>
                  </a:cubicBezTo>
                  <a:cubicBezTo>
                    <a:pt x="208" y="339"/>
                    <a:pt x="210" y="340"/>
                    <a:pt x="212" y="342"/>
                  </a:cubicBezTo>
                  <a:cubicBezTo>
                    <a:pt x="210" y="342"/>
                    <a:pt x="208" y="338"/>
                    <a:pt x="207" y="340"/>
                  </a:cubicBezTo>
                  <a:cubicBezTo>
                    <a:pt x="206" y="340"/>
                    <a:pt x="207" y="340"/>
                    <a:pt x="207" y="341"/>
                  </a:cubicBezTo>
                  <a:cubicBezTo>
                    <a:pt x="205" y="341"/>
                    <a:pt x="205" y="337"/>
                    <a:pt x="203" y="339"/>
                  </a:cubicBezTo>
                  <a:cubicBezTo>
                    <a:pt x="202" y="339"/>
                    <a:pt x="203" y="341"/>
                    <a:pt x="202" y="341"/>
                  </a:cubicBezTo>
                  <a:cubicBezTo>
                    <a:pt x="201" y="341"/>
                    <a:pt x="200" y="340"/>
                    <a:pt x="200" y="340"/>
                  </a:cubicBezTo>
                  <a:cubicBezTo>
                    <a:pt x="198" y="338"/>
                    <a:pt x="198" y="338"/>
                    <a:pt x="196" y="338"/>
                  </a:cubicBezTo>
                  <a:cubicBezTo>
                    <a:pt x="194" y="338"/>
                    <a:pt x="192" y="337"/>
                    <a:pt x="191" y="336"/>
                  </a:cubicBezTo>
                  <a:cubicBezTo>
                    <a:pt x="192" y="335"/>
                    <a:pt x="192" y="335"/>
                    <a:pt x="191" y="331"/>
                  </a:cubicBezTo>
                  <a:cubicBezTo>
                    <a:pt x="192" y="331"/>
                    <a:pt x="193" y="332"/>
                    <a:pt x="194" y="331"/>
                  </a:cubicBezTo>
                  <a:cubicBezTo>
                    <a:pt x="195" y="331"/>
                    <a:pt x="194" y="329"/>
                    <a:pt x="194" y="328"/>
                  </a:cubicBezTo>
                  <a:cubicBezTo>
                    <a:pt x="193" y="328"/>
                    <a:pt x="191" y="330"/>
                    <a:pt x="191" y="327"/>
                  </a:cubicBezTo>
                  <a:cubicBezTo>
                    <a:pt x="190" y="326"/>
                    <a:pt x="189" y="325"/>
                    <a:pt x="189" y="323"/>
                  </a:cubicBezTo>
                  <a:cubicBezTo>
                    <a:pt x="189" y="323"/>
                    <a:pt x="191" y="321"/>
                    <a:pt x="189" y="321"/>
                  </a:cubicBezTo>
                  <a:cubicBezTo>
                    <a:pt x="188" y="321"/>
                    <a:pt x="188" y="323"/>
                    <a:pt x="187" y="323"/>
                  </a:cubicBezTo>
                  <a:cubicBezTo>
                    <a:pt x="184" y="323"/>
                    <a:pt x="185" y="321"/>
                    <a:pt x="185" y="319"/>
                  </a:cubicBezTo>
                  <a:cubicBezTo>
                    <a:pt x="183" y="319"/>
                    <a:pt x="184" y="322"/>
                    <a:pt x="183" y="322"/>
                  </a:cubicBezTo>
                  <a:cubicBezTo>
                    <a:pt x="183" y="321"/>
                    <a:pt x="183" y="320"/>
                    <a:pt x="182" y="321"/>
                  </a:cubicBezTo>
                  <a:cubicBezTo>
                    <a:pt x="181" y="322"/>
                    <a:pt x="182" y="322"/>
                    <a:pt x="182" y="322"/>
                  </a:cubicBezTo>
                  <a:cubicBezTo>
                    <a:pt x="182" y="324"/>
                    <a:pt x="178" y="321"/>
                    <a:pt x="177" y="320"/>
                  </a:cubicBezTo>
                  <a:cubicBezTo>
                    <a:pt x="176" y="318"/>
                    <a:pt x="177" y="313"/>
                    <a:pt x="177" y="311"/>
                  </a:cubicBezTo>
                  <a:close/>
                  <a:moveTo>
                    <a:pt x="156" y="60"/>
                  </a:moveTo>
                  <a:cubicBezTo>
                    <a:pt x="156" y="60"/>
                    <a:pt x="157" y="60"/>
                    <a:pt x="157" y="61"/>
                  </a:cubicBezTo>
                  <a:cubicBezTo>
                    <a:pt x="157" y="60"/>
                    <a:pt x="157" y="60"/>
                    <a:pt x="157" y="60"/>
                  </a:cubicBezTo>
                  <a:cubicBezTo>
                    <a:pt x="158" y="59"/>
                    <a:pt x="159" y="59"/>
                    <a:pt x="160" y="59"/>
                  </a:cubicBezTo>
                  <a:cubicBezTo>
                    <a:pt x="160" y="58"/>
                    <a:pt x="160" y="58"/>
                    <a:pt x="160" y="57"/>
                  </a:cubicBezTo>
                  <a:cubicBezTo>
                    <a:pt x="160" y="57"/>
                    <a:pt x="161" y="56"/>
                    <a:pt x="161" y="56"/>
                  </a:cubicBezTo>
                  <a:cubicBezTo>
                    <a:pt x="161" y="56"/>
                    <a:pt x="161" y="55"/>
                    <a:pt x="161" y="55"/>
                  </a:cubicBezTo>
                  <a:cubicBezTo>
                    <a:pt x="161" y="54"/>
                    <a:pt x="161" y="54"/>
                    <a:pt x="162" y="54"/>
                  </a:cubicBezTo>
                  <a:cubicBezTo>
                    <a:pt x="163" y="53"/>
                    <a:pt x="163" y="52"/>
                    <a:pt x="162" y="51"/>
                  </a:cubicBezTo>
                  <a:cubicBezTo>
                    <a:pt x="161" y="51"/>
                    <a:pt x="161" y="52"/>
                    <a:pt x="161" y="52"/>
                  </a:cubicBezTo>
                  <a:cubicBezTo>
                    <a:pt x="160" y="52"/>
                    <a:pt x="160" y="50"/>
                    <a:pt x="160" y="51"/>
                  </a:cubicBezTo>
                  <a:cubicBezTo>
                    <a:pt x="160" y="50"/>
                    <a:pt x="159" y="51"/>
                    <a:pt x="159" y="51"/>
                  </a:cubicBezTo>
                  <a:cubicBezTo>
                    <a:pt x="157" y="50"/>
                    <a:pt x="161" y="47"/>
                    <a:pt x="162" y="46"/>
                  </a:cubicBezTo>
                  <a:cubicBezTo>
                    <a:pt x="163" y="45"/>
                    <a:pt x="165" y="41"/>
                    <a:pt x="167" y="42"/>
                  </a:cubicBezTo>
                  <a:cubicBezTo>
                    <a:pt x="168" y="42"/>
                    <a:pt x="163" y="45"/>
                    <a:pt x="167" y="45"/>
                  </a:cubicBezTo>
                  <a:cubicBezTo>
                    <a:pt x="168" y="45"/>
                    <a:pt x="171" y="40"/>
                    <a:pt x="172" y="43"/>
                  </a:cubicBezTo>
                  <a:cubicBezTo>
                    <a:pt x="172" y="45"/>
                    <a:pt x="170" y="47"/>
                    <a:pt x="168" y="47"/>
                  </a:cubicBezTo>
                  <a:cubicBezTo>
                    <a:pt x="169" y="48"/>
                    <a:pt x="168" y="49"/>
                    <a:pt x="168" y="49"/>
                  </a:cubicBezTo>
                  <a:cubicBezTo>
                    <a:pt x="166" y="52"/>
                    <a:pt x="173" y="48"/>
                    <a:pt x="174" y="48"/>
                  </a:cubicBezTo>
                  <a:cubicBezTo>
                    <a:pt x="175" y="48"/>
                    <a:pt x="177" y="51"/>
                    <a:pt x="177" y="51"/>
                  </a:cubicBezTo>
                  <a:cubicBezTo>
                    <a:pt x="177" y="52"/>
                    <a:pt x="176" y="54"/>
                    <a:pt x="175" y="54"/>
                  </a:cubicBezTo>
                  <a:cubicBezTo>
                    <a:pt x="175" y="55"/>
                    <a:pt x="174" y="55"/>
                    <a:pt x="173" y="55"/>
                  </a:cubicBezTo>
                  <a:cubicBezTo>
                    <a:pt x="173" y="56"/>
                    <a:pt x="173" y="56"/>
                    <a:pt x="173" y="57"/>
                  </a:cubicBezTo>
                  <a:cubicBezTo>
                    <a:pt x="173" y="58"/>
                    <a:pt x="172" y="59"/>
                    <a:pt x="171" y="59"/>
                  </a:cubicBezTo>
                  <a:cubicBezTo>
                    <a:pt x="169" y="60"/>
                    <a:pt x="167" y="60"/>
                    <a:pt x="165" y="60"/>
                  </a:cubicBezTo>
                  <a:cubicBezTo>
                    <a:pt x="162" y="62"/>
                    <a:pt x="165" y="62"/>
                    <a:pt x="164" y="65"/>
                  </a:cubicBezTo>
                  <a:cubicBezTo>
                    <a:pt x="162" y="67"/>
                    <a:pt x="161" y="66"/>
                    <a:pt x="159" y="66"/>
                  </a:cubicBezTo>
                  <a:cubicBezTo>
                    <a:pt x="158" y="65"/>
                    <a:pt x="158" y="65"/>
                    <a:pt x="157" y="66"/>
                  </a:cubicBezTo>
                  <a:cubicBezTo>
                    <a:pt x="156" y="66"/>
                    <a:pt x="158" y="67"/>
                    <a:pt x="156" y="67"/>
                  </a:cubicBezTo>
                  <a:cubicBezTo>
                    <a:pt x="156" y="67"/>
                    <a:pt x="156" y="67"/>
                    <a:pt x="156" y="68"/>
                  </a:cubicBezTo>
                  <a:cubicBezTo>
                    <a:pt x="156" y="68"/>
                    <a:pt x="156" y="69"/>
                    <a:pt x="156" y="69"/>
                  </a:cubicBezTo>
                  <a:cubicBezTo>
                    <a:pt x="158" y="69"/>
                    <a:pt x="158" y="70"/>
                    <a:pt x="158" y="71"/>
                  </a:cubicBezTo>
                  <a:cubicBezTo>
                    <a:pt x="158" y="71"/>
                    <a:pt x="159" y="73"/>
                    <a:pt x="159" y="73"/>
                  </a:cubicBezTo>
                  <a:cubicBezTo>
                    <a:pt x="159" y="75"/>
                    <a:pt x="157" y="74"/>
                    <a:pt x="156" y="74"/>
                  </a:cubicBezTo>
                  <a:cubicBezTo>
                    <a:pt x="155" y="74"/>
                    <a:pt x="156" y="72"/>
                    <a:pt x="155" y="73"/>
                  </a:cubicBezTo>
                  <a:cubicBezTo>
                    <a:pt x="155" y="74"/>
                    <a:pt x="156" y="75"/>
                    <a:pt x="155" y="76"/>
                  </a:cubicBezTo>
                  <a:cubicBezTo>
                    <a:pt x="155" y="76"/>
                    <a:pt x="154" y="77"/>
                    <a:pt x="154" y="77"/>
                  </a:cubicBezTo>
                  <a:cubicBezTo>
                    <a:pt x="153" y="77"/>
                    <a:pt x="154" y="75"/>
                    <a:pt x="152" y="76"/>
                  </a:cubicBezTo>
                  <a:cubicBezTo>
                    <a:pt x="151" y="76"/>
                    <a:pt x="152" y="79"/>
                    <a:pt x="150" y="78"/>
                  </a:cubicBezTo>
                  <a:cubicBezTo>
                    <a:pt x="148" y="77"/>
                    <a:pt x="151" y="73"/>
                    <a:pt x="152" y="73"/>
                  </a:cubicBezTo>
                  <a:cubicBezTo>
                    <a:pt x="151" y="72"/>
                    <a:pt x="152" y="71"/>
                    <a:pt x="151" y="71"/>
                  </a:cubicBezTo>
                  <a:cubicBezTo>
                    <a:pt x="150" y="70"/>
                    <a:pt x="149" y="71"/>
                    <a:pt x="148" y="71"/>
                  </a:cubicBezTo>
                  <a:cubicBezTo>
                    <a:pt x="147" y="72"/>
                    <a:pt x="148" y="72"/>
                    <a:pt x="148" y="73"/>
                  </a:cubicBezTo>
                  <a:cubicBezTo>
                    <a:pt x="146" y="75"/>
                    <a:pt x="145" y="71"/>
                    <a:pt x="144" y="70"/>
                  </a:cubicBezTo>
                  <a:cubicBezTo>
                    <a:pt x="143" y="68"/>
                    <a:pt x="143" y="68"/>
                    <a:pt x="145" y="66"/>
                  </a:cubicBezTo>
                  <a:cubicBezTo>
                    <a:pt x="145" y="66"/>
                    <a:pt x="146" y="65"/>
                    <a:pt x="147" y="65"/>
                  </a:cubicBezTo>
                  <a:cubicBezTo>
                    <a:pt x="148" y="66"/>
                    <a:pt x="146" y="66"/>
                    <a:pt x="147" y="67"/>
                  </a:cubicBezTo>
                  <a:cubicBezTo>
                    <a:pt x="147" y="68"/>
                    <a:pt x="148" y="68"/>
                    <a:pt x="149" y="68"/>
                  </a:cubicBezTo>
                  <a:cubicBezTo>
                    <a:pt x="150" y="68"/>
                    <a:pt x="152" y="69"/>
                    <a:pt x="152" y="67"/>
                  </a:cubicBezTo>
                  <a:cubicBezTo>
                    <a:pt x="153" y="66"/>
                    <a:pt x="148" y="66"/>
                    <a:pt x="149" y="64"/>
                  </a:cubicBezTo>
                  <a:cubicBezTo>
                    <a:pt x="150" y="63"/>
                    <a:pt x="154" y="66"/>
                    <a:pt x="153" y="63"/>
                  </a:cubicBezTo>
                  <a:cubicBezTo>
                    <a:pt x="153" y="60"/>
                    <a:pt x="148" y="63"/>
                    <a:pt x="148" y="62"/>
                  </a:cubicBezTo>
                  <a:cubicBezTo>
                    <a:pt x="148" y="61"/>
                    <a:pt x="153" y="58"/>
                    <a:pt x="153" y="58"/>
                  </a:cubicBezTo>
                  <a:cubicBezTo>
                    <a:pt x="154" y="58"/>
                    <a:pt x="154" y="59"/>
                    <a:pt x="155" y="59"/>
                  </a:cubicBezTo>
                  <a:cubicBezTo>
                    <a:pt x="155" y="59"/>
                    <a:pt x="157" y="61"/>
                    <a:pt x="156" y="60"/>
                  </a:cubicBezTo>
                  <a:close/>
                  <a:moveTo>
                    <a:pt x="171" y="83"/>
                  </a:moveTo>
                  <a:cubicBezTo>
                    <a:pt x="170" y="83"/>
                    <a:pt x="169" y="84"/>
                    <a:pt x="169" y="83"/>
                  </a:cubicBezTo>
                  <a:cubicBezTo>
                    <a:pt x="169" y="83"/>
                    <a:pt x="169" y="83"/>
                    <a:pt x="168" y="83"/>
                  </a:cubicBezTo>
                  <a:cubicBezTo>
                    <a:pt x="168" y="83"/>
                    <a:pt x="168" y="83"/>
                    <a:pt x="168" y="82"/>
                  </a:cubicBezTo>
                  <a:cubicBezTo>
                    <a:pt x="167" y="83"/>
                    <a:pt x="165" y="82"/>
                    <a:pt x="167" y="81"/>
                  </a:cubicBezTo>
                  <a:cubicBezTo>
                    <a:pt x="168" y="80"/>
                    <a:pt x="168" y="82"/>
                    <a:pt x="169" y="80"/>
                  </a:cubicBezTo>
                  <a:cubicBezTo>
                    <a:pt x="170" y="80"/>
                    <a:pt x="171" y="77"/>
                    <a:pt x="172" y="77"/>
                  </a:cubicBezTo>
                  <a:cubicBezTo>
                    <a:pt x="173" y="77"/>
                    <a:pt x="174" y="79"/>
                    <a:pt x="174" y="80"/>
                  </a:cubicBezTo>
                  <a:cubicBezTo>
                    <a:pt x="173" y="81"/>
                    <a:pt x="177" y="86"/>
                    <a:pt x="172" y="84"/>
                  </a:cubicBezTo>
                  <a:cubicBezTo>
                    <a:pt x="172" y="84"/>
                    <a:pt x="172" y="84"/>
                    <a:pt x="171" y="83"/>
                  </a:cubicBezTo>
                  <a:close/>
                  <a:moveTo>
                    <a:pt x="196" y="386"/>
                  </a:moveTo>
                  <a:cubicBezTo>
                    <a:pt x="196" y="386"/>
                    <a:pt x="196" y="386"/>
                    <a:pt x="195" y="385"/>
                  </a:cubicBezTo>
                  <a:cubicBezTo>
                    <a:pt x="195" y="385"/>
                    <a:pt x="196" y="385"/>
                    <a:pt x="196" y="385"/>
                  </a:cubicBezTo>
                  <a:cubicBezTo>
                    <a:pt x="196" y="385"/>
                    <a:pt x="196" y="385"/>
                    <a:pt x="196" y="386"/>
                  </a:cubicBezTo>
                  <a:close/>
                  <a:moveTo>
                    <a:pt x="168" y="72"/>
                  </a:moveTo>
                  <a:cubicBezTo>
                    <a:pt x="168" y="73"/>
                    <a:pt x="168" y="73"/>
                    <a:pt x="168" y="74"/>
                  </a:cubicBezTo>
                  <a:cubicBezTo>
                    <a:pt x="166" y="75"/>
                    <a:pt x="166" y="81"/>
                    <a:pt x="163" y="76"/>
                  </a:cubicBezTo>
                  <a:cubicBezTo>
                    <a:pt x="162" y="72"/>
                    <a:pt x="165" y="70"/>
                    <a:pt x="168" y="72"/>
                  </a:cubicBezTo>
                  <a:cubicBezTo>
                    <a:pt x="168" y="72"/>
                    <a:pt x="167" y="72"/>
                    <a:pt x="167" y="72"/>
                  </a:cubicBezTo>
                  <a:cubicBezTo>
                    <a:pt x="167" y="72"/>
                    <a:pt x="168" y="72"/>
                    <a:pt x="168" y="72"/>
                  </a:cubicBezTo>
                  <a:close/>
                  <a:moveTo>
                    <a:pt x="168" y="34"/>
                  </a:moveTo>
                  <a:cubicBezTo>
                    <a:pt x="165" y="31"/>
                    <a:pt x="175" y="31"/>
                    <a:pt x="172" y="34"/>
                  </a:cubicBezTo>
                  <a:cubicBezTo>
                    <a:pt x="171" y="35"/>
                    <a:pt x="169" y="37"/>
                    <a:pt x="168" y="38"/>
                  </a:cubicBezTo>
                  <a:cubicBezTo>
                    <a:pt x="169" y="36"/>
                    <a:pt x="169" y="34"/>
                    <a:pt x="168" y="33"/>
                  </a:cubicBezTo>
                  <a:cubicBezTo>
                    <a:pt x="168" y="33"/>
                    <a:pt x="168" y="34"/>
                    <a:pt x="168" y="34"/>
                  </a:cubicBezTo>
                  <a:close/>
                  <a:moveTo>
                    <a:pt x="188" y="331"/>
                  </a:moveTo>
                  <a:cubicBezTo>
                    <a:pt x="187" y="332"/>
                    <a:pt x="189" y="332"/>
                    <a:pt x="188" y="333"/>
                  </a:cubicBezTo>
                  <a:cubicBezTo>
                    <a:pt x="187" y="332"/>
                    <a:pt x="186" y="329"/>
                    <a:pt x="185" y="329"/>
                  </a:cubicBezTo>
                  <a:cubicBezTo>
                    <a:pt x="184" y="328"/>
                    <a:pt x="181" y="328"/>
                    <a:pt x="182" y="326"/>
                  </a:cubicBezTo>
                  <a:cubicBezTo>
                    <a:pt x="184" y="322"/>
                    <a:pt x="190" y="328"/>
                    <a:pt x="188" y="331"/>
                  </a:cubicBezTo>
                  <a:close/>
                  <a:moveTo>
                    <a:pt x="232" y="357"/>
                  </a:moveTo>
                  <a:cubicBezTo>
                    <a:pt x="233" y="355"/>
                    <a:pt x="229" y="355"/>
                    <a:pt x="227" y="354"/>
                  </a:cubicBezTo>
                  <a:cubicBezTo>
                    <a:pt x="227" y="353"/>
                    <a:pt x="225" y="352"/>
                    <a:pt x="225" y="351"/>
                  </a:cubicBezTo>
                  <a:cubicBezTo>
                    <a:pt x="225" y="350"/>
                    <a:pt x="225" y="349"/>
                    <a:pt x="224" y="348"/>
                  </a:cubicBezTo>
                  <a:cubicBezTo>
                    <a:pt x="225" y="348"/>
                    <a:pt x="226" y="348"/>
                    <a:pt x="226" y="348"/>
                  </a:cubicBezTo>
                  <a:cubicBezTo>
                    <a:pt x="225" y="346"/>
                    <a:pt x="226" y="343"/>
                    <a:pt x="228" y="344"/>
                  </a:cubicBezTo>
                  <a:cubicBezTo>
                    <a:pt x="229" y="344"/>
                    <a:pt x="230" y="347"/>
                    <a:pt x="231" y="347"/>
                  </a:cubicBezTo>
                  <a:cubicBezTo>
                    <a:pt x="232" y="349"/>
                    <a:pt x="233" y="350"/>
                    <a:pt x="235" y="351"/>
                  </a:cubicBezTo>
                  <a:cubicBezTo>
                    <a:pt x="236" y="352"/>
                    <a:pt x="239" y="355"/>
                    <a:pt x="238" y="357"/>
                  </a:cubicBezTo>
                  <a:cubicBezTo>
                    <a:pt x="237" y="359"/>
                    <a:pt x="232" y="359"/>
                    <a:pt x="232" y="357"/>
                  </a:cubicBezTo>
                  <a:close/>
                  <a:moveTo>
                    <a:pt x="200" y="64"/>
                  </a:moveTo>
                  <a:cubicBezTo>
                    <a:pt x="201" y="64"/>
                    <a:pt x="201" y="63"/>
                    <a:pt x="201" y="63"/>
                  </a:cubicBezTo>
                  <a:cubicBezTo>
                    <a:pt x="202" y="63"/>
                    <a:pt x="202" y="64"/>
                    <a:pt x="201" y="64"/>
                  </a:cubicBezTo>
                  <a:cubicBezTo>
                    <a:pt x="200" y="67"/>
                    <a:pt x="199" y="64"/>
                    <a:pt x="200" y="64"/>
                  </a:cubicBezTo>
                  <a:close/>
                  <a:moveTo>
                    <a:pt x="683" y="306"/>
                  </a:moveTo>
                  <a:cubicBezTo>
                    <a:pt x="683" y="307"/>
                    <a:pt x="683" y="307"/>
                    <a:pt x="683" y="307"/>
                  </a:cubicBezTo>
                  <a:cubicBezTo>
                    <a:pt x="682" y="307"/>
                    <a:pt x="682" y="306"/>
                    <a:pt x="682" y="306"/>
                  </a:cubicBezTo>
                  <a:cubicBezTo>
                    <a:pt x="682" y="306"/>
                    <a:pt x="683" y="306"/>
                    <a:pt x="683" y="306"/>
                  </a:cubicBezTo>
                  <a:close/>
                  <a:moveTo>
                    <a:pt x="199" y="71"/>
                  </a:moveTo>
                  <a:cubicBezTo>
                    <a:pt x="199" y="71"/>
                    <a:pt x="200" y="68"/>
                    <a:pt x="200" y="68"/>
                  </a:cubicBezTo>
                  <a:cubicBezTo>
                    <a:pt x="201" y="68"/>
                    <a:pt x="202" y="67"/>
                    <a:pt x="203" y="68"/>
                  </a:cubicBezTo>
                  <a:cubicBezTo>
                    <a:pt x="204" y="69"/>
                    <a:pt x="201" y="73"/>
                    <a:pt x="199" y="71"/>
                  </a:cubicBezTo>
                  <a:close/>
                  <a:moveTo>
                    <a:pt x="187" y="55"/>
                  </a:moveTo>
                  <a:cubicBezTo>
                    <a:pt x="188" y="53"/>
                    <a:pt x="190" y="59"/>
                    <a:pt x="189" y="60"/>
                  </a:cubicBezTo>
                  <a:cubicBezTo>
                    <a:pt x="188" y="62"/>
                    <a:pt x="188" y="60"/>
                    <a:pt x="187" y="59"/>
                  </a:cubicBezTo>
                  <a:cubicBezTo>
                    <a:pt x="187" y="58"/>
                    <a:pt x="187" y="55"/>
                    <a:pt x="187" y="55"/>
                  </a:cubicBezTo>
                  <a:close/>
                  <a:moveTo>
                    <a:pt x="478" y="75"/>
                  </a:moveTo>
                  <a:cubicBezTo>
                    <a:pt x="478" y="75"/>
                    <a:pt x="478" y="75"/>
                    <a:pt x="478" y="75"/>
                  </a:cubicBezTo>
                  <a:cubicBezTo>
                    <a:pt x="478" y="75"/>
                    <a:pt x="478" y="75"/>
                    <a:pt x="478" y="75"/>
                  </a:cubicBezTo>
                  <a:cubicBezTo>
                    <a:pt x="478" y="75"/>
                    <a:pt x="478" y="75"/>
                    <a:pt x="478" y="75"/>
                  </a:cubicBezTo>
                  <a:close/>
                  <a:moveTo>
                    <a:pt x="772" y="313"/>
                  </a:moveTo>
                  <a:cubicBezTo>
                    <a:pt x="771" y="313"/>
                    <a:pt x="770" y="313"/>
                    <a:pt x="771" y="312"/>
                  </a:cubicBezTo>
                  <a:cubicBezTo>
                    <a:pt x="771" y="311"/>
                    <a:pt x="773" y="314"/>
                    <a:pt x="772" y="313"/>
                  </a:cubicBezTo>
                  <a:close/>
                  <a:moveTo>
                    <a:pt x="196" y="27"/>
                  </a:moveTo>
                  <a:cubicBezTo>
                    <a:pt x="195" y="27"/>
                    <a:pt x="195" y="27"/>
                    <a:pt x="195" y="27"/>
                  </a:cubicBezTo>
                  <a:cubicBezTo>
                    <a:pt x="196" y="27"/>
                    <a:pt x="196" y="27"/>
                    <a:pt x="196" y="27"/>
                  </a:cubicBezTo>
                  <a:cubicBezTo>
                    <a:pt x="196" y="27"/>
                    <a:pt x="196" y="27"/>
                    <a:pt x="196" y="27"/>
                  </a:cubicBezTo>
                  <a:close/>
                  <a:moveTo>
                    <a:pt x="191" y="58"/>
                  </a:moveTo>
                  <a:cubicBezTo>
                    <a:pt x="191" y="57"/>
                    <a:pt x="192" y="56"/>
                    <a:pt x="193" y="56"/>
                  </a:cubicBezTo>
                  <a:cubicBezTo>
                    <a:pt x="195" y="57"/>
                    <a:pt x="193" y="57"/>
                    <a:pt x="193" y="59"/>
                  </a:cubicBezTo>
                  <a:cubicBezTo>
                    <a:pt x="196" y="58"/>
                    <a:pt x="197" y="63"/>
                    <a:pt x="194" y="64"/>
                  </a:cubicBezTo>
                  <a:cubicBezTo>
                    <a:pt x="192" y="64"/>
                    <a:pt x="192" y="60"/>
                    <a:pt x="191" y="58"/>
                  </a:cubicBezTo>
                  <a:close/>
                  <a:moveTo>
                    <a:pt x="195" y="69"/>
                  </a:moveTo>
                  <a:cubicBezTo>
                    <a:pt x="196" y="71"/>
                    <a:pt x="195" y="72"/>
                    <a:pt x="194" y="73"/>
                  </a:cubicBezTo>
                  <a:cubicBezTo>
                    <a:pt x="193" y="72"/>
                    <a:pt x="193" y="70"/>
                    <a:pt x="193" y="69"/>
                  </a:cubicBezTo>
                  <a:cubicBezTo>
                    <a:pt x="193" y="68"/>
                    <a:pt x="195" y="67"/>
                    <a:pt x="195" y="69"/>
                  </a:cubicBezTo>
                  <a:close/>
                  <a:moveTo>
                    <a:pt x="192" y="67"/>
                  </a:moveTo>
                  <a:cubicBezTo>
                    <a:pt x="193" y="67"/>
                    <a:pt x="193" y="67"/>
                    <a:pt x="193" y="67"/>
                  </a:cubicBezTo>
                  <a:cubicBezTo>
                    <a:pt x="191" y="69"/>
                    <a:pt x="192" y="67"/>
                    <a:pt x="192" y="67"/>
                  </a:cubicBezTo>
                  <a:close/>
                  <a:moveTo>
                    <a:pt x="193" y="47"/>
                  </a:moveTo>
                  <a:cubicBezTo>
                    <a:pt x="193" y="46"/>
                    <a:pt x="195" y="45"/>
                    <a:pt x="196" y="45"/>
                  </a:cubicBezTo>
                  <a:cubicBezTo>
                    <a:pt x="196" y="45"/>
                    <a:pt x="197" y="45"/>
                    <a:pt x="197" y="45"/>
                  </a:cubicBezTo>
                  <a:cubicBezTo>
                    <a:pt x="198" y="45"/>
                    <a:pt x="198" y="45"/>
                    <a:pt x="198" y="46"/>
                  </a:cubicBezTo>
                  <a:cubicBezTo>
                    <a:pt x="199" y="46"/>
                    <a:pt x="199" y="44"/>
                    <a:pt x="201" y="45"/>
                  </a:cubicBezTo>
                  <a:cubicBezTo>
                    <a:pt x="202" y="45"/>
                    <a:pt x="203" y="47"/>
                    <a:pt x="204" y="47"/>
                  </a:cubicBezTo>
                  <a:cubicBezTo>
                    <a:pt x="206" y="50"/>
                    <a:pt x="204" y="50"/>
                    <a:pt x="201" y="51"/>
                  </a:cubicBezTo>
                  <a:cubicBezTo>
                    <a:pt x="200" y="51"/>
                    <a:pt x="198" y="52"/>
                    <a:pt x="197" y="51"/>
                  </a:cubicBezTo>
                  <a:cubicBezTo>
                    <a:pt x="197" y="50"/>
                    <a:pt x="197" y="50"/>
                    <a:pt x="197" y="50"/>
                  </a:cubicBezTo>
                  <a:cubicBezTo>
                    <a:pt x="197" y="49"/>
                    <a:pt x="197" y="48"/>
                    <a:pt x="196" y="48"/>
                  </a:cubicBezTo>
                  <a:cubicBezTo>
                    <a:pt x="196" y="48"/>
                    <a:pt x="195" y="48"/>
                    <a:pt x="195" y="48"/>
                  </a:cubicBezTo>
                  <a:cubicBezTo>
                    <a:pt x="193" y="49"/>
                    <a:pt x="193" y="47"/>
                    <a:pt x="193" y="47"/>
                  </a:cubicBezTo>
                  <a:close/>
                  <a:moveTo>
                    <a:pt x="194" y="35"/>
                  </a:moveTo>
                  <a:cubicBezTo>
                    <a:pt x="194" y="35"/>
                    <a:pt x="195" y="35"/>
                    <a:pt x="195" y="35"/>
                  </a:cubicBezTo>
                  <a:cubicBezTo>
                    <a:pt x="195" y="35"/>
                    <a:pt x="195" y="35"/>
                    <a:pt x="194" y="36"/>
                  </a:cubicBezTo>
                  <a:cubicBezTo>
                    <a:pt x="194" y="35"/>
                    <a:pt x="194" y="35"/>
                    <a:pt x="194" y="35"/>
                  </a:cubicBezTo>
                  <a:close/>
                  <a:moveTo>
                    <a:pt x="195" y="26"/>
                  </a:moveTo>
                  <a:cubicBezTo>
                    <a:pt x="195" y="25"/>
                    <a:pt x="194" y="25"/>
                    <a:pt x="195" y="24"/>
                  </a:cubicBezTo>
                  <a:cubicBezTo>
                    <a:pt x="195" y="25"/>
                    <a:pt x="196" y="25"/>
                    <a:pt x="195" y="26"/>
                  </a:cubicBezTo>
                  <a:close/>
                  <a:moveTo>
                    <a:pt x="234" y="67"/>
                  </a:moveTo>
                  <a:cubicBezTo>
                    <a:pt x="234" y="66"/>
                    <a:pt x="234" y="66"/>
                    <a:pt x="234" y="66"/>
                  </a:cubicBezTo>
                  <a:cubicBezTo>
                    <a:pt x="235" y="66"/>
                    <a:pt x="235" y="66"/>
                    <a:pt x="235" y="66"/>
                  </a:cubicBezTo>
                  <a:cubicBezTo>
                    <a:pt x="235" y="67"/>
                    <a:pt x="234" y="67"/>
                    <a:pt x="234" y="67"/>
                  </a:cubicBezTo>
                  <a:close/>
                  <a:moveTo>
                    <a:pt x="234" y="210"/>
                  </a:moveTo>
                  <a:cubicBezTo>
                    <a:pt x="233" y="209"/>
                    <a:pt x="237" y="208"/>
                    <a:pt x="237" y="208"/>
                  </a:cubicBezTo>
                  <a:cubicBezTo>
                    <a:pt x="237" y="209"/>
                    <a:pt x="235" y="210"/>
                    <a:pt x="234" y="210"/>
                  </a:cubicBezTo>
                  <a:close/>
                  <a:moveTo>
                    <a:pt x="224" y="22"/>
                  </a:moveTo>
                  <a:cubicBezTo>
                    <a:pt x="225" y="20"/>
                    <a:pt x="226" y="20"/>
                    <a:pt x="228" y="20"/>
                  </a:cubicBezTo>
                  <a:cubicBezTo>
                    <a:pt x="228" y="21"/>
                    <a:pt x="227" y="21"/>
                    <a:pt x="228" y="22"/>
                  </a:cubicBezTo>
                  <a:cubicBezTo>
                    <a:pt x="229" y="22"/>
                    <a:pt x="228" y="23"/>
                    <a:pt x="228" y="23"/>
                  </a:cubicBezTo>
                  <a:cubicBezTo>
                    <a:pt x="230" y="27"/>
                    <a:pt x="220" y="27"/>
                    <a:pt x="224" y="21"/>
                  </a:cubicBezTo>
                  <a:cubicBezTo>
                    <a:pt x="224" y="21"/>
                    <a:pt x="223" y="22"/>
                    <a:pt x="224" y="22"/>
                  </a:cubicBezTo>
                  <a:close/>
                  <a:moveTo>
                    <a:pt x="1130" y="429"/>
                  </a:moveTo>
                  <a:cubicBezTo>
                    <a:pt x="1130" y="429"/>
                    <a:pt x="1129" y="429"/>
                    <a:pt x="1129" y="429"/>
                  </a:cubicBezTo>
                  <a:cubicBezTo>
                    <a:pt x="1129" y="428"/>
                    <a:pt x="1129" y="429"/>
                    <a:pt x="1130" y="429"/>
                  </a:cubicBezTo>
                  <a:close/>
                  <a:moveTo>
                    <a:pt x="240" y="34"/>
                  </a:moveTo>
                  <a:cubicBezTo>
                    <a:pt x="242" y="34"/>
                    <a:pt x="243" y="34"/>
                    <a:pt x="244" y="35"/>
                  </a:cubicBezTo>
                  <a:cubicBezTo>
                    <a:pt x="244" y="35"/>
                    <a:pt x="244" y="38"/>
                    <a:pt x="244" y="38"/>
                  </a:cubicBezTo>
                  <a:cubicBezTo>
                    <a:pt x="243" y="40"/>
                    <a:pt x="240" y="46"/>
                    <a:pt x="238" y="44"/>
                  </a:cubicBezTo>
                  <a:cubicBezTo>
                    <a:pt x="235" y="43"/>
                    <a:pt x="233" y="41"/>
                    <a:pt x="235" y="38"/>
                  </a:cubicBezTo>
                  <a:cubicBezTo>
                    <a:pt x="236" y="36"/>
                    <a:pt x="239" y="36"/>
                    <a:pt x="240" y="34"/>
                  </a:cubicBezTo>
                  <a:cubicBezTo>
                    <a:pt x="240" y="35"/>
                    <a:pt x="240" y="35"/>
                    <a:pt x="239" y="35"/>
                  </a:cubicBezTo>
                  <a:cubicBezTo>
                    <a:pt x="240" y="35"/>
                    <a:pt x="240" y="35"/>
                    <a:pt x="240" y="34"/>
                  </a:cubicBezTo>
                  <a:close/>
                  <a:moveTo>
                    <a:pt x="233" y="84"/>
                  </a:moveTo>
                  <a:cubicBezTo>
                    <a:pt x="231" y="84"/>
                    <a:pt x="233" y="83"/>
                    <a:pt x="233" y="83"/>
                  </a:cubicBezTo>
                  <a:cubicBezTo>
                    <a:pt x="233" y="84"/>
                    <a:pt x="233" y="84"/>
                    <a:pt x="233" y="84"/>
                  </a:cubicBezTo>
                  <a:close/>
                  <a:moveTo>
                    <a:pt x="232" y="26"/>
                  </a:moveTo>
                  <a:cubicBezTo>
                    <a:pt x="232" y="26"/>
                    <a:pt x="233" y="25"/>
                    <a:pt x="233" y="25"/>
                  </a:cubicBezTo>
                  <a:cubicBezTo>
                    <a:pt x="234" y="25"/>
                    <a:pt x="238" y="26"/>
                    <a:pt x="237" y="28"/>
                  </a:cubicBezTo>
                  <a:cubicBezTo>
                    <a:pt x="236" y="29"/>
                    <a:pt x="232" y="27"/>
                    <a:pt x="232" y="26"/>
                  </a:cubicBezTo>
                  <a:close/>
                  <a:moveTo>
                    <a:pt x="228" y="75"/>
                  </a:moveTo>
                  <a:cubicBezTo>
                    <a:pt x="228" y="76"/>
                    <a:pt x="227" y="76"/>
                    <a:pt x="227" y="75"/>
                  </a:cubicBezTo>
                  <a:cubicBezTo>
                    <a:pt x="227" y="75"/>
                    <a:pt x="228" y="74"/>
                    <a:pt x="228" y="75"/>
                  </a:cubicBezTo>
                  <a:close/>
                  <a:moveTo>
                    <a:pt x="225" y="44"/>
                  </a:moveTo>
                  <a:cubicBezTo>
                    <a:pt x="226" y="44"/>
                    <a:pt x="226" y="46"/>
                    <a:pt x="226" y="46"/>
                  </a:cubicBezTo>
                  <a:cubicBezTo>
                    <a:pt x="227" y="47"/>
                    <a:pt x="227" y="48"/>
                    <a:pt x="226" y="49"/>
                  </a:cubicBezTo>
                  <a:cubicBezTo>
                    <a:pt x="226" y="50"/>
                    <a:pt x="226" y="49"/>
                    <a:pt x="224" y="50"/>
                  </a:cubicBezTo>
                  <a:cubicBezTo>
                    <a:pt x="223" y="52"/>
                    <a:pt x="219" y="50"/>
                    <a:pt x="219" y="48"/>
                  </a:cubicBezTo>
                  <a:cubicBezTo>
                    <a:pt x="219" y="46"/>
                    <a:pt x="223" y="45"/>
                    <a:pt x="225" y="44"/>
                  </a:cubicBezTo>
                  <a:close/>
                  <a:moveTo>
                    <a:pt x="225" y="56"/>
                  </a:moveTo>
                  <a:cubicBezTo>
                    <a:pt x="225" y="57"/>
                    <a:pt x="225" y="57"/>
                    <a:pt x="225" y="58"/>
                  </a:cubicBezTo>
                  <a:cubicBezTo>
                    <a:pt x="221" y="57"/>
                    <a:pt x="225" y="55"/>
                    <a:pt x="225" y="56"/>
                  </a:cubicBezTo>
                  <a:close/>
                  <a:moveTo>
                    <a:pt x="225" y="69"/>
                  </a:moveTo>
                  <a:cubicBezTo>
                    <a:pt x="225" y="69"/>
                    <a:pt x="225" y="69"/>
                    <a:pt x="226" y="69"/>
                  </a:cubicBezTo>
                  <a:cubicBezTo>
                    <a:pt x="226" y="69"/>
                    <a:pt x="225" y="68"/>
                    <a:pt x="225" y="69"/>
                  </a:cubicBezTo>
                  <a:close/>
                  <a:moveTo>
                    <a:pt x="223" y="37"/>
                  </a:moveTo>
                  <a:cubicBezTo>
                    <a:pt x="223" y="36"/>
                    <a:pt x="223" y="34"/>
                    <a:pt x="224" y="35"/>
                  </a:cubicBezTo>
                  <a:cubicBezTo>
                    <a:pt x="226" y="35"/>
                    <a:pt x="225" y="37"/>
                    <a:pt x="223" y="37"/>
                  </a:cubicBezTo>
                  <a:close/>
                  <a:moveTo>
                    <a:pt x="219" y="55"/>
                  </a:moveTo>
                  <a:cubicBezTo>
                    <a:pt x="220" y="55"/>
                    <a:pt x="220" y="55"/>
                    <a:pt x="220" y="56"/>
                  </a:cubicBezTo>
                  <a:cubicBezTo>
                    <a:pt x="219" y="57"/>
                    <a:pt x="216" y="62"/>
                    <a:pt x="215" y="58"/>
                  </a:cubicBezTo>
                  <a:cubicBezTo>
                    <a:pt x="214" y="55"/>
                    <a:pt x="218" y="54"/>
                    <a:pt x="219" y="55"/>
                  </a:cubicBezTo>
                  <a:close/>
                  <a:moveTo>
                    <a:pt x="227" y="30"/>
                  </a:moveTo>
                  <a:cubicBezTo>
                    <a:pt x="228" y="30"/>
                    <a:pt x="231" y="30"/>
                    <a:pt x="232" y="31"/>
                  </a:cubicBezTo>
                  <a:cubicBezTo>
                    <a:pt x="232" y="33"/>
                    <a:pt x="227" y="31"/>
                    <a:pt x="227" y="31"/>
                  </a:cubicBezTo>
                  <a:cubicBezTo>
                    <a:pt x="226" y="30"/>
                    <a:pt x="227" y="30"/>
                    <a:pt x="228" y="30"/>
                  </a:cubicBezTo>
                  <a:cubicBezTo>
                    <a:pt x="228" y="30"/>
                    <a:pt x="227" y="30"/>
                    <a:pt x="227" y="30"/>
                  </a:cubicBezTo>
                  <a:close/>
                  <a:moveTo>
                    <a:pt x="234" y="75"/>
                  </a:moveTo>
                  <a:cubicBezTo>
                    <a:pt x="234" y="74"/>
                    <a:pt x="232" y="73"/>
                    <a:pt x="234" y="73"/>
                  </a:cubicBezTo>
                  <a:cubicBezTo>
                    <a:pt x="235" y="73"/>
                    <a:pt x="235" y="75"/>
                    <a:pt x="234" y="75"/>
                  </a:cubicBezTo>
                  <a:close/>
                  <a:moveTo>
                    <a:pt x="198" y="61"/>
                  </a:moveTo>
                  <a:cubicBezTo>
                    <a:pt x="197" y="61"/>
                    <a:pt x="199" y="65"/>
                    <a:pt x="198" y="65"/>
                  </a:cubicBezTo>
                  <a:cubicBezTo>
                    <a:pt x="197" y="68"/>
                    <a:pt x="195" y="64"/>
                    <a:pt x="196" y="63"/>
                  </a:cubicBezTo>
                  <a:cubicBezTo>
                    <a:pt x="196" y="62"/>
                    <a:pt x="197" y="61"/>
                    <a:pt x="197" y="60"/>
                  </a:cubicBezTo>
                  <a:cubicBezTo>
                    <a:pt x="197" y="60"/>
                    <a:pt x="197" y="59"/>
                    <a:pt x="199" y="59"/>
                  </a:cubicBezTo>
                  <a:cubicBezTo>
                    <a:pt x="201" y="60"/>
                    <a:pt x="199" y="64"/>
                    <a:pt x="198" y="61"/>
                  </a:cubicBezTo>
                  <a:close/>
                  <a:moveTo>
                    <a:pt x="196" y="37"/>
                  </a:moveTo>
                  <a:cubicBezTo>
                    <a:pt x="198" y="35"/>
                    <a:pt x="197" y="34"/>
                    <a:pt x="200" y="36"/>
                  </a:cubicBezTo>
                  <a:cubicBezTo>
                    <a:pt x="203" y="38"/>
                    <a:pt x="203" y="38"/>
                    <a:pt x="206" y="39"/>
                  </a:cubicBezTo>
                  <a:cubicBezTo>
                    <a:pt x="211" y="40"/>
                    <a:pt x="212" y="45"/>
                    <a:pt x="216" y="46"/>
                  </a:cubicBezTo>
                  <a:cubicBezTo>
                    <a:pt x="215" y="45"/>
                    <a:pt x="215" y="44"/>
                    <a:pt x="214" y="43"/>
                  </a:cubicBezTo>
                  <a:cubicBezTo>
                    <a:pt x="214" y="42"/>
                    <a:pt x="213" y="40"/>
                    <a:pt x="212" y="40"/>
                  </a:cubicBezTo>
                  <a:cubicBezTo>
                    <a:pt x="211" y="38"/>
                    <a:pt x="208" y="37"/>
                    <a:pt x="207" y="34"/>
                  </a:cubicBezTo>
                  <a:cubicBezTo>
                    <a:pt x="208" y="35"/>
                    <a:pt x="209" y="35"/>
                    <a:pt x="211" y="35"/>
                  </a:cubicBezTo>
                  <a:cubicBezTo>
                    <a:pt x="212" y="36"/>
                    <a:pt x="213" y="36"/>
                    <a:pt x="214" y="37"/>
                  </a:cubicBezTo>
                  <a:cubicBezTo>
                    <a:pt x="215" y="37"/>
                    <a:pt x="216" y="38"/>
                    <a:pt x="217" y="38"/>
                  </a:cubicBezTo>
                  <a:cubicBezTo>
                    <a:pt x="218" y="39"/>
                    <a:pt x="218" y="41"/>
                    <a:pt x="219" y="41"/>
                  </a:cubicBezTo>
                  <a:cubicBezTo>
                    <a:pt x="219" y="41"/>
                    <a:pt x="219" y="41"/>
                    <a:pt x="219" y="40"/>
                  </a:cubicBezTo>
                  <a:cubicBezTo>
                    <a:pt x="220" y="40"/>
                    <a:pt x="221" y="41"/>
                    <a:pt x="220" y="41"/>
                  </a:cubicBezTo>
                  <a:cubicBezTo>
                    <a:pt x="220" y="42"/>
                    <a:pt x="220" y="42"/>
                    <a:pt x="220" y="42"/>
                  </a:cubicBezTo>
                  <a:cubicBezTo>
                    <a:pt x="225" y="42"/>
                    <a:pt x="218" y="47"/>
                    <a:pt x="217" y="47"/>
                  </a:cubicBezTo>
                  <a:cubicBezTo>
                    <a:pt x="218" y="49"/>
                    <a:pt x="218" y="50"/>
                    <a:pt x="217" y="52"/>
                  </a:cubicBezTo>
                  <a:cubicBezTo>
                    <a:pt x="216" y="53"/>
                    <a:pt x="214" y="53"/>
                    <a:pt x="213" y="54"/>
                  </a:cubicBezTo>
                  <a:cubicBezTo>
                    <a:pt x="212" y="54"/>
                    <a:pt x="212" y="55"/>
                    <a:pt x="211" y="56"/>
                  </a:cubicBezTo>
                  <a:cubicBezTo>
                    <a:pt x="211" y="56"/>
                    <a:pt x="210" y="56"/>
                    <a:pt x="210" y="56"/>
                  </a:cubicBezTo>
                  <a:cubicBezTo>
                    <a:pt x="207" y="55"/>
                    <a:pt x="203" y="57"/>
                    <a:pt x="204" y="53"/>
                  </a:cubicBezTo>
                  <a:cubicBezTo>
                    <a:pt x="203" y="52"/>
                    <a:pt x="202" y="53"/>
                    <a:pt x="203" y="52"/>
                  </a:cubicBezTo>
                  <a:cubicBezTo>
                    <a:pt x="203" y="51"/>
                    <a:pt x="205" y="50"/>
                    <a:pt x="206" y="50"/>
                  </a:cubicBezTo>
                  <a:cubicBezTo>
                    <a:pt x="207" y="49"/>
                    <a:pt x="209" y="49"/>
                    <a:pt x="210" y="50"/>
                  </a:cubicBezTo>
                  <a:cubicBezTo>
                    <a:pt x="211" y="51"/>
                    <a:pt x="212" y="52"/>
                    <a:pt x="213" y="52"/>
                  </a:cubicBezTo>
                  <a:cubicBezTo>
                    <a:pt x="212" y="50"/>
                    <a:pt x="211" y="49"/>
                    <a:pt x="209" y="48"/>
                  </a:cubicBezTo>
                  <a:cubicBezTo>
                    <a:pt x="208" y="48"/>
                    <a:pt x="207" y="48"/>
                    <a:pt x="206" y="47"/>
                  </a:cubicBezTo>
                  <a:cubicBezTo>
                    <a:pt x="205" y="46"/>
                    <a:pt x="205" y="45"/>
                    <a:pt x="204" y="44"/>
                  </a:cubicBezTo>
                  <a:cubicBezTo>
                    <a:pt x="203" y="42"/>
                    <a:pt x="200" y="43"/>
                    <a:pt x="199" y="41"/>
                  </a:cubicBezTo>
                  <a:cubicBezTo>
                    <a:pt x="198" y="41"/>
                    <a:pt x="196" y="38"/>
                    <a:pt x="196" y="37"/>
                  </a:cubicBezTo>
                  <a:close/>
                  <a:moveTo>
                    <a:pt x="131" y="57"/>
                  </a:moveTo>
                  <a:cubicBezTo>
                    <a:pt x="130" y="55"/>
                    <a:pt x="140" y="53"/>
                    <a:pt x="141" y="52"/>
                  </a:cubicBezTo>
                  <a:cubicBezTo>
                    <a:pt x="143" y="51"/>
                    <a:pt x="144" y="50"/>
                    <a:pt x="145" y="48"/>
                  </a:cubicBezTo>
                  <a:cubicBezTo>
                    <a:pt x="148" y="45"/>
                    <a:pt x="149" y="45"/>
                    <a:pt x="151" y="48"/>
                  </a:cubicBezTo>
                  <a:cubicBezTo>
                    <a:pt x="153" y="47"/>
                    <a:pt x="154" y="46"/>
                    <a:pt x="155" y="48"/>
                  </a:cubicBezTo>
                  <a:cubicBezTo>
                    <a:pt x="156" y="48"/>
                    <a:pt x="156" y="51"/>
                    <a:pt x="156" y="52"/>
                  </a:cubicBezTo>
                  <a:cubicBezTo>
                    <a:pt x="156" y="53"/>
                    <a:pt x="158" y="55"/>
                    <a:pt x="156" y="55"/>
                  </a:cubicBezTo>
                  <a:cubicBezTo>
                    <a:pt x="156" y="55"/>
                    <a:pt x="152" y="54"/>
                    <a:pt x="153" y="54"/>
                  </a:cubicBezTo>
                  <a:cubicBezTo>
                    <a:pt x="152" y="54"/>
                    <a:pt x="151" y="50"/>
                    <a:pt x="151" y="50"/>
                  </a:cubicBezTo>
                  <a:cubicBezTo>
                    <a:pt x="151" y="50"/>
                    <a:pt x="151" y="49"/>
                    <a:pt x="151" y="49"/>
                  </a:cubicBezTo>
                  <a:cubicBezTo>
                    <a:pt x="150" y="48"/>
                    <a:pt x="148" y="50"/>
                    <a:pt x="148" y="51"/>
                  </a:cubicBezTo>
                  <a:cubicBezTo>
                    <a:pt x="148" y="51"/>
                    <a:pt x="148" y="52"/>
                    <a:pt x="148" y="52"/>
                  </a:cubicBezTo>
                  <a:cubicBezTo>
                    <a:pt x="148" y="52"/>
                    <a:pt x="147" y="52"/>
                    <a:pt x="147" y="52"/>
                  </a:cubicBezTo>
                  <a:cubicBezTo>
                    <a:pt x="147" y="54"/>
                    <a:pt x="148" y="55"/>
                    <a:pt x="147" y="56"/>
                  </a:cubicBezTo>
                  <a:cubicBezTo>
                    <a:pt x="147" y="56"/>
                    <a:pt x="146" y="56"/>
                    <a:pt x="146" y="56"/>
                  </a:cubicBezTo>
                  <a:cubicBezTo>
                    <a:pt x="145" y="57"/>
                    <a:pt x="145" y="57"/>
                    <a:pt x="144" y="58"/>
                  </a:cubicBezTo>
                  <a:cubicBezTo>
                    <a:pt x="144" y="58"/>
                    <a:pt x="144" y="58"/>
                    <a:pt x="144" y="59"/>
                  </a:cubicBezTo>
                  <a:cubicBezTo>
                    <a:pt x="143" y="59"/>
                    <a:pt x="143" y="59"/>
                    <a:pt x="143" y="59"/>
                  </a:cubicBezTo>
                  <a:cubicBezTo>
                    <a:pt x="141" y="59"/>
                    <a:pt x="141" y="64"/>
                    <a:pt x="139" y="62"/>
                  </a:cubicBezTo>
                  <a:cubicBezTo>
                    <a:pt x="137" y="61"/>
                    <a:pt x="140" y="58"/>
                    <a:pt x="137" y="58"/>
                  </a:cubicBezTo>
                  <a:cubicBezTo>
                    <a:pt x="135" y="59"/>
                    <a:pt x="133" y="59"/>
                    <a:pt x="131" y="57"/>
                  </a:cubicBezTo>
                  <a:close/>
                  <a:moveTo>
                    <a:pt x="176" y="382"/>
                  </a:moveTo>
                  <a:cubicBezTo>
                    <a:pt x="175" y="382"/>
                    <a:pt x="174" y="382"/>
                    <a:pt x="173" y="383"/>
                  </a:cubicBezTo>
                  <a:cubicBezTo>
                    <a:pt x="174" y="381"/>
                    <a:pt x="175" y="382"/>
                    <a:pt x="176" y="382"/>
                  </a:cubicBezTo>
                  <a:close/>
                  <a:moveTo>
                    <a:pt x="159" y="363"/>
                  </a:moveTo>
                  <a:cubicBezTo>
                    <a:pt x="161" y="361"/>
                    <a:pt x="164" y="364"/>
                    <a:pt x="166" y="366"/>
                  </a:cubicBezTo>
                  <a:cubicBezTo>
                    <a:pt x="167" y="367"/>
                    <a:pt x="170" y="370"/>
                    <a:pt x="166" y="371"/>
                  </a:cubicBezTo>
                  <a:cubicBezTo>
                    <a:pt x="166" y="372"/>
                    <a:pt x="166" y="373"/>
                    <a:pt x="165" y="373"/>
                  </a:cubicBezTo>
                  <a:cubicBezTo>
                    <a:pt x="165" y="375"/>
                    <a:pt x="162" y="376"/>
                    <a:pt x="161" y="377"/>
                  </a:cubicBezTo>
                  <a:cubicBezTo>
                    <a:pt x="158" y="378"/>
                    <a:pt x="157" y="377"/>
                    <a:pt x="155" y="375"/>
                  </a:cubicBezTo>
                  <a:cubicBezTo>
                    <a:pt x="153" y="371"/>
                    <a:pt x="155" y="366"/>
                    <a:pt x="159" y="363"/>
                  </a:cubicBezTo>
                  <a:close/>
                  <a:moveTo>
                    <a:pt x="198" y="22"/>
                  </a:moveTo>
                  <a:cubicBezTo>
                    <a:pt x="199" y="22"/>
                    <a:pt x="199" y="22"/>
                    <a:pt x="199" y="22"/>
                  </a:cubicBezTo>
                  <a:cubicBezTo>
                    <a:pt x="199" y="22"/>
                    <a:pt x="199" y="22"/>
                    <a:pt x="198" y="22"/>
                  </a:cubicBezTo>
                  <a:close/>
                  <a:moveTo>
                    <a:pt x="212" y="19"/>
                  </a:moveTo>
                  <a:cubicBezTo>
                    <a:pt x="211" y="18"/>
                    <a:pt x="213" y="15"/>
                    <a:pt x="214" y="15"/>
                  </a:cubicBezTo>
                  <a:cubicBezTo>
                    <a:pt x="214" y="15"/>
                    <a:pt x="216" y="14"/>
                    <a:pt x="217" y="14"/>
                  </a:cubicBezTo>
                  <a:cubicBezTo>
                    <a:pt x="218" y="14"/>
                    <a:pt x="218" y="14"/>
                    <a:pt x="219" y="16"/>
                  </a:cubicBezTo>
                  <a:cubicBezTo>
                    <a:pt x="219" y="17"/>
                    <a:pt x="225" y="19"/>
                    <a:pt x="223" y="21"/>
                  </a:cubicBezTo>
                  <a:cubicBezTo>
                    <a:pt x="222" y="22"/>
                    <a:pt x="222" y="23"/>
                    <a:pt x="220" y="23"/>
                  </a:cubicBezTo>
                  <a:cubicBezTo>
                    <a:pt x="220" y="22"/>
                    <a:pt x="219" y="23"/>
                    <a:pt x="219" y="22"/>
                  </a:cubicBezTo>
                  <a:cubicBezTo>
                    <a:pt x="217" y="22"/>
                    <a:pt x="217" y="21"/>
                    <a:pt x="216" y="20"/>
                  </a:cubicBezTo>
                  <a:cubicBezTo>
                    <a:pt x="215" y="20"/>
                    <a:pt x="215" y="20"/>
                    <a:pt x="214" y="20"/>
                  </a:cubicBezTo>
                  <a:cubicBezTo>
                    <a:pt x="213" y="19"/>
                    <a:pt x="212" y="20"/>
                    <a:pt x="212" y="19"/>
                  </a:cubicBezTo>
                  <a:close/>
                  <a:moveTo>
                    <a:pt x="221" y="41"/>
                  </a:moveTo>
                  <a:cubicBezTo>
                    <a:pt x="221" y="39"/>
                    <a:pt x="219" y="39"/>
                    <a:pt x="219" y="38"/>
                  </a:cubicBezTo>
                  <a:cubicBezTo>
                    <a:pt x="219" y="37"/>
                    <a:pt x="221" y="36"/>
                    <a:pt x="221" y="36"/>
                  </a:cubicBezTo>
                  <a:cubicBezTo>
                    <a:pt x="226" y="36"/>
                    <a:pt x="224" y="43"/>
                    <a:pt x="222" y="42"/>
                  </a:cubicBezTo>
                  <a:cubicBezTo>
                    <a:pt x="221" y="42"/>
                    <a:pt x="221" y="41"/>
                    <a:pt x="221" y="41"/>
                  </a:cubicBezTo>
                  <a:close/>
                  <a:moveTo>
                    <a:pt x="218" y="29"/>
                  </a:moveTo>
                  <a:cubicBezTo>
                    <a:pt x="221" y="29"/>
                    <a:pt x="218" y="37"/>
                    <a:pt x="215" y="35"/>
                  </a:cubicBezTo>
                  <a:cubicBezTo>
                    <a:pt x="210" y="33"/>
                    <a:pt x="215" y="30"/>
                    <a:pt x="218" y="29"/>
                  </a:cubicBezTo>
                  <a:close/>
                  <a:moveTo>
                    <a:pt x="684" y="298"/>
                  </a:moveTo>
                  <a:cubicBezTo>
                    <a:pt x="684" y="298"/>
                    <a:pt x="684" y="298"/>
                    <a:pt x="684" y="298"/>
                  </a:cubicBezTo>
                  <a:cubicBezTo>
                    <a:pt x="684" y="298"/>
                    <a:pt x="684" y="298"/>
                    <a:pt x="684" y="298"/>
                  </a:cubicBezTo>
                  <a:cubicBezTo>
                    <a:pt x="684" y="298"/>
                    <a:pt x="684" y="297"/>
                    <a:pt x="684" y="298"/>
                  </a:cubicBezTo>
                  <a:cubicBezTo>
                    <a:pt x="684" y="298"/>
                    <a:pt x="684" y="298"/>
                    <a:pt x="684" y="298"/>
                  </a:cubicBezTo>
                  <a:close/>
                  <a:moveTo>
                    <a:pt x="220" y="5"/>
                  </a:moveTo>
                  <a:cubicBezTo>
                    <a:pt x="220" y="4"/>
                    <a:pt x="220" y="3"/>
                    <a:pt x="220" y="2"/>
                  </a:cubicBezTo>
                  <a:cubicBezTo>
                    <a:pt x="221" y="1"/>
                    <a:pt x="225" y="0"/>
                    <a:pt x="226" y="0"/>
                  </a:cubicBezTo>
                  <a:cubicBezTo>
                    <a:pt x="229" y="0"/>
                    <a:pt x="229" y="2"/>
                    <a:pt x="229" y="4"/>
                  </a:cubicBezTo>
                  <a:cubicBezTo>
                    <a:pt x="228" y="6"/>
                    <a:pt x="227" y="6"/>
                    <a:pt x="225" y="6"/>
                  </a:cubicBezTo>
                  <a:cubicBezTo>
                    <a:pt x="224" y="6"/>
                    <a:pt x="224" y="6"/>
                    <a:pt x="223" y="6"/>
                  </a:cubicBezTo>
                  <a:cubicBezTo>
                    <a:pt x="222" y="9"/>
                    <a:pt x="218" y="7"/>
                    <a:pt x="220" y="5"/>
                  </a:cubicBezTo>
                  <a:close/>
                  <a:moveTo>
                    <a:pt x="203" y="25"/>
                  </a:moveTo>
                  <a:cubicBezTo>
                    <a:pt x="205" y="25"/>
                    <a:pt x="209" y="28"/>
                    <a:pt x="210" y="28"/>
                  </a:cubicBezTo>
                  <a:cubicBezTo>
                    <a:pt x="210" y="28"/>
                    <a:pt x="209" y="24"/>
                    <a:pt x="209" y="24"/>
                  </a:cubicBezTo>
                  <a:cubicBezTo>
                    <a:pt x="209" y="22"/>
                    <a:pt x="208" y="21"/>
                    <a:pt x="210" y="21"/>
                  </a:cubicBezTo>
                  <a:cubicBezTo>
                    <a:pt x="212" y="21"/>
                    <a:pt x="214" y="22"/>
                    <a:pt x="215" y="23"/>
                  </a:cubicBezTo>
                  <a:cubicBezTo>
                    <a:pt x="215" y="24"/>
                    <a:pt x="216" y="25"/>
                    <a:pt x="216" y="25"/>
                  </a:cubicBezTo>
                  <a:cubicBezTo>
                    <a:pt x="217" y="25"/>
                    <a:pt x="217" y="25"/>
                    <a:pt x="217" y="25"/>
                  </a:cubicBezTo>
                  <a:cubicBezTo>
                    <a:pt x="218" y="25"/>
                    <a:pt x="219" y="26"/>
                    <a:pt x="219" y="26"/>
                  </a:cubicBezTo>
                  <a:cubicBezTo>
                    <a:pt x="217" y="28"/>
                    <a:pt x="214" y="28"/>
                    <a:pt x="212" y="30"/>
                  </a:cubicBezTo>
                  <a:cubicBezTo>
                    <a:pt x="212" y="30"/>
                    <a:pt x="210" y="32"/>
                    <a:pt x="210" y="32"/>
                  </a:cubicBezTo>
                  <a:cubicBezTo>
                    <a:pt x="209" y="32"/>
                    <a:pt x="209" y="32"/>
                    <a:pt x="209" y="31"/>
                  </a:cubicBezTo>
                  <a:cubicBezTo>
                    <a:pt x="208" y="31"/>
                    <a:pt x="208" y="31"/>
                    <a:pt x="207" y="30"/>
                  </a:cubicBezTo>
                  <a:cubicBezTo>
                    <a:pt x="206" y="30"/>
                    <a:pt x="205" y="32"/>
                    <a:pt x="204" y="31"/>
                  </a:cubicBezTo>
                  <a:cubicBezTo>
                    <a:pt x="203" y="30"/>
                    <a:pt x="203" y="29"/>
                    <a:pt x="203" y="28"/>
                  </a:cubicBezTo>
                  <a:cubicBezTo>
                    <a:pt x="203" y="28"/>
                    <a:pt x="203" y="25"/>
                    <a:pt x="203" y="25"/>
                  </a:cubicBezTo>
                  <a:cubicBezTo>
                    <a:pt x="203" y="26"/>
                    <a:pt x="203" y="26"/>
                    <a:pt x="203" y="25"/>
                  </a:cubicBezTo>
                  <a:close/>
                  <a:moveTo>
                    <a:pt x="340" y="278"/>
                  </a:moveTo>
                  <a:cubicBezTo>
                    <a:pt x="340" y="276"/>
                    <a:pt x="341" y="276"/>
                    <a:pt x="342" y="277"/>
                  </a:cubicBezTo>
                  <a:cubicBezTo>
                    <a:pt x="342" y="278"/>
                    <a:pt x="339" y="279"/>
                    <a:pt x="340" y="278"/>
                  </a:cubicBezTo>
                  <a:close/>
                  <a:moveTo>
                    <a:pt x="819" y="689"/>
                  </a:moveTo>
                  <a:cubicBezTo>
                    <a:pt x="819" y="689"/>
                    <a:pt x="819" y="690"/>
                    <a:pt x="819" y="690"/>
                  </a:cubicBezTo>
                  <a:cubicBezTo>
                    <a:pt x="819" y="690"/>
                    <a:pt x="818" y="690"/>
                    <a:pt x="818" y="691"/>
                  </a:cubicBezTo>
                  <a:cubicBezTo>
                    <a:pt x="817" y="691"/>
                    <a:pt x="814" y="694"/>
                    <a:pt x="813" y="695"/>
                  </a:cubicBezTo>
                  <a:cubicBezTo>
                    <a:pt x="814" y="696"/>
                    <a:pt x="812" y="696"/>
                    <a:pt x="812" y="695"/>
                  </a:cubicBezTo>
                  <a:cubicBezTo>
                    <a:pt x="812" y="695"/>
                    <a:pt x="813" y="694"/>
                    <a:pt x="814" y="694"/>
                  </a:cubicBezTo>
                  <a:cubicBezTo>
                    <a:pt x="814" y="692"/>
                    <a:pt x="815" y="691"/>
                    <a:pt x="816" y="690"/>
                  </a:cubicBezTo>
                  <a:cubicBezTo>
                    <a:pt x="816" y="688"/>
                    <a:pt x="818" y="688"/>
                    <a:pt x="819" y="689"/>
                  </a:cubicBezTo>
                  <a:close/>
                  <a:moveTo>
                    <a:pt x="807" y="646"/>
                  </a:moveTo>
                  <a:cubicBezTo>
                    <a:pt x="807" y="646"/>
                    <a:pt x="806" y="645"/>
                    <a:pt x="806" y="645"/>
                  </a:cubicBezTo>
                  <a:cubicBezTo>
                    <a:pt x="806" y="645"/>
                    <a:pt x="806" y="645"/>
                    <a:pt x="806" y="645"/>
                  </a:cubicBezTo>
                  <a:cubicBezTo>
                    <a:pt x="807" y="645"/>
                    <a:pt x="807" y="645"/>
                    <a:pt x="807" y="646"/>
                  </a:cubicBezTo>
                  <a:cubicBezTo>
                    <a:pt x="807" y="646"/>
                    <a:pt x="807" y="646"/>
                    <a:pt x="807" y="646"/>
                  </a:cubicBezTo>
                  <a:cubicBezTo>
                    <a:pt x="807" y="646"/>
                    <a:pt x="807" y="646"/>
                    <a:pt x="807" y="646"/>
                  </a:cubicBezTo>
                  <a:close/>
                  <a:moveTo>
                    <a:pt x="835" y="680"/>
                  </a:moveTo>
                  <a:cubicBezTo>
                    <a:pt x="835" y="681"/>
                    <a:pt x="829" y="684"/>
                    <a:pt x="827" y="684"/>
                  </a:cubicBezTo>
                  <a:cubicBezTo>
                    <a:pt x="827" y="685"/>
                    <a:pt x="825" y="687"/>
                    <a:pt x="824" y="688"/>
                  </a:cubicBezTo>
                  <a:cubicBezTo>
                    <a:pt x="824" y="688"/>
                    <a:pt x="822" y="690"/>
                    <a:pt x="822" y="688"/>
                  </a:cubicBezTo>
                  <a:cubicBezTo>
                    <a:pt x="822" y="687"/>
                    <a:pt x="827" y="683"/>
                    <a:pt x="828" y="682"/>
                  </a:cubicBezTo>
                  <a:cubicBezTo>
                    <a:pt x="829" y="682"/>
                    <a:pt x="829" y="681"/>
                    <a:pt x="829" y="680"/>
                  </a:cubicBezTo>
                  <a:cubicBezTo>
                    <a:pt x="830" y="681"/>
                    <a:pt x="830" y="681"/>
                    <a:pt x="830" y="681"/>
                  </a:cubicBezTo>
                  <a:cubicBezTo>
                    <a:pt x="831" y="681"/>
                    <a:pt x="835" y="678"/>
                    <a:pt x="835" y="680"/>
                  </a:cubicBezTo>
                  <a:close/>
                  <a:moveTo>
                    <a:pt x="822" y="695"/>
                  </a:moveTo>
                  <a:cubicBezTo>
                    <a:pt x="822" y="695"/>
                    <a:pt x="821" y="695"/>
                    <a:pt x="821" y="695"/>
                  </a:cubicBezTo>
                  <a:cubicBezTo>
                    <a:pt x="821" y="695"/>
                    <a:pt x="821" y="695"/>
                    <a:pt x="821" y="695"/>
                  </a:cubicBezTo>
                  <a:cubicBezTo>
                    <a:pt x="821" y="694"/>
                    <a:pt x="822" y="694"/>
                    <a:pt x="822" y="695"/>
                  </a:cubicBezTo>
                  <a:close/>
                  <a:moveTo>
                    <a:pt x="788" y="603"/>
                  </a:moveTo>
                  <a:cubicBezTo>
                    <a:pt x="788" y="601"/>
                    <a:pt x="787" y="597"/>
                    <a:pt x="789" y="596"/>
                  </a:cubicBezTo>
                  <a:cubicBezTo>
                    <a:pt x="790" y="595"/>
                    <a:pt x="790" y="596"/>
                    <a:pt x="791" y="596"/>
                  </a:cubicBezTo>
                  <a:cubicBezTo>
                    <a:pt x="791" y="597"/>
                    <a:pt x="791" y="597"/>
                    <a:pt x="792" y="597"/>
                  </a:cubicBezTo>
                  <a:cubicBezTo>
                    <a:pt x="793" y="596"/>
                    <a:pt x="793" y="596"/>
                    <a:pt x="793" y="595"/>
                  </a:cubicBezTo>
                  <a:cubicBezTo>
                    <a:pt x="793" y="595"/>
                    <a:pt x="793" y="595"/>
                    <a:pt x="794" y="595"/>
                  </a:cubicBezTo>
                  <a:cubicBezTo>
                    <a:pt x="793" y="595"/>
                    <a:pt x="793" y="595"/>
                    <a:pt x="793" y="594"/>
                  </a:cubicBezTo>
                  <a:cubicBezTo>
                    <a:pt x="797" y="592"/>
                    <a:pt x="792" y="589"/>
                    <a:pt x="792" y="587"/>
                  </a:cubicBezTo>
                  <a:cubicBezTo>
                    <a:pt x="792" y="586"/>
                    <a:pt x="794" y="586"/>
                    <a:pt x="794" y="585"/>
                  </a:cubicBezTo>
                  <a:cubicBezTo>
                    <a:pt x="795" y="586"/>
                    <a:pt x="796" y="588"/>
                    <a:pt x="796" y="588"/>
                  </a:cubicBezTo>
                  <a:cubicBezTo>
                    <a:pt x="796" y="590"/>
                    <a:pt x="795" y="591"/>
                    <a:pt x="796" y="593"/>
                  </a:cubicBezTo>
                  <a:cubicBezTo>
                    <a:pt x="796" y="595"/>
                    <a:pt x="797" y="596"/>
                    <a:pt x="796" y="598"/>
                  </a:cubicBezTo>
                  <a:cubicBezTo>
                    <a:pt x="796" y="600"/>
                    <a:pt x="798" y="602"/>
                    <a:pt x="798" y="605"/>
                  </a:cubicBezTo>
                  <a:cubicBezTo>
                    <a:pt x="798" y="606"/>
                    <a:pt x="797" y="607"/>
                    <a:pt x="797" y="608"/>
                  </a:cubicBezTo>
                  <a:cubicBezTo>
                    <a:pt x="797" y="610"/>
                    <a:pt x="797" y="611"/>
                    <a:pt x="797" y="612"/>
                  </a:cubicBezTo>
                  <a:cubicBezTo>
                    <a:pt x="797" y="614"/>
                    <a:pt x="798" y="615"/>
                    <a:pt x="798" y="617"/>
                  </a:cubicBezTo>
                  <a:cubicBezTo>
                    <a:pt x="798" y="618"/>
                    <a:pt x="798" y="617"/>
                    <a:pt x="799" y="618"/>
                  </a:cubicBezTo>
                  <a:cubicBezTo>
                    <a:pt x="800" y="620"/>
                    <a:pt x="800" y="623"/>
                    <a:pt x="800" y="625"/>
                  </a:cubicBezTo>
                  <a:cubicBezTo>
                    <a:pt x="802" y="631"/>
                    <a:pt x="804" y="637"/>
                    <a:pt x="805" y="643"/>
                  </a:cubicBezTo>
                  <a:cubicBezTo>
                    <a:pt x="804" y="643"/>
                    <a:pt x="804" y="642"/>
                    <a:pt x="803" y="642"/>
                  </a:cubicBezTo>
                  <a:cubicBezTo>
                    <a:pt x="802" y="641"/>
                    <a:pt x="800" y="641"/>
                    <a:pt x="799" y="640"/>
                  </a:cubicBezTo>
                  <a:cubicBezTo>
                    <a:pt x="799" y="640"/>
                    <a:pt x="799" y="640"/>
                    <a:pt x="798" y="640"/>
                  </a:cubicBezTo>
                  <a:cubicBezTo>
                    <a:pt x="798" y="640"/>
                    <a:pt x="798" y="640"/>
                    <a:pt x="798" y="640"/>
                  </a:cubicBezTo>
                  <a:cubicBezTo>
                    <a:pt x="798" y="640"/>
                    <a:pt x="799" y="641"/>
                    <a:pt x="799" y="641"/>
                  </a:cubicBezTo>
                  <a:cubicBezTo>
                    <a:pt x="796" y="642"/>
                    <a:pt x="797" y="644"/>
                    <a:pt x="795" y="646"/>
                  </a:cubicBezTo>
                  <a:cubicBezTo>
                    <a:pt x="795" y="649"/>
                    <a:pt x="793" y="652"/>
                    <a:pt x="793" y="655"/>
                  </a:cubicBezTo>
                  <a:cubicBezTo>
                    <a:pt x="792" y="659"/>
                    <a:pt x="796" y="661"/>
                    <a:pt x="797" y="664"/>
                  </a:cubicBezTo>
                  <a:cubicBezTo>
                    <a:pt x="797" y="665"/>
                    <a:pt x="797" y="666"/>
                    <a:pt x="797" y="667"/>
                  </a:cubicBezTo>
                  <a:cubicBezTo>
                    <a:pt x="798" y="667"/>
                    <a:pt x="798" y="666"/>
                    <a:pt x="798" y="666"/>
                  </a:cubicBezTo>
                  <a:cubicBezTo>
                    <a:pt x="799" y="667"/>
                    <a:pt x="799" y="666"/>
                    <a:pt x="799" y="668"/>
                  </a:cubicBezTo>
                  <a:cubicBezTo>
                    <a:pt x="800" y="669"/>
                    <a:pt x="800" y="671"/>
                    <a:pt x="799" y="673"/>
                  </a:cubicBezTo>
                  <a:cubicBezTo>
                    <a:pt x="798" y="671"/>
                    <a:pt x="799" y="669"/>
                    <a:pt x="797" y="668"/>
                  </a:cubicBezTo>
                  <a:cubicBezTo>
                    <a:pt x="797" y="668"/>
                    <a:pt x="793" y="667"/>
                    <a:pt x="793" y="667"/>
                  </a:cubicBezTo>
                  <a:cubicBezTo>
                    <a:pt x="791" y="668"/>
                    <a:pt x="792" y="675"/>
                    <a:pt x="789" y="674"/>
                  </a:cubicBezTo>
                  <a:cubicBezTo>
                    <a:pt x="788" y="673"/>
                    <a:pt x="788" y="668"/>
                    <a:pt x="788" y="667"/>
                  </a:cubicBezTo>
                  <a:cubicBezTo>
                    <a:pt x="789" y="665"/>
                    <a:pt x="790" y="664"/>
                    <a:pt x="790" y="663"/>
                  </a:cubicBezTo>
                  <a:cubicBezTo>
                    <a:pt x="790" y="661"/>
                    <a:pt x="789" y="660"/>
                    <a:pt x="789" y="658"/>
                  </a:cubicBezTo>
                  <a:cubicBezTo>
                    <a:pt x="789" y="656"/>
                    <a:pt x="790" y="655"/>
                    <a:pt x="790" y="653"/>
                  </a:cubicBezTo>
                  <a:cubicBezTo>
                    <a:pt x="790" y="651"/>
                    <a:pt x="789" y="650"/>
                    <a:pt x="789" y="648"/>
                  </a:cubicBezTo>
                  <a:cubicBezTo>
                    <a:pt x="788" y="646"/>
                    <a:pt x="789" y="645"/>
                    <a:pt x="790" y="644"/>
                  </a:cubicBezTo>
                  <a:cubicBezTo>
                    <a:pt x="790" y="641"/>
                    <a:pt x="790" y="639"/>
                    <a:pt x="790" y="637"/>
                  </a:cubicBezTo>
                  <a:cubicBezTo>
                    <a:pt x="790" y="633"/>
                    <a:pt x="789" y="628"/>
                    <a:pt x="790" y="624"/>
                  </a:cubicBezTo>
                  <a:cubicBezTo>
                    <a:pt x="790" y="623"/>
                    <a:pt x="791" y="622"/>
                    <a:pt x="791" y="621"/>
                  </a:cubicBezTo>
                  <a:cubicBezTo>
                    <a:pt x="791" y="620"/>
                    <a:pt x="790" y="617"/>
                    <a:pt x="789" y="616"/>
                  </a:cubicBezTo>
                  <a:cubicBezTo>
                    <a:pt x="785" y="612"/>
                    <a:pt x="787" y="608"/>
                    <a:pt x="788" y="603"/>
                  </a:cubicBezTo>
                  <a:close/>
                  <a:moveTo>
                    <a:pt x="927" y="340"/>
                  </a:moveTo>
                  <a:cubicBezTo>
                    <a:pt x="927" y="339"/>
                    <a:pt x="927" y="339"/>
                    <a:pt x="928" y="340"/>
                  </a:cubicBezTo>
                  <a:cubicBezTo>
                    <a:pt x="927" y="340"/>
                    <a:pt x="927" y="340"/>
                    <a:pt x="927" y="340"/>
                  </a:cubicBezTo>
                  <a:close/>
                  <a:moveTo>
                    <a:pt x="887" y="625"/>
                  </a:moveTo>
                  <a:cubicBezTo>
                    <a:pt x="886" y="630"/>
                    <a:pt x="885" y="623"/>
                    <a:pt x="887" y="625"/>
                  </a:cubicBezTo>
                  <a:cubicBezTo>
                    <a:pt x="887" y="625"/>
                    <a:pt x="887" y="625"/>
                    <a:pt x="887" y="625"/>
                  </a:cubicBezTo>
                  <a:close/>
                  <a:moveTo>
                    <a:pt x="921" y="336"/>
                  </a:moveTo>
                  <a:cubicBezTo>
                    <a:pt x="922" y="334"/>
                    <a:pt x="923" y="339"/>
                    <a:pt x="923" y="339"/>
                  </a:cubicBezTo>
                  <a:cubicBezTo>
                    <a:pt x="922" y="338"/>
                    <a:pt x="921" y="337"/>
                    <a:pt x="921" y="336"/>
                  </a:cubicBezTo>
                  <a:close/>
                  <a:moveTo>
                    <a:pt x="885" y="626"/>
                  </a:moveTo>
                  <a:cubicBezTo>
                    <a:pt x="885" y="626"/>
                    <a:pt x="885" y="627"/>
                    <a:pt x="885" y="628"/>
                  </a:cubicBezTo>
                  <a:cubicBezTo>
                    <a:pt x="885" y="628"/>
                    <a:pt x="885" y="629"/>
                    <a:pt x="884" y="629"/>
                  </a:cubicBezTo>
                  <a:cubicBezTo>
                    <a:pt x="884" y="631"/>
                    <a:pt x="879" y="634"/>
                    <a:pt x="879" y="633"/>
                  </a:cubicBezTo>
                  <a:cubicBezTo>
                    <a:pt x="879" y="632"/>
                    <a:pt x="879" y="632"/>
                    <a:pt x="879" y="632"/>
                  </a:cubicBezTo>
                  <a:cubicBezTo>
                    <a:pt x="879" y="630"/>
                    <a:pt x="880" y="630"/>
                    <a:pt x="881" y="629"/>
                  </a:cubicBezTo>
                  <a:cubicBezTo>
                    <a:pt x="882" y="629"/>
                    <a:pt x="883" y="625"/>
                    <a:pt x="884" y="626"/>
                  </a:cubicBezTo>
                  <a:cubicBezTo>
                    <a:pt x="884" y="626"/>
                    <a:pt x="885" y="626"/>
                    <a:pt x="885" y="626"/>
                  </a:cubicBezTo>
                  <a:close/>
                  <a:moveTo>
                    <a:pt x="846" y="672"/>
                  </a:moveTo>
                  <a:cubicBezTo>
                    <a:pt x="847" y="672"/>
                    <a:pt x="847" y="672"/>
                    <a:pt x="847" y="672"/>
                  </a:cubicBezTo>
                  <a:cubicBezTo>
                    <a:pt x="846" y="673"/>
                    <a:pt x="844" y="675"/>
                    <a:pt x="844" y="675"/>
                  </a:cubicBezTo>
                  <a:cubicBezTo>
                    <a:pt x="843" y="676"/>
                    <a:pt x="842" y="678"/>
                    <a:pt x="840" y="678"/>
                  </a:cubicBezTo>
                  <a:cubicBezTo>
                    <a:pt x="840" y="677"/>
                    <a:pt x="840" y="677"/>
                    <a:pt x="840" y="677"/>
                  </a:cubicBezTo>
                  <a:cubicBezTo>
                    <a:pt x="841" y="676"/>
                    <a:pt x="842" y="675"/>
                    <a:pt x="842" y="675"/>
                  </a:cubicBezTo>
                  <a:cubicBezTo>
                    <a:pt x="843" y="674"/>
                    <a:pt x="843" y="674"/>
                    <a:pt x="843" y="674"/>
                  </a:cubicBezTo>
                  <a:cubicBezTo>
                    <a:pt x="844" y="673"/>
                    <a:pt x="845" y="672"/>
                    <a:pt x="846" y="672"/>
                  </a:cubicBezTo>
                  <a:cubicBezTo>
                    <a:pt x="846" y="672"/>
                    <a:pt x="846" y="672"/>
                    <a:pt x="846" y="672"/>
                  </a:cubicBezTo>
                  <a:close/>
                  <a:moveTo>
                    <a:pt x="881" y="625"/>
                  </a:moveTo>
                  <a:cubicBezTo>
                    <a:pt x="880" y="625"/>
                    <a:pt x="881" y="624"/>
                    <a:pt x="881" y="624"/>
                  </a:cubicBezTo>
                  <a:cubicBezTo>
                    <a:pt x="881" y="624"/>
                    <a:pt x="881" y="624"/>
                    <a:pt x="881" y="624"/>
                  </a:cubicBezTo>
                  <a:cubicBezTo>
                    <a:pt x="881" y="625"/>
                    <a:pt x="881" y="625"/>
                    <a:pt x="881" y="625"/>
                  </a:cubicBezTo>
                  <a:close/>
                  <a:moveTo>
                    <a:pt x="876" y="638"/>
                  </a:moveTo>
                  <a:cubicBezTo>
                    <a:pt x="876" y="638"/>
                    <a:pt x="876" y="638"/>
                    <a:pt x="876" y="638"/>
                  </a:cubicBezTo>
                  <a:cubicBezTo>
                    <a:pt x="876" y="638"/>
                    <a:pt x="876" y="638"/>
                    <a:pt x="876" y="638"/>
                  </a:cubicBezTo>
                  <a:cubicBezTo>
                    <a:pt x="876" y="639"/>
                    <a:pt x="876" y="639"/>
                    <a:pt x="876" y="640"/>
                  </a:cubicBezTo>
                  <a:cubicBezTo>
                    <a:pt x="876" y="640"/>
                    <a:pt x="876" y="640"/>
                    <a:pt x="876" y="641"/>
                  </a:cubicBezTo>
                  <a:cubicBezTo>
                    <a:pt x="876" y="641"/>
                    <a:pt x="876" y="641"/>
                    <a:pt x="876" y="641"/>
                  </a:cubicBezTo>
                  <a:cubicBezTo>
                    <a:pt x="875" y="641"/>
                    <a:pt x="875" y="641"/>
                    <a:pt x="875" y="640"/>
                  </a:cubicBezTo>
                  <a:cubicBezTo>
                    <a:pt x="874" y="639"/>
                    <a:pt x="875" y="638"/>
                    <a:pt x="876" y="638"/>
                  </a:cubicBezTo>
                  <a:close/>
                  <a:moveTo>
                    <a:pt x="872" y="645"/>
                  </a:moveTo>
                  <a:cubicBezTo>
                    <a:pt x="872" y="646"/>
                    <a:pt x="871" y="646"/>
                    <a:pt x="871" y="646"/>
                  </a:cubicBezTo>
                  <a:cubicBezTo>
                    <a:pt x="871" y="646"/>
                    <a:pt x="871" y="645"/>
                    <a:pt x="872" y="645"/>
                  </a:cubicBezTo>
                  <a:close/>
                  <a:moveTo>
                    <a:pt x="858" y="664"/>
                  </a:moveTo>
                  <a:cubicBezTo>
                    <a:pt x="858" y="664"/>
                    <a:pt x="857" y="665"/>
                    <a:pt x="857" y="665"/>
                  </a:cubicBezTo>
                  <a:cubicBezTo>
                    <a:pt x="857" y="665"/>
                    <a:pt x="856" y="666"/>
                    <a:pt x="856" y="666"/>
                  </a:cubicBezTo>
                  <a:cubicBezTo>
                    <a:pt x="855" y="666"/>
                    <a:pt x="855" y="666"/>
                    <a:pt x="855" y="667"/>
                  </a:cubicBezTo>
                  <a:cubicBezTo>
                    <a:pt x="855" y="667"/>
                    <a:pt x="855" y="666"/>
                    <a:pt x="855" y="666"/>
                  </a:cubicBezTo>
                  <a:cubicBezTo>
                    <a:pt x="854" y="666"/>
                    <a:pt x="857" y="664"/>
                    <a:pt x="857" y="664"/>
                  </a:cubicBezTo>
                  <a:cubicBezTo>
                    <a:pt x="857" y="664"/>
                    <a:pt x="857" y="664"/>
                    <a:pt x="858" y="664"/>
                  </a:cubicBezTo>
                  <a:close/>
                  <a:moveTo>
                    <a:pt x="979" y="358"/>
                  </a:moveTo>
                  <a:cubicBezTo>
                    <a:pt x="978" y="358"/>
                    <a:pt x="980" y="356"/>
                    <a:pt x="980" y="359"/>
                  </a:cubicBezTo>
                  <a:cubicBezTo>
                    <a:pt x="980" y="358"/>
                    <a:pt x="979" y="358"/>
                    <a:pt x="979" y="358"/>
                  </a:cubicBezTo>
                  <a:close/>
                  <a:moveTo>
                    <a:pt x="775" y="279"/>
                  </a:moveTo>
                  <a:cubicBezTo>
                    <a:pt x="776" y="278"/>
                    <a:pt x="778" y="278"/>
                    <a:pt x="779" y="277"/>
                  </a:cubicBezTo>
                  <a:cubicBezTo>
                    <a:pt x="780" y="276"/>
                    <a:pt x="780" y="275"/>
                    <a:pt x="781" y="273"/>
                  </a:cubicBezTo>
                  <a:cubicBezTo>
                    <a:pt x="781" y="272"/>
                    <a:pt x="782" y="270"/>
                    <a:pt x="783" y="269"/>
                  </a:cubicBezTo>
                  <a:cubicBezTo>
                    <a:pt x="784" y="268"/>
                    <a:pt x="787" y="267"/>
                    <a:pt x="788" y="267"/>
                  </a:cubicBezTo>
                  <a:cubicBezTo>
                    <a:pt x="790" y="267"/>
                    <a:pt x="792" y="269"/>
                    <a:pt x="794" y="270"/>
                  </a:cubicBezTo>
                  <a:cubicBezTo>
                    <a:pt x="795" y="271"/>
                    <a:pt x="796" y="273"/>
                    <a:pt x="797" y="274"/>
                  </a:cubicBezTo>
                  <a:cubicBezTo>
                    <a:pt x="799" y="276"/>
                    <a:pt x="799" y="277"/>
                    <a:pt x="799" y="279"/>
                  </a:cubicBezTo>
                  <a:cubicBezTo>
                    <a:pt x="799" y="282"/>
                    <a:pt x="799" y="285"/>
                    <a:pt x="796" y="284"/>
                  </a:cubicBezTo>
                  <a:cubicBezTo>
                    <a:pt x="794" y="284"/>
                    <a:pt x="793" y="283"/>
                    <a:pt x="791" y="283"/>
                  </a:cubicBezTo>
                  <a:cubicBezTo>
                    <a:pt x="789" y="283"/>
                    <a:pt x="788" y="282"/>
                    <a:pt x="786" y="282"/>
                  </a:cubicBezTo>
                  <a:cubicBezTo>
                    <a:pt x="784" y="281"/>
                    <a:pt x="782" y="278"/>
                    <a:pt x="779" y="279"/>
                  </a:cubicBezTo>
                  <a:cubicBezTo>
                    <a:pt x="778" y="279"/>
                    <a:pt x="776" y="280"/>
                    <a:pt x="776" y="280"/>
                  </a:cubicBezTo>
                  <a:cubicBezTo>
                    <a:pt x="775" y="280"/>
                    <a:pt x="774" y="280"/>
                    <a:pt x="775" y="279"/>
                  </a:cubicBezTo>
                  <a:close/>
                  <a:moveTo>
                    <a:pt x="817" y="233"/>
                  </a:moveTo>
                  <a:cubicBezTo>
                    <a:pt x="819" y="232"/>
                    <a:pt x="817" y="225"/>
                    <a:pt x="819" y="224"/>
                  </a:cubicBezTo>
                  <a:cubicBezTo>
                    <a:pt x="822" y="224"/>
                    <a:pt x="820" y="233"/>
                    <a:pt x="824" y="231"/>
                  </a:cubicBezTo>
                  <a:cubicBezTo>
                    <a:pt x="825" y="230"/>
                    <a:pt x="825" y="229"/>
                    <a:pt x="826" y="228"/>
                  </a:cubicBezTo>
                  <a:cubicBezTo>
                    <a:pt x="827" y="228"/>
                    <a:pt x="828" y="228"/>
                    <a:pt x="829" y="229"/>
                  </a:cubicBezTo>
                  <a:cubicBezTo>
                    <a:pt x="830" y="229"/>
                    <a:pt x="832" y="228"/>
                    <a:pt x="832" y="229"/>
                  </a:cubicBezTo>
                  <a:cubicBezTo>
                    <a:pt x="834" y="230"/>
                    <a:pt x="833" y="230"/>
                    <a:pt x="833" y="231"/>
                  </a:cubicBezTo>
                  <a:cubicBezTo>
                    <a:pt x="834" y="233"/>
                    <a:pt x="833" y="234"/>
                    <a:pt x="836" y="234"/>
                  </a:cubicBezTo>
                  <a:cubicBezTo>
                    <a:pt x="836" y="234"/>
                    <a:pt x="838" y="233"/>
                    <a:pt x="838" y="233"/>
                  </a:cubicBezTo>
                  <a:cubicBezTo>
                    <a:pt x="840" y="232"/>
                    <a:pt x="841" y="233"/>
                    <a:pt x="842" y="234"/>
                  </a:cubicBezTo>
                  <a:cubicBezTo>
                    <a:pt x="843" y="234"/>
                    <a:pt x="844" y="235"/>
                    <a:pt x="845" y="235"/>
                  </a:cubicBezTo>
                  <a:cubicBezTo>
                    <a:pt x="846" y="236"/>
                    <a:pt x="846" y="236"/>
                    <a:pt x="846" y="236"/>
                  </a:cubicBezTo>
                  <a:cubicBezTo>
                    <a:pt x="847" y="237"/>
                    <a:pt x="847" y="237"/>
                    <a:pt x="848" y="236"/>
                  </a:cubicBezTo>
                  <a:cubicBezTo>
                    <a:pt x="849" y="237"/>
                    <a:pt x="848" y="236"/>
                    <a:pt x="849" y="237"/>
                  </a:cubicBezTo>
                  <a:cubicBezTo>
                    <a:pt x="849" y="237"/>
                    <a:pt x="848" y="240"/>
                    <a:pt x="848" y="240"/>
                  </a:cubicBezTo>
                  <a:cubicBezTo>
                    <a:pt x="848" y="242"/>
                    <a:pt x="848" y="243"/>
                    <a:pt x="846" y="244"/>
                  </a:cubicBezTo>
                  <a:cubicBezTo>
                    <a:pt x="845" y="244"/>
                    <a:pt x="844" y="244"/>
                    <a:pt x="843" y="244"/>
                  </a:cubicBezTo>
                  <a:cubicBezTo>
                    <a:pt x="842" y="245"/>
                    <a:pt x="841" y="246"/>
                    <a:pt x="840" y="246"/>
                  </a:cubicBezTo>
                  <a:cubicBezTo>
                    <a:pt x="839" y="247"/>
                    <a:pt x="835" y="246"/>
                    <a:pt x="833" y="246"/>
                  </a:cubicBezTo>
                  <a:cubicBezTo>
                    <a:pt x="831" y="245"/>
                    <a:pt x="830" y="244"/>
                    <a:pt x="829" y="242"/>
                  </a:cubicBezTo>
                  <a:cubicBezTo>
                    <a:pt x="826" y="239"/>
                    <a:pt x="820" y="238"/>
                    <a:pt x="817" y="233"/>
                  </a:cubicBezTo>
                  <a:close/>
                  <a:moveTo>
                    <a:pt x="758" y="230"/>
                  </a:moveTo>
                  <a:cubicBezTo>
                    <a:pt x="759" y="229"/>
                    <a:pt x="757" y="229"/>
                    <a:pt x="757" y="228"/>
                  </a:cubicBezTo>
                  <a:cubicBezTo>
                    <a:pt x="757" y="228"/>
                    <a:pt x="757" y="227"/>
                    <a:pt x="757" y="227"/>
                  </a:cubicBezTo>
                  <a:cubicBezTo>
                    <a:pt x="756" y="225"/>
                    <a:pt x="756" y="224"/>
                    <a:pt x="756" y="223"/>
                  </a:cubicBezTo>
                  <a:cubicBezTo>
                    <a:pt x="756" y="223"/>
                    <a:pt x="757" y="222"/>
                    <a:pt x="757" y="222"/>
                  </a:cubicBezTo>
                  <a:cubicBezTo>
                    <a:pt x="757" y="221"/>
                    <a:pt x="756" y="220"/>
                    <a:pt x="757" y="220"/>
                  </a:cubicBezTo>
                  <a:cubicBezTo>
                    <a:pt x="757" y="219"/>
                    <a:pt x="759" y="219"/>
                    <a:pt x="759" y="218"/>
                  </a:cubicBezTo>
                  <a:cubicBezTo>
                    <a:pt x="760" y="216"/>
                    <a:pt x="757" y="213"/>
                    <a:pt x="761" y="213"/>
                  </a:cubicBezTo>
                  <a:cubicBezTo>
                    <a:pt x="761" y="213"/>
                    <a:pt x="762" y="212"/>
                    <a:pt x="763" y="212"/>
                  </a:cubicBezTo>
                  <a:cubicBezTo>
                    <a:pt x="763" y="211"/>
                    <a:pt x="763" y="211"/>
                    <a:pt x="764" y="210"/>
                  </a:cubicBezTo>
                  <a:cubicBezTo>
                    <a:pt x="764" y="210"/>
                    <a:pt x="764" y="210"/>
                    <a:pt x="764" y="210"/>
                  </a:cubicBezTo>
                  <a:cubicBezTo>
                    <a:pt x="764" y="209"/>
                    <a:pt x="764" y="209"/>
                    <a:pt x="765" y="209"/>
                  </a:cubicBezTo>
                  <a:cubicBezTo>
                    <a:pt x="765" y="209"/>
                    <a:pt x="765" y="208"/>
                    <a:pt x="766" y="208"/>
                  </a:cubicBezTo>
                  <a:cubicBezTo>
                    <a:pt x="766" y="207"/>
                    <a:pt x="768" y="206"/>
                    <a:pt x="769" y="207"/>
                  </a:cubicBezTo>
                  <a:cubicBezTo>
                    <a:pt x="769" y="207"/>
                    <a:pt x="770" y="209"/>
                    <a:pt x="770" y="210"/>
                  </a:cubicBezTo>
                  <a:cubicBezTo>
                    <a:pt x="770" y="210"/>
                    <a:pt x="771" y="211"/>
                    <a:pt x="772" y="211"/>
                  </a:cubicBezTo>
                  <a:cubicBezTo>
                    <a:pt x="773" y="212"/>
                    <a:pt x="774" y="213"/>
                    <a:pt x="775" y="214"/>
                  </a:cubicBezTo>
                  <a:cubicBezTo>
                    <a:pt x="776" y="215"/>
                    <a:pt x="774" y="216"/>
                    <a:pt x="776" y="217"/>
                  </a:cubicBezTo>
                  <a:cubicBezTo>
                    <a:pt x="777" y="218"/>
                    <a:pt x="778" y="218"/>
                    <a:pt x="779" y="219"/>
                  </a:cubicBezTo>
                  <a:cubicBezTo>
                    <a:pt x="780" y="219"/>
                    <a:pt x="781" y="221"/>
                    <a:pt x="782" y="222"/>
                  </a:cubicBezTo>
                  <a:cubicBezTo>
                    <a:pt x="783" y="222"/>
                    <a:pt x="782" y="215"/>
                    <a:pt x="782" y="213"/>
                  </a:cubicBezTo>
                  <a:cubicBezTo>
                    <a:pt x="783" y="210"/>
                    <a:pt x="784" y="211"/>
                    <a:pt x="786" y="212"/>
                  </a:cubicBezTo>
                  <a:cubicBezTo>
                    <a:pt x="786" y="211"/>
                    <a:pt x="786" y="210"/>
                    <a:pt x="786" y="209"/>
                  </a:cubicBezTo>
                  <a:cubicBezTo>
                    <a:pt x="785" y="209"/>
                    <a:pt x="786" y="208"/>
                    <a:pt x="786" y="209"/>
                  </a:cubicBezTo>
                  <a:cubicBezTo>
                    <a:pt x="790" y="211"/>
                    <a:pt x="793" y="219"/>
                    <a:pt x="798" y="218"/>
                  </a:cubicBezTo>
                  <a:cubicBezTo>
                    <a:pt x="800" y="217"/>
                    <a:pt x="801" y="216"/>
                    <a:pt x="803" y="218"/>
                  </a:cubicBezTo>
                  <a:cubicBezTo>
                    <a:pt x="804" y="218"/>
                    <a:pt x="804" y="219"/>
                    <a:pt x="805" y="220"/>
                  </a:cubicBezTo>
                  <a:cubicBezTo>
                    <a:pt x="806" y="221"/>
                    <a:pt x="807" y="221"/>
                    <a:pt x="808" y="222"/>
                  </a:cubicBezTo>
                  <a:cubicBezTo>
                    <a:pt x="809" y="222"/>
                    <a:pt x="811" y="224"/>
                    <a:pt x="811" y="225"/>
                  </a:cubicBezTo>
                  <a:cubicBezTo>
                    <a:pt x="811" y="226"/>
                    <a:pt x="809" y="227"/>
                    <a:pt x="808" y="228"/>
                  </a:cubicBezTo>
                  <a:cubicBezTo>
                    <a:pt x="808" y="230"/>
                    <a:pt x="809" y="232"/>
                    <a:pt x="808" y="233"/>
                  </a:cubicBezTo>
                  <a:cubicBezTo>
                    <a:pt x="808" y="235"/>
                    <a:pt x="807" y="236"/>
                    <a:pt x="805" y="238"/>
                  </a:cubicBezTo>
                  <a:cubicBezTo>
                    <a:pt x="805" y="238"/>
                    <a:pt x="803" y="240"/>
                    <a:pt x="803" y="240"/>
                  </a:cubicBezTo>
                  <a:cubicBezTo>
                    <a:pt x="802" y="239"/>
                    <a:pt x="802" y="238"/>
                    <a:pt x="802" y="238"/>
                  </a:cubicBezTo>
                  <a:cubicBezTo>
                    <a:pt x="801" y="238"/>
                    <a:pt x="801" y="238"/>
                    <a:pt x="801" y="238"/>
                  </a:cubicBezTo>
                  <a:cubicBezTo>
                    <a:pt x="798" y="237"/>
                    <a:pt x="798" y="238"/>
                    <a:pt x="796" y="236"/>
                  </a:cubicBezTo>
                  <a:cubicBezTo>
                    <a:pt x="795" y="235"/>
                    <a:pt x="794" y="233"/>
                    <a:pt x="793" y="231"/>
                  </a:cubicBezTo>
                  <a:cubicBezTo>
                    <a:pt x="793" y="229"/>
                    <a:pt x="794" y="227"/>
                    <a:pt x="795" y="225"/>
                  </a:cubicBezTo>
                  <a:cubicBezTo>
                    <a:pt x="797" y="221"/>
                    <a:pt x="796" y="220"/>
                    <a:pt x="792" y="220"/>
                  </a:cubicBezTo>
                  <a:cubicBezTo>
                    <a:pt x="792" y="222"/>
                    <a:pt x="790" y="223"/>
                    <a:pt x="790" y="225"/>
                  </a:cubicBezTo>
                  <a:cubicBezTo>
                    <a:pt x="790" y="226"/>
                    <a:pt x="790" y="228"/>
                    <a:pt x="790" y="230"/>
                  </a:cubicBezTo>
                  <a:cubicBezTo>
                    <a:pt x="791" y="231"/>
                    <a:pt x="792" y="233"/>
                    <a:pt x="792" y="234"/>
                  </a:cubicBezTo>
                  <a:cubicBezTo>
                    <a:pt x="793" y="235"/>
                    <a:pt x="793" y="237"/>
                    <a:pt x="794" y="237"/>
                  </a:cubicBezTo>
                  <a:cubicBezTo>
                    <a:pt x="795" y="238"/>
                    <a:pt x="796" y="238"/>
                    <a:pt x="797" y="238"/>
                  </a:cubicBezTo>
                  <a:cubicBezTo>
                    <a:pt x="797" y="238"/>
                    <a:pt x="799" y="239"/>
                    <a:pt x="799" y="240"/>
                  </a:cubicBezTo>
                  <a:cubicBezTo>
                    <a:pt x="800" y="240"/>
                    <a:pt x="801" y="240"/>
                    <a:pt x="800" y="242"/>
                  </a:cubicBezTo>
                  <a:cubicBezTo>
                    <a:pt x="799" y="243"/>
                    <a:pt x="795" y="242"/>
                    <a:pt x="794" y="243"/>
                  </a:cubicBezTo>
                  <a:cubicBezTo>
                    <a:pt x="793" y="243"/>
                    <a:pt x="794" y="244"/>
                    <a:pt x="793" y="244"/>
                  </a:cubicBezTo>
                  <a:cubicBezTo>
                    <a:pt x="792" y="245"/>
                    <a:pt x="790" y="243"/>
                    <a:pt x="790" y="243"/>
                  </a:cubicBezTo>
                  <a:cubicBezTo>
                    <a:pt x="790" y="242"/>
                    <a:pt x="790" y="240"/>
                    <a:pt x="789" y="240"/>
                  </a:cubicBezTo>
                  <a:cubicBezTo>
                    <a:pt x="789" y="239"/>
                    <a:pt x="787" y="240"/>
                    <a:pt x="786" y="241"/>
                  </a:cubicBezTo>
                  <a:cubicBezTo>
                    <a:pt x="784" y="242"/>
                    <a:pt x="782" y="243"/>
                    <a:pt x="779" y="243"/>
                  </a:cubicBezTo>
                  <a:cubicBezTo>
                    <a:pt x="777" y="244"/>
                    <a:pt x="776" y="244"/>
                    <a:pt x="775" y="242"/>
                  </a:cubicBezTo>
                  <a:cubicBezTo>
                    <a:pt x="774" y="242"/>
                    <a:pt x="773" y="240"/>
                    <a:pt x="772" y="242"/>
                  </a:cubicBezTo>
                  <a:cubicBezTo>
                    <a:pt x="772" y="243"/>
                    <a:pt x="773" y="244"/>
                    <a:pt x="773" y="245"/>
                  </a:cubicBezTo>
                  <a:cubicBezTo>
                    <a:pt x="773" y="245"/>
                    <a:pt x="772" y="247"/>
                    <a:pt x="771" y="248"/>
                  </a:cubicBezTo>
                  <a:cubicBezTo>
                    <a:pt x="770" y="249"/>
                    <a:pt x="770" y="249"/>
                    <a:pt x="768" y="248"/>
                  </a:cubicBezTo>
                  <a:cubicBezTo>
                    <a:pt x="767" y="247"/>
                    <a:pt x="764" y="246"/>
                    <a:pt x="763" y="245"/>
                  </a:cubicBezTo>
                  <a:cubicBezTo>
                    <a:pt x="762" y="244"/>
                    <a:pt x="762" y="242"/>
                    <a:pt x="761" y="241"/>
                  </a:cubicBezTo>
                  <a:cubicBezTo>
                    <a:pt x="759" y="239"/>
                    <a:pt x="758" y="238"/>
                    <a:pt x="757" y="237"/>
                  </a:cubicBezTo>
                  <a:cubicBezTo>
                    <a:pt x="756" y="235"/>
                    <a:pt x="755" y="233"/>
                    <a:pt x="755" y="231"/>
                  </a:cubicBezTo>
                  <a:cubicBezTo>
                    <a:pt x="756" y="229"/>
                    <a:pt x="757" y="232"/>
                    <a:pt x="758" y="230"/>
                  </a:cubicBezTo>
                  <a:close/>
                  <a:moveTo>
                    <a:pt x="778" y="267"/>
                  </a:moveTo>
                  <a:cubicBezTo>
                    <a:pt x="777" y="264"/>
                    <a:pt x="776" y="261"/>
                    <a:pt x="778" y="259"/>
                  </a:cubicBezTo>
                  <a:cubicBezTo>
                    <a:pt x="779" y="257"/>
                    <a:pt x="783" y="258"/>
                    <a:pt x="783" y="260"/>
                  </a:cubicBezTo>
                  <a:cubicBezTo>
                    <a:pt x="782" y="262"/>
                    <a:pt x="783" y="264"/>
                    <a:pt x="782" y="266"/>
                  </a:cubicBezTo>
                  <a:cubicBezTo>
                    <a:pt x="781" y="266"/>
                    <a:pt x="779" y="268"/>
                    <a:pt x="778" y="267"/>
                  </a:cubicBezTo>
                  <a:close/>
                  <a:moveTo>
                    <a:pt x="766" y="318"/>
                  </a:moveTo>
                  <a:cubicBezTo>
                    <a:pt x="766" y="318"/>
                    <a:pt x="767" y="317"/>
                    <a:pt x="767" y="318"/>
                  </a:cubicBezTo>
                  <a:cubicBezTo>
                    <a:pt x="767" y="319"/>
                    <a:pt x="766" y="319"/>
                    <a:pt x="766" y="318"/>
                  </a:cubicBezTo>
                  <a:close/>
                  <a:moveTo>
                    <a:pt x="746" y="227"/>
                  </a:moveTo>
                  <a:cubicBezTo>
                    <a:pt x="746" y="225"/>
                    <a:pt x="746" y="220"/>
                    <a:pt x="746" y="219"/>
                  </a:cubicBezTo>
                  <a:cubicBezTo>
                    <a:pt x="748" y="218"/>
                    <a:pt x="750" y="222"/>
                    <a:pt x="750" y="223"/>
                  </a:cubicBezTo>
                  <a:cubicBezTo>
                    <a:pt x="750" y="224"/>
                    <a:pt x="749" y="226"/>
                    <a:pt x="748" y="227"/>
                  </a:cubicBezTo>
                  <a:cubicBezTo>
                    <a:pt x="748" y="228"/>
                    <a:pt x="749" y="228"/>
                    <a:pt x="748" y="229"/>
                  </a:cubicBezTo>
                  <a:cubicBezTo>
                    <a:pt x="746" y="231"/>
                    <a:pt x="746" y="228"/>
                    <a:pt x="746" y="227"/>
                  </a:cubicBezTo>
                  <a:close/>
                  <a:moveTo>
                    <a:pt x="766" y="314"/>
                  </a:moveTo>
                  <a:cubicBezTo>
                    <a:pt x="766" y="315"/>
                    <a:pt x="765" y="315"/>
                    <a:pt x="765" y="314"/>
                  </a:cubicBezTo>
                  <a:cubicBezTo>
                    <a:pt x="765" y="314"/>
                    <a:pt x="766" y="314"/>
                    <a:pt x="766" y="314"/>
                  </a:cubicBezTo>
                  <a:close/>
                  <a:moveTo>
                    <a:pt x="897" y="190"/>
                  </a:moveTo>
                  <a:cubicBezTo>
                    <a:pt x="897" y="190"/>
                    <a:pt x="898" y="189"/>
                    <a:pt x="898" y="189"/>
                  </a:cubicBezTo>
                  <a:cubicBezTo>
                    <a:pt x="898" y="190"/>
                    <a:pt x="897" y="191"/>
                    <a:pt x="897" y="190"/>
                  </a:cubicBezTo>
                  <a:close/>
                  <a:moveTo>
                    <a:pt x="921" y="334"/>
                  </a:moveTo>
                  <a:cubicBezTo>
                    <a:pt x="921" y="334"/>
                    <a:pt x="920" y="334"/>
                    <a:pt x="921" y="334"/>
                  </a:cubicBezTo>
                  <a:cubicBezTo>
                    <a:pt x="923" y="334"/>
                    <a:pt x="920" y="336"/>
                    <a:pt x="921" y="334"/>
                  </a:cubicBezTo>
                  <a:close/>
                  <a:moveTo>
                    <a:pt x="888" y="181"/>
                  </a:moveTo>
                  <a:cubicBezTo>
                    <a:pt x="887" y="181"/>
                    <a:pt x="887" y="181"/>
                    <a:pt x="887" y="181"/>
                  </a:cubicBezTo>
                  <a:cubicBezTo>
                    <a:pt x="887" y="177"/>
                    <a:pt x="891" y="181"/>
                    <a:pt x="888" y="181"/>
                  </a:cubicBezTo>
                  <a:close/>
                  <a:moveTo>
                    <a:pt x="745" y="262"/>
                  </a:moveTo>
                  <a:cubicBezTo>
                    <a:pt x="745" y="262"/>
                    <a:pt x="744" y="260"/>
                    <a:pt x="744" y="259"/>
                  </a:cubicBezTo>
                  <a:cubicBezTo>
                    <a:pt x="745" y="258"/>
                    <a:pt x="746" y="259"/>
                    <a:pt x="747" y="260"/>
                  </a:cubicBezTo>
                  <a:cubicBezTo>
                    <a:pt x="749" y="261"/>
                    <a:pt x="751" y="263"/>
                    <a:pt x="751" y="266"/>
                  </a:cubicBezTo>
                  <a:cubicBezTo>
                    <a:pt x="750" y="272"/>
                    <a:pt x="746" y="263"/>
                    <a:pt x="745" y="262"/>
                  </a:cubicBezTo>
                  <a:close/>
                  <a:moveTo>
                    <a:pt x="859" y="220"/>
                  </a:moveTo>
                  <a:cubicBezTo>
                    <a:pt x="859" y="220"/>
                    <a:pt x="859" y="219"/>
                    <a:pt x="859" y="219"/>
                  </a:cubicBezTo>
                  <a:cubicBezTo>
                    <a:pt x="862" y="220"/>
                    <a:pt x="859" y="222"/>
                    <a:pt x="859" y="220"/>
                  </a:cubicBezTo>
                  <a:close/>
                  <a:moveTo>
                    <a:pt x="860" y="208"/>
                  </a:moveTo>
                  <a:cubicBezTo>
                    <a:pt x="860" y="207"/>
                    <a:pt x="863" y="206"/>
                    <a:pt x="863" y="209"/>
                  </a:cubicBezTo>
                  <a:cubicBezTo>
                    <a:pt x="863" y="211"/>
                    <a:pt x="861" y="211"/>
                    <a:pt x="860" y="208"/>
                  </a:cubicBezTo>
                  <a:close/>
                  <a:moveTo>
                    <a:pt x="833" y="194"/>
                  </a:moveTo>
                  <a:cubicBezTo>
                    <a:pt x="832" y="192"/>
                    <a:pt x="840" y="188"/>
                    <a:pt x="840" y="191"/>
                  </a:cubicBezTo>
                  <a:cubicBezTo>
                    <a:pt x="840" y="193"/>
                    <a:pt x="834" y="198"/>
                    <a:pt x="833" y="194"/>
                  </a:cubicBezTo>
                  <a:close/>
                  <a:moveTo>
                    <a:pt x="915" y="336"/>
                  </a:moveTo>
                  <a:cubicBezTo>
                    <a:pt x="914" y="335"/>
                    <a:pt x="916" y="335"/>
                    <a:pt x="916" y="336"/>
                  </a:cubicBezTo>
                  <a:cubicBezTo>
                    <a:pt x="915" y="337"/>
                    <a:pt x="915" y="337"/>
                    <a:pt x="915" y="336"/>
                  </a:cubicBezTo>
                  <a:close/>
                  <a:moveTo>
                    <a:pt x="99" y="446"/>
                  </a:moveTo>
                  <a:cubicBezTo>
                    <a:pt x="100" y="446"/>
                    <a:pt x="101" y="448"/>
                    <a:pt x="100" y="448"/>
                  </a:cubicBezTo>
                  <a:cubicBezTo>
                    <a:pt x="100" y="449"/>
                    <a:pt x="100" y="448"/>
                    <a:pt x="100" y="448"/>
                  </a:cubicBezTo>
                  <a:cubicBezTo>
                    <a:pt x="99" y="447"/>
                    <a:pt x="97" y="446"/>
                    <a:pt x="99" y="446"/>
                  </a:cubicBezTo>
                  <a:close/>
                  <a:moveTo>
                    <a:pt x="392" y="337"/>
                  </a:moveTo>
                  <a:cubicBezTo>
                    <a:pt x="392" y="337"/>
                    <a:pt x="394" y="338"/>
                    <a:pt x="393" y="339"/>
                  </a:cubicBezTo>
                  <a:cubicBezTo>
                    <a:pt x="392" y="340"/>
                    <a:pt x="392" y="337"/>
                    <a:pt x="392" y="337"/>
                  </a:cubicBezTo>
                  <a:close/>
                  <a:moveTo>
                    <a:pt x="281" y="363"/>
                  </a:moveTo>
                  <a:cubicBezTo>
                    <a:pt x="281" y="362"/>
                    <a:pt x="281" y="362"/>
                    <a:pt x="281" y="361"/>
                  </a:cubicBezTo>
                  <a:cubicBezTo>
                    <a:pt x="282" y="362"/>
                    <a:pt x="281" y="362"/>
                    <a:pt x="281" y="363"/>
                  </a:cubicBezTo>
                  <a:close/>
                  <a:moveTo>
                    <a:pt x="282" y="365"/>
                  </a:moveTo>
                  <a:cubicBezTo>
                    <a:pt x="281" y="364"/>
                    <a:pt x="284" y="359"/>
                    <a:pt x="284" y="362"/>
                  </a:cubicBezTo>
                  <a:cubicBezTo>
                    <a:pt x="284" y="363"/>
                    <a:pt x="283" y="366"/>
                    <a:pt x="282" y="365"/>
                  </a:cubicBezTo>
                  <a:close/>
                  <a:moveTo>
                    <a:pt x="413" y="266"/>
                  </a:moveTo>
                  <a:cubicBezTo>
                    <a:pt x="413" y="266"/>
                    <a:pt x="413" y="266"/>
                    <a:pt x="413" y="267"/>
                  </a:cubicBezTo>
                  <a:cubicBezTo>
                    <a:pt x="413" y="267"/>
                    <a:pt x="412" y="266"/>
                    <a:pt x="413" y="266"/>
                  </a:cubicBezTo>
                  <a:close/>
                  <a:moveTo>
                    <a:pt x="391" y="339"/>
                  </a:moveTo>
                  <a:cubicBezTo>
                    <a:pt x="393" y="340"/>
                    <a:pt x="391" y="350"/>
                    <a:pt x="391" y="339"/>
                  </a:cubicBezTo>
                  <a:cubicBezTo>
                    <a:pt x="391" y="339"/>
                    <a:pt x="391" y="339"/>
                    <a:pt x="391" y="339"/>
                  </a:cubicBezTo>
                  <a:close/>
                  <a:moveTo>
                    <a:pt x="413" y="264"/>
                  </a:moveTo>
                  <a:cubicBezTo>
                    <a:pt x="412" y="264"/>
                    <a:pt x="412" y="262"/>
                    <a:pt x="413" y="262"/>
                  </a:cubicBezTo>
                  <a:cubicBezTo>
                    <a:pt x="413" y="263"/>
                    <a:pt x="414" y="263"/>
                    <a:pt x="413" y="264"/>
                  </a:cubicBezTo>
                  <a:close/>
                  <a:moveTo>
                    <a:pt x="1038" y="336"/>
                  </a:moveTo>
                  <a:cubicBezTo>
                    <a:pt x="1036" y="331"/>
                    <a:pt x="1039" y="329"/>
                    <a:pt x="1041" y="326"/>
                  </a:cubicBezTo>
                  <a:cubicBezTo>
                    <a:pt x="1043" y="324"/>
                    <a:pt x="1048" y="318"/>
                    <a:pt x="1050" y="321"/>
                  </a:cubicBezTo>
                  <a:cubicBezTo>
                    <a:pt x="1051" y="321"/>
                    <a:pt x="1052" y="320"/>
                    <a:pt x="1053" y="320"/>
                  </a:cubicBezTo>
                  <a:cubicBezTo>
                    <a:pt x="1056" y="318"/>
                    <a:pt x="1061" y="325"/>
                    <a:pt x="1062" y="327"/>
                  </a:cubicBezTo>
                  <a:cubicBezTo>
                    <a:pt x="1063" y="328"/>
                    <a:pt x="1064" y="329"/>
                    <a:pt x="1062" y="330"/>
                  </a:cubicBezTo>
                  <a:cubicBezTo>
                    <a:pt x="1061" y="332"/>
                    <a:pt x="1058" y="333"/>
                    <a:pt x="1056" y="333"/>
                  </a:cubicBezTo>
                  <a:cubicBezTo>
                    <a:pt x="1055" y="333"/>
                    <a:pt x="1054" y="333"/>
                    <a:pt x="1053" y="334"/>
                  </a:cubicBezTo>
                  <a:cubicBezTo>
                    <a:pt x="1053" y="334"/>
                    <a:pt x="1052" y="335"/>
                    <a:pt x="1051" y="335"/>
                  </a:cubicBezTo>
                  <a:cubicBezTo>
                    <a:pt x="1049" y="335"/>
                    <a:pt x="1049" y="333"/>
                    <a:pt x="1047" y="333"/>
                  </a:cubicBezTo>
                  <a:cubicBezTo>
                    <a:pt x="1045" y="333"/>
                    <a:pt x="1045" y="334"/>
                    <a:pt x="1044" y="335"/>
                  </a:cubicBezTo>
                  <a:cubicBezTo>
                    <a:pt x="1043" y="335"/>
                    <a:pt x="1042" y="335"/>
                    <a:pt x="1041" y="335"/>
                  </a:cubicBezTo>
                  <a:cubicBezTo>
                    <a:pt x="1040" y="335"/>
                    <a:pt x="1038" y="337"/>
                    <a:pt x="1038" y="336"/>
                  </a:cubicBezTo>
                  <a:close/>
                  <a:moveTo>
                    <a:pt x="763" y="578"/>
                  </a:moveTo>
                  <a:cubicBezTo>
                    <a:pt x="763" y="578"/>
                    <a:pt x="761" y="583"/>
                    <a:pt x="760" y="582"/>
                  </a:cubicBezTo>
                  <a:cubicBezTo>
                    <a:pt x="759" y="581"/>
                    <a:pt x="759" y="581"/>
                    <a:pt x="759" y="580"/>
                  </a:cubicBezTo>
                  <a:cubicBezTo>
                    <a:pt x="758" y="580"/>
                    <a:pt x="758" y="581"/>
                    <a:pt x="757" y="581"/>
                  </a:cubicBezTo>
                  <a:cubicBezTo>
                    <a:pt x="757" y="581"/>
                    <a:pt x="757" y="581"/>
                    <a:pt x="757" y="581"/>
                  </a:cubicBezTo>
                  <a:cubicBezTo>
                    <a:pt x="757" y="581"/>
                    <a:pt x="757" y="581"/>
                    <a:pt x="757" y="581"/>
                  </a:cubicBezTo>
                  <a:cubicBezTo>
                    <a:pt x="757" y="579"/>
                    <a:pt x="758" y="576"/>
                    <a:pt x="761" y="576"/>
                  </a:cubicBezTo>
                  <a:cubicBezTo>
                    <a:pt x="761" y="576"/>
                    <a:pt x="762" y="577"/>
                    <a:pt x="763" y="577"/>
                  </a:cubicBezTo>
                  <a:cubicBezTo>
                    <a:pt x="763" y="577"/>
                    <a:pt x="763" y="577"/>
                    <a:pt x="763" y="578"/>
                  </a:cubicBezTo>
                  <a:close/>
                  <a:moveTo>
                    <a:pt x="431" y="874"/>
                  </a:moveTo>
                  <a:cubicBezTo>
                    <a:pt x="431" y="874"/>
                    <a:pt x="431" y="875"/>
                    <a:pt x="431" y="875"/>
                  </a:cubicBezTo>
                  <a:cubicBezTo>
                    <a:pt x="431" y="875"/>
                    <a:pt x="432" y="877"/>
                    <a:pt x="432" y="877"/>
                  </a:cubicBezTo>
                  <a:cubicBezTo>
                    <a:pt x="432" y="877"/>
                    <a:pt x="431" y="875"/>
                    <a:pt x="432" y="875"/>
                  </a:cubicBezTo>
                  <a:cubicBezTo>
                    <a:pt x="432" y="875"/>
                    <a:pt x="432" y="876"/>
                    <a:pt x="432" y="876"/>
                  </a:cubicBezTo>
                  <a:cubicBezTo>
                    <a:pt x="433" y="875"/>
                    <a:pt x="432" y="875"/>
                    <a:pt x="432" y="874"/>
                  </a:cubicBezTo>
                  <a:cubicBezTo>
                    <a:pt x="432" y="874"/>
                    <a:pt x="432" y="874"/>
                    <a:pt x="433" y="874"/>
                  </a:cubicBezTo>
                  <a:cubicBezTo>
                    <a:pt x="432" y="875"/>
                    <a:pt x="432" y="875"/>
                    <a:pt x="433" y="875"/>
                  </a:cubicBezTo>
                  <a:cubicBezTo>
                    <a:pt x="433" y="875"/>
                    <a:pt x="433" y="875"/>
                    <a:pt x="433" y="875"/>
                  </a:cubicBezTo>
                  <a:cubicBezTo>
                    <a:pt x="433" y="875"/>
                    <a:pt x="433" y="876"/>
                    <a:pt x="433" y="876"/>
                  </a:cubicBezTo>
                  <a:cubicBezTo>
                    <a:pt x="434" y="875"/>
                    <a:pt x="433" y="875"/>
                    <a:pt x="433" y="875"/>
                  </a:cubicBezTo>
                  <a:cubicBezTo>
                    <a:pt x="433" y="875"/>
                    <a:pt x="433" y="875"/>
                    <a:pt x="433" y="875"/>
                  </a:cubicBezTo>
                  <a:cubicBezTo>
                    <a:pt x="433" y="875"/>
                    <a:pt x="433" y="875"/>
                    <a:pt x="433" y="875"/>
                  </a:cubicBezTo>
                  <a:cubicBezTo>
                    <a:pt x="433" y="875"/>
                    <a:pt x="434" y="875"/>
                    <a:pt x="434" y="875"/>
                  </a:cubicBezTo>
                  <a:cubicBezTo>
                    <a:pt x="434" y="875"/>
                    <a:pt x="434" y="875"/>
                    <a:pt x="434" y="874"/>
                  </a:cubicBezTo>
                  <a:cubicBezTo>
                    <a:pt x="434" y="875"/>
                    <a:pt x="435" y="876"/>
                    <a:pt x="435" y="876"/>
                  </a:cubicBezTo>
                  <a:cubicBezTo>
                    <a:pt x="435" y="876"/>
                    <a:pt x="435" y="875"/>
                    <a:pt x="435" y="874"/>
                  </a:cubicBezTo>
                  <a:cubicBezTo>
                    <a:pt x="435" y="874"/>
                    <a:pt x="435" y="874"/>
                    <a:pt x="435" y="874"/>
                  </a:cubicBezTo>
                  <a:cubicBezTo>
                    <a:pt x="435" y="874"/>
                    <a:pt x="435" y="874"/>
                    <a:pt x="435" y="874"/>
                  </a:cubicBezTo>
                  <a:cubicBezTo>
                    <a:pt x="435" y="875"/>
                    <a:pt x="435" y="875"/>
                    <a:pt x="435" y="876"/>
                  </a:cubicBezTo>
                  <a:cubicBezTo>
                    <a:pt x="435" y="877"/>
                    <a:pt x="435" y="876"/>
                    <a:pt x="435" y="876"/>
                  </a:cubicBezTo>
                  <a:cubicBezTo>
                    <a:pt x="435" y="876"/>
                    <a:pt x="435" y="876"/>
                    <a:pt x="435" y="876"/>
                  </a:cubicBezTo>
                  <a:cubicBezTo>
                    <a:pt x="435" y="877"/>
                    <a:pt x="436" y="875"/>
                    <a:pt x="435" y="875"/>
                  </a:cubicBezTo>
                  <a:cubicBezTo>
                    <a:pt x="436" y="875"/>
                    <a:pt x="436" y="877"/>
                    <a:pt x="435" y="877"/>
                  </a:cubicBezTo>
                  <a:cubicBezTo>
                    <a:pt x="436" y="877"/>
                    <a:pt x="436" y="876"/>
                    <a:pt x="436" y="876"/>
                  </a:cubicBezTo>
                  <a:cubicBezTo>
                    <a:pt x="436" y="876"/>
                    <a:pt x="436" y="877"/>
                    <a:pt x="437" y="877"/>
                  </a:cubicBezTo>
                  <a:cubicBezTo>
                    <a:pt x="437" y="876"/>
                    <a:pt x="436" y="876"/>
                    <a:pt x="437" y="877"/>
                  </a:cubicBezTo>
                  <a:cubicBezTo>
                    <a:pt x="437" y="877"/>
                    <a:pt x="436" y="875"/>
                    <a:pt x="436" y="875"/>
                  </a:cubicBezTo>
                  <a:cubicBezTo>
                    <a:pt x="436" y="875"/>
                    <a:pt x="437" y="875"/>
                    <a:pt x="436" y="875"/>
                  </a:cubicBezTo>
                  <a:cubicBezTo>
                    <a:pt x="437" y="875"/>
                    <a:pt x="437" y="874"/>
                    <a:pt x="437" y="873"/>
                  </a:cubicBezTo>
                  <a:cubicBezTo>
                    <a:pt x="437" y="873"/>
                    <a:pt x="437" y="873"/>
                    <a:pt x="437" y="873"/>
                  </a:cubicBezTo>
                  <a:cubicBezTo>
                    <a:pt x="437" y="873"/>
                    <a:pt x="437" y="876"/>
                    <a:pt x="437" y="876"/>
                  </a:cubicBezTo>
                  <a:cubicBezTo>
                    <a:pt x="438" y="876"/>
                    <a:pt x="438" y="874"/>
                    <a:pt x="438" y="874"/>
                  </a:cubicBezTo>
                  <a:cubicBezTo>
                    <a:pt x="438" y="874"/>
                    <a:pt x="438" y="874"/>
                    <a:pt x="438" y="874"/>
                  </a:cubicBezTo>
                  <a:cubicBezTo>
                    <a:pt x="438" y="874"/>
                    <a:pt x="438" y="876"/>
                    <a:pt x="438" y="876"/>
                  </a:cubicBezTo>
                  <a:cubicBezTo>
                    <a:pt x="439" y="875"/>
                    <a:pt x="439" y="874"/>
                    <a:pt x="439" y="874"/>
                  </a:cubicBezTo>
                  <a:cubicBezTo>
                    <a:pt x="439" y="873"/>
                    <a:pt x="439" y="873"/>
                    <a:pt x="439" y="873"/>
                  </a:cubicBezTo>
                  <a:cubicBezTo>
                    <a:pt x="439" y="874"/>
                    <a:pt x="439" y="874"/>
                    <a:pt x="439" y="875"/>
                  </a:cubicBezTo>
                  <a:cubicBezTo>
                    <a:pt x="439" y="875"/>
                    <a:pt x="439" y="875"/>
                    <a:pt x="438" y="875"/>
                  </a:cubicBezTo>
                  <a:cubicBezTo>
                    <a:pt x="438" y="876"/>
                    <a:pt x="437" y="877"/>
                    <a:pt x="438" y="876"/>
                  </a:cubicBezTo>
                  <a:cubicBezTo>
                    <a:pt x="439" y="878"/>
                    <a:pt x="440" y="877"/>
                    <a:pt x="440" y="876"/>
                  </a:cubicBezTo>
                  <a:cubicBezTo>
                    <a:pt x="440" y="876"/>
                    <a:pt x="440" y="876"/>
                    <a:pt x="440" y="876"/>
                  </a:cubicBezTo>
                  <a:cubicBezTo>
                    <a:pt x="441" y="876"/>
                    <a:pt x="440" y="874"/>
                    <a:pt x="441" y="874"/>
                  </a:cubicBezTo>
                  <a:cubicBezTo>
                    <a:pt x="441" y="874"/>
                    <a:pt x="440" y="875"/>
                    <a:pt x="440" y="875"/>
                  </a:cubicBezTo>
                  <a:cubicBezTo>
                    <a:pt x="441" y="875"/>
                    <a:pt x="442" y="874"/>
                    <a:pt x="442" y="873"/>
                  </a:cubicBezTo>
                  <a:cubicBezTo>
                    <a:pt x="442" y="872"/>
                    <a:pt x="441" y="872"/>
                    <a:pt x="441" y="871"/>
                  </a:cubicBezTo>
                  <a:cubicBezTo>
                    <a:pt x="441" y="871"/>
                    <a:pt x="441" y="871"/>
                    <a:pt x="442" y="871"/>
                  </a:cubicBezTo>
                  <a:cubicBezTo>
                    <a:pt x="442" y="871"/>
                    <a:pt x="441" y="871"/>
                    <a:pt x="442" y="872"/>
                  </a:cubicBezTo>
                  <a:cubicBezTo>
                    <a:pt x="442" y="871"/>
                    <a:pt x="442" y="871"/>
                    <a:pt x="442" y="871"/>
                  </a:cubicBezTo>
                  <a:cubicBezTo>
                    <a:pt x="443" y="872"/>
                    <a:pt x="441" y="877"/>
                    <a:pt x="443" y="875"/>
                  </a:cubicBezTo>
                  <a:cubicBezTo>
                    <a:pt x="444" y="874"/>
                    <a:pt x="443" y="872"/>
                    <a:pt x="443" y="871"/>
                  </a:cubicBezTo>
                  <a:cubicBezTo>
                    <a:pt x="444" y="870"/>
                    <a:pt x="440" y="863"/>
                    <a:pt x="440" y="862"/>
                  </a:cubicBezTo>
                  <a:cubicBezTo>
                    <a:pt x="441" y="863"/>
                    <a:pt x="441" y="863"/>
                    <a:pt x="441" y="863"/>
                  </a:cubicBezTo>
                  <a:cubicBezTo>
                    <a:pt x="442" y="864"/>
                    <a:pt x="442" y="866"/>
                    <a:pt x="443" y="867"/>
                  </a:cubicBezTo>
                  <a:cubicBezTo>
                    <a:pt x="443" y="867"/>
                    <a:pt x="445" y="873"/>
                    <a:pt x="446" y="872"/>
                  </a:cubicBezTo>
                  <a:cubicBezTo>
                    <a:pt x="446" y="872"/>
                    <a:pt x="446" y="872"/>
                    <a:pt x="446" y="872"/>
                  </a:cubicBezTo>
                  <a:cubicBezTo>
                    <a:pt x="446" y="872"/>
                    <a:pt x="446" y="871"/>
                    <a:pt x="446" y="871"/>
                  </a:cubicBezTo>
                  <a:cubicBezTo>
                    <a:pt x="446" y="871"/>
                    <a:pt x="447" y="870"/>
                    <a:pt x="447" y="870"/>
                  </a:cubicBezTo>
                  <a:cubicBezTo>
                    <a:pt x="447" y="870"/>
                    <a:pt x="447" y="869"/>
                    <a:pt x="447" y="869"/>
                  </a:cubicBezTo>
                  <a:cubicBezTo>
                    <a:pt x="447" y="869"/>
                    <a:pt x="447" y="870"/>
                    <a:pt x="447" y="870"/>
                  </a:cubicBezTo>
                  <a:cubicBezTo>
                    <a:pt x="447" y="870"/>
                    <a:pt x="449" y="871"/>
                    <a:pt x="450" y="871"/>
                  </a:cubicBezTo>
                  <a:cubicBezTo>
                    <a:pt x="450" y="871"/>
                    <a:pt x="450" y="871"/>
                    <a:pt x="450" y="871"/>
                  </a:cubicBezTo>
                  <a:cubicBezTo>
                    <a:pt x="450" y="872"/>
                    <a:pt x="450" y="873"/>
                    <a:pt x="450" y="874"/>
                  </a:cubicBezTo>
                  <a:cubicBezTo>
                    <a:pt x="450" y="874"/>
                    <a:pt x="450" y="874"/>
                    <a:pt x="450" y="875"/>
                  </a:cubicBezTo>
                  <a:cubicBezTo>
                    <a:pt x="450" y="876"/>
                    <a:pt x="450" y="876"/>
                    <a:pt x="451" y="877"/>
                  </a:cubicBezTo>
                  <a:cubicBezTo>
                    <a:pt x="451" y="878"/>
                    <a:pt x="451" y="879"/>
                    <a:pt x="451" y="879"/>
                  </a:cubicBezTo>
                  <a:cubicBezTo>
                    <a:pt x="452" y="880"/>
                    <a:pt x="452" y="880"/>
                    <a:pt x="452" y="879"/>
                  </a:cubicBezTo>
                  <a:cubicBezTo>
                    <a:pt x="452" y="879"/>
                    <a:pt x="452" y="880"/>
                    <a:pt x="452" y="880"/>
                  </a:cubicBezTo>
                  <a:cubicBezTo>
                    <a:pt x="451" y="880"/>
                    <a:pt x="451" y="882"/>
                    <a:pt x="451" y="883"/>
                  </a:cubicBezTo>
                  <a:cubicBezTo>
                    <a:pt x="451" y="884"/>
                    <a:pt x="452" y="885"/>
                    <a:pt x="452" y="886"/>
                  </a:cubicBezTo>
                  <a:cubicBezTo>
                    <a:pt x="454" y="888"/>
                    <a:pt x="454" y="888"/>
                    <a:pt x="455" y="887"/>
                  </a:cubicBezTo>
                  <a:cubicBezTo>
                    <a:pt x="454" y="887"/>
                    <a:pt x="456" y="888"/>
                    <a:pt x="456" y="888"/>
                  </a:cubicBezTo>
                  <a:cubicBezTo>
                    <a:pt x="456" y="888"/>
                    <a:pt x="455" y="888"/>
                    <a:pt x="455" y="889"/>
                  </a:cubicBezTo>
                  <a:cubicBezTo>
                    <a:pt x="456" y="890"/>
                    <a:pt x="457" y="889"/>
                    <a:pt x="457" y="888"/>
                  </a:cubicBezTo>
                  <a:cubicBezTo>
                    <a:pt x="457" y="889"/>
                    <a:pt x="461" y="890"/>
                    <a:pt x="461" y="891"/>
                  </a:cubicBezTo>
                  <a:cubicBezTo>
                    <a:pt x="462" y="891"/>
                    <a:pt x="463" y="892"/>
                    <a:pt x="462" y="893"/>
                  </a:cubicBezTo>
                  <a:cubicBezTo>
                    <a:pt x="462" y="894"/>
                    <a:pt x="462" y="893"/>
                    <a:pt x="461" y="893"/>
                  </a:cubicBezTo>
                  <a:cubicBezTo>
                    <a:pt x="460" y="893"/>
                    <a:pt x="462" y="895"/>
                    <a:pt x="461" y="895"/>
                  </a:cubicBezTo>
                  <a:cubicBezTo>
                    <a:pt x="460" y="895"/>
                    <a:pt x="460" y="893"/>
                    <a:pt x="459" y="893"/>
                  </a:cubicBezTo>
                  <a:cubicBezTo>
                    <a:pt x="458" y="894"/>
                    <a:pt x="459" y="895"/>
                    <a:pt x="460" y="896"/>
                  </a:cubicBezTo>
                  <a:cubicBezTo>
                    <a:pt x="460" y="896"/>
                    <a:pt x="462" y="898"/>
                    <a:pt x="462" y="898"/>
                  </a:cubicBezTo>
                  <a:cubicBezTo>
                    <a:pt x="464" y="898"/>
                    <a:pt x="463" y="896"/>
                    <a:pt x="463" y="895"/>
                  </a:cubicBezTo>
                  <a:cubicBezTo>
                    <a:pt x="463" y="895"/>
                    <a:pt x="465" y="898"/>
                    <a:pt x="466" y="899"/>
                  </a:cubicBezTo>
                  <a:cubicBezTo>
                    <a:pt x="466" y="900"/>
                    <a:pt x="466" y="901"/>
                    <a:pt x="468" y="903"/>
                  </a:cubicBezTo>
                  <a:cubicBezTo>
                    <a:pt x="468" y="904"/>
                    <a:pt x="468" y="904"/>
                    <a:pt x="468" y="904"/>
                  </a:cubicBezTo>
                  <a:cubicBezTo>
                    <a:pt x="468" y="905"/>
                    <a:pt x="469" y="906"/>
                    <a:pt x="469" y="907"/>
                  </a:cubicBezTo>
                  <a:cubicBezTo>
                    <a:pt x="469" y="909"/>
                    <a:pt x="469" y="909"/>
                    <a:pt x="468" y="910"/>
                  </a:cubicBezTo>
                  <a:cubicBezTo>
                    <a:pt x="468" y="911"/>
                    <a:pt x="467" y="918"/>
                    <a:pt x="467" y="918"/>
                  </a:cubicBezTo>
                  <a:cubicBezTo>
                    <a:pt x="468" y="918"/>
                    <a:pt x="471" y="914"/>
                    <a:pt x="470" y="913"/>
                  </a:cubicBezTo>
                  <a:cubicBezTo>
                    <a:pt x="472" y="915"/>
                    <a:pt x="469" y="916"/>
                    <a:pt x="469" y="917"/>
                  </a:cubicBezTo>
                  <a:cubicBezTo>
                    <a:pt x="468" y="919"/>
                    <a:pt x="470" y="920"/>
                    <a:pt x="470" y="918"/>
                  </a:cubicBezTo>
                  <a:cubicBezTo>
                    <a:pt x="470" y="919"/>
                    <a:pt x="472" y="917"/>
                    <a:pt x="471" y="917"/>
                  </a:cubicBezTo>
                  <a:cubicBezTo>
                    <a:pt x="472" y="917"/>
                    <a:pt x="472" y="918"/>
                    <a:pt x="473" y="918"/>
                  </a:cubicBezTo>
                  <a:cubicBezTo>
                    <a:pt x="473" y="918"/>
                    <a:pt x="473" y="918"/>
                    <a:pt x="474" y="918"/>
                  </a:cubicBezTo>
                  <a:cubicBezTo>
                    <a:pt x="476" y="918"/>
                    <a:pt x="476" y="917"/>
                    <a:pt x="478" y="916"/>
                  </a:cubicBezTo>
                  <a:cubicBezTo>
                    <a:pt x="478" y="916"/>
                    <a:pt x="479" y="915"/>
                    <a:pt x="479" y="915"/>
                  </a:cubicBezTo>
                  <a:cubicBezTo>
                    <a:pt x="480" y="915"/>
                    <a:pt x="481" y="916"/>
                    <a:pt x="482" y="915"/>
                  </a:cubicBezTo>
                  <a:cubicBezTo>
                    <a:pt x="482" y="914"/>
                    <a:pt x="480" y="914"/>
                    <a:pt x="481" y="912"/>
                  </a:cubicBezTo>
                  <a:cubicBezTo>
                    <a:pt x="481" y="912"/>
                    <a:pt x="482" y="914"/>
                    <a:pt x="482" y="914"/>
                  </a:cubicBezTo>
                  <a:cubicBezTo>
                    <a:pt x="483" y="914"/>
                    <a:pt x="484" y="913"/>
                    <a:pt x="484" y="913"/>
                  </a:cubicBezTo>
                  <a:cubicBezTo>
                    <a:pt x="486" y="911"/>
                    <a:pt x="483" y="909"/>
                    <a:pt x="484" y="907"/>
                  </a:cubicBezTo>
                  <a:cubicBezTo>
                    <a:pt x="484" y="907"/>
                    <a:pt x="487" y="911"/>
                    <a:pt x="487" y="912"/>
                  </a:cubicBezTo>
                  <a:cubicBezTo>
                    <a:pt x="488" y="913"/>
                    <a:pt x="489" y="915"/>
                    <a:pt x="490" y="913"/>
                  </a:cubicBezTo>
                  <a:cubicBezTo>
                    <a:pt x="490" y="913"/>
                    <a:pt x="491" y="918"/>
                    <a:pt x="492" y="918"/>
                  </a:cubicBezTo>
                  <a:cubicBezTo>
                    <a:pt x="492" y="922"/>
                    <a:pt x="492" y="922"/>
                    <a:pt x="492" y="922"/>
                  </a:cubicBezTo>
                  <a:cubicBezTo>
                    <a:pt x="492" y="924"/>
                    <a:pt x="493" y="925"/>
                    <a:pt x="494" y="926"/>
                  </a:cubicBezTo>
                  <a:cubicBezTo>
                    <a:pt x="495" y="928"/>
                    <a:pt x="495" y="930"/>
                    <a:pt x="495" y="932"/>
                  </a:cubicBezTo>
                  <a:cubicBezTo>
                    <a:pt x="495" y="933"/>
                    <a:pt x="495" y="934"/>
                    <a:pt x="496" y="934"/>
                  </a:cubicBezTo>
                  <a:cubicBezTo>
                    <a:pt x="497" y="935"/>
                    <a:pt x="496" y="933"/>
                    <a:pt x="497" y="934"/>
                  </a:cubicBezTo>
                  <a:cubicBezTo>
                    <a:pt x="497" y="934"/>
                    <a:pt x="498" y="936"/>
                    <a:pt x="498" y="936"/>
                  </a:cubicBezTo>
                  <a:cubicBezTo>
                    <a:pt x="499" y="937"/>
                    <a:pt x="498" y="938"/>
                    <a:pt x="498" y="939"/>
                  </a:cubicBezTo>
                  <a:cubicBezTo>
                    <a:pt x="499" y="940"/>
                    <a:pt x="499" y="940"/>
                    <a:pt x="500" y="941"/>
                  </a:cubicBezTo>
                  <a:cubicBezTo>
                    <a:pt x="500" y="942"/>
                    <a:pt x="499" y="942"/>
                    <a:pt x="499" y="944"/>
                  </a:cubicBezTo>
                  <a:cubicBezTo>
                    <a:pt x="500" y="945"/>
                    <a:pt x="500" y="945"/>
                    <a:pt x="501" y="946"/>
                  </a:cubicBezTo>
                  <a:cubicBezTo>
                    <a:pt x="501" y="946"/>
                    <a:pt x="501" y="949"/>
                    <a:pt x="501" y="948"/>
                  </a:cubicBezTo>
                  <a:cubicBezTo>
                    <a:pt x="501" y="949"/>
                    <a:pt x="500" y="950"/>
                    <a:pt x="500" y="951"/>
                  </a:cubicBezTo>
                  <a:cubicBezTo>
                    <a:pt x="499" y="952"/>
                    <a:pt x="500" y="952"/>
                    <a:pt x="500" y="953"/>
                  </a:cubicBezTo>
                  <a:cubicBezTo>
                    <a:pt x="499" y="953"/>
                    <a:pt x="499" y="954"/>
                    <a:pt x="498" y="954"/>
                  </a:cubicBezTo>
                  <a:cubicBezTo>
                    <a:pt x="498" y="954"/>
                    <a:pt x="498" y="955"/>
                    <a:pt x="499" y="955"/>
                  </a:cubicBezTo>
                  <a:cubicBezTo>
                    <a:pt x="499" y="956"/>
                    <a:pt x="499" y="957"/>
                    <a:pt x="499" y="958"/>
                  </a:cubicBezTo>
                  <a:cubicBezTo>
                    <a:pt x="501" y="958"/>
                    <a:pt x="500" y="962"/>
                    <a:pt x="499" y="963"/>
                  </a:cubicBezTo>
                  <a:cubicBezTo>
                    <a:pt x="499" y="965"/>
                    <a:pt x="497" y="967"/>
                    <a:pt x="498" y="969"/>
                  </a:cubicBezTo>
                  <a:cubicBezTo>
                    <a:pt x="498" y="971"/>
                    <a:pt x="499" y="971"/>
                    <a:pt x="500" y="971"/>
                  </a:cubicBezTo>
                  <a:cubicBezTo>
                    <a:pt x="501" y="971"/>
                    <a:pt x="500" y="970"/>
                    <a:pt x="501" y="971"/>
                  </a:cubicBezTo>
                  <a:cubicBezTo>
                    <a:pt x="502" y="971"/>
                    <a:pt x="504" y="974"/>
                    <a:pt x="505" y="975"/>
                  </a:cubicBezTo>
                  <a:cubicBezTo>
                    <a:pt x="506" y="976"/>
                    <a:pt x="507" y="977"/>
                    <a:pt x="508" y="978"/>
                  </a:cubicBezTo>
                  <a:cubicBezTo>
                    <a:pt x="508" y="979"/>
                    <a:pt x="508" y="980"/>
                    <a:pt x="507" y="980"/>
                  </a:cubicBezTo>
                  <a:cubicBezTo>
                    <a:pt x="509" y="982"/>
                    <a:pt x="509" y="985"/>
                    <a:pt x="510" y="987"/>
                  </a:cubicBezTo>
                  <a:cubicBezTo>
                    <a:pt x="510" y="990"/>
                    <a:pt x="511" y="991"/>
                    <a:pt x="511" y="994"/>
                  </a:cubicBezTo>
                  <a:cubicBezTo>
                    <a:pt x="511" y="997"/>
                    <a:pt x="513" y="998"/>
                    <a:pt x="515" y="1000"/>
                  </a:cubicBezTo>
                  <a:cubicBezTo>
                    <a:pt x="516" y="1001"/>
                    <a:pt x="517" y="1001"/>
                    <a:pt x="517" y="1002"/>
                  </a:cubicBezTo>
                  <a:cubicBezTo>
                    <a:pt x="517" y="1003"/>
                    <a:pt x="516" y="1003"/>
                    <a:pt x="516" y="1004"/>
                  </a:cubicBezTo>
                  <a:cubicBezTo>
                    <a:pt x="517" y="1006"/>
                    <a:pt x="520" y="1006"/>
                    <a:pt x="521" y="1007"/>
                  </a:cubicBezTo>
                  <a:cubicBezTo>
                    <a:pt x="522" y="1008"/>
                    <a:pt x="522" y="1009"/>
                    <a:pt x="523" y="1009"/>
                  </a:cubicBezTo>
                  <a:cubicBezTo>
                    <a:pt x="523" y="1010"/>
                    <a:pt x="525" y="1010"/>
                    <a:pt x="526" y="1010"/>
                  </a:cubicBezTo>
                  <a:cubicBezTo>
                    <a:pt x="526" y="1010"/>
                    <a:pt x="527" y="1012"/>
                    <a:pt x="527" y="1012"/>
                  </a:cubicBezTo>
                  <a:cubicBezTo>
                    <a:pt x="529" y="1013"/>
                    <a:pt x="530" y="1012"/>
                    <a:pt x="531" y="1013"/>
                  </a:cubicBezTo>
                  <a:cubicBezTo>
                    <a:pt x="532" y="1013"/>
                    <a:pt x="533" y="1015"/>
                    <a:pt x="534" y="1014"/>
                  </a:cubicBezTo>
                  <a:cubicBezTo>
                    <a:pt x="535" y="1014"/>
                    <a:pt x="535" y="1013"/>
                    <a:pt x="536" y="1013"/>
                  </a:cubicBezTo>
                  <a:cubicBezTo>
                    <a:pt x="536" y="1013"/>
                    <a:pt x="535" y="1014"/>
                    <a:pt x="537" y="1014"/>
                  </a:cubicBezTo>
                  <a:cubicBezTo>
                    <a:pt x="538" y="1014"/>
                    <a:pt x="537" y="1012"/>
                    <a:pt x="537" y="1012"/>
                  </a:cubicBezTo>
                  <a:cubicBezTo>
                    <a:pt x="536" y="1011"/>
                    <a:pt x="535" y="1010"/>
                    <a:pt x="535" y="1009"/>
                  </a:cubicBezTo>
                  <a:cubicBezTo>
                    <a:pt x="535" y="1009"/>
                    <a:pt x="534" y="1007"/>
                    <a:pt x="534" y="1006"/>
                  </a:cubicBezTo>
                  <a:cubicBezTo>
                    <a:pt x="533" y="1005"/>
                    <a:pt x="531" y="1005"/>
                    <a:pt x="531" y="1003"/>
                  </a:cubicBezTo>
                  <a:cubicBezTo>
                    <a:pt x="530" y="1001"/>
                    <a:pt x="530" y="1000"/>
                    <a:pt x="530" y="998"/>
                  </a:cubicBezTo>
                  <a:cubicBezTo>
                    <a:pt x="530" y="994"/>
                    <a:pt x="531" y="991"/>
                    <a:pt x="529" y="988"/>
                  </a:cubicBezTo>
                  <a:cubicBezTo>
                    <a:pt x="528" y="987"/>
                    <a:pt x="522" y="981"/>
                    <a:pt x="522" y="981"/>
                  </a:cubicBezTo>
                  <a:cubicBezTo>
                    <a:pt x="522" y="981"/>
                    <a:pt x="522" y="981"/>
                    <a:pt x="522" y="981"/>
                  </a:cubicBezTo>
                  <a:cubicBezTo>
                    <a:pt x="522" y="980"/>
                    <a:pt x="520" y="981"/>
                    <a:pt x="519" y="980"/>
                  </a:cubicBezTo>
                  <a:cubicBezTo>
                    <a:pt x="518" y="980"/>
                    <a:pt x="517" y="979"/>
                    <a:pt x="516" y="978"/>
                  </a:cubicBezTo>
                  <a:cubicBezTo>
                    <a:pt x="516" y="978"/>
                    <a:pt x="515" y="976"/>
                    <a:pt x="515" y="976"/>
                  </a:cubicBezTo>
                  <a:cubicBezTo>
                    <a:pt x="514" y="976"/>
                    <a:pt x="514" y="977"/>
                    <a:pt x="513" y="977"/>
                  </a:cubicBezTo>
                  <a:cubicBezTo>
                    <a:pt x="511" y="976"/>
                    <a:pt x="515" y="975"/>
                    <a:pt x="514" y="973"/>
                  </a:cubicBezTo>
                  <a:cubicBezTo>
                    <a:pt x="514" y="973"/>
                    <a:pt x="512" y="968"/>
                    <a:pt x="512" y="968"/>
                  </a:cubicBezTo>
                  <a:cubicBezTo>
                    <a:pt x="512" y="968"/>
                    <a:pt x="512" y="969"/>
                    <a:pt x="511" y="969"/>
                  </a:cubicBezTo>
                  <a:cubicBezTo>
                    <a:pt x="510" y="968"/>
                    <a:pt x="510" y="967"/>
                    <a:pt x="509" y="966"/>
                  </a:cubicBezTo>
                  <a:cubicBezTo>
                    <a:pt x="509" y="965"/>
                    <a:pt x="509" y="964"/>
                    <a:pt x="508" y="963"/>
                  </a:cubicBezTo>
                  <a:cubicBezTo>
                    <a:pt x="507" y="963"/>
                    <a:pt x="506" y="965"/>
                    <a:pt x="505" y="965"/>
                  </a:cubicBezTo>
                  <a:cubicBezTo>
                    <a:pt x="506" y="965"/>
                    <a:pt x="505" y="961"/>
                    <a:pt x="504" y="961"/>
                  </a:cubicBezTo>
                  <a:cubicBezTo>
                    <a:pt x="504" y="960"/>
                    <a:pt x="504" y="958"/>
                    <a:pt x="504" y="957"/>
                  </a:cubicBezTo>
                  <a:cubicBezTo>
                    <a:pt x="504" y="957"/>
                    <a:pt x="504" y="955"/>
                    <a:pt x="505" y="954"/>
                  </a:cubicBezTo>
                  <a:cubicBezTo>
                    <a:pt x="505" y="953"/>
                    <a:pt x="506" y="953"/>
                    <a:pt x="506" y="952"/>
                  </a:cubicBezTo>
                  <a:cubicBezTo>
                    <a:pt x="506" y="951"/>
                    <a:pt x="506" y="950"/>
                    <a:pt x="506" y="949"/>
                  </a:cubicBezTo>
                  <a:cubicBezTo>
                    <a:pt x="507" y="947"/>
                    <a:pt x="508" y="946"/>
                    <a:pt x="508" y="944"/>
                  </a:cubicBezTo>
                  <a:cubicBezTo>
                    <a:pt x="509" y="943"/>
                    <a:pt x="508" y="942"/>
                    <a:pt x="508" y="940"/>
                  </a:cubicBezTo>
                  <a:cubicBezTo>
                    <a:pt x="508" y="940"/>
                    <a:pt x="509" y="939"/>
                    <a:pt x="509" y="938"/>
                  </a:cubicBezTo>
                  <a:cubicBezTo>
                    <a:pt x="509" y="938"/>
                    <a:pt x="508" y="936"/>
                    <a:pt x="508" y="936"/>
                  </a:cubicBezTo>
                  <a:cubicBezTo>
                    <a:pt x="509" y="935"/>
                    <a:pt x="512" y="935"/>
                    <a:pt x="513" y="935"/>
                  </a:cubicBezTo>
                  <a:cubicBezTo>
                    <a:pt x="515" y="936"/>
                    <a:pt x="514" y="937"/>
                    <a:pt x="515" y="939"/>
                  </a:cubicBezTo>
                  <a:cubicBezTo>
                    <a:pt x="515" y="939"/>
                    <a:pt x="514" y="940"/>
                    <a:pt x="514" y="940"/>
                  </a:cubicBezTo>
                  <a:cubicBezTo>
                    <a:pt x="514" y="941"/>
                    <a:pt x="516" y="941"/>
                    <a:pt x="517" y="941"/>
                  </a:cubicBezTo>
                  <a:cubicBezTo>
                    <a:pt x="517" y="941"/>
                    <a:pt x="518" y="941"/>
                    <a:pt x="518" y="941"/>
                  </a:cubicBezTo>
                  <a:cubicBezTo>
                    <a:pt x="519" y="941"/>
                    <a:pt x="520" y="940"/>
                    <a:pt x="520" y="940"/>
                  </a:cubicBezTo>
                  <a:cubicBezTo>
                    <a:pt x="522" y="940"/>
                    <a:pt x="523" y="942"/>
                    <a:pt x="524" y="943"/>
                  </a:cubicBezTo>
                  <a:cubicBezTo>
                    <a:pt x="525" y="944"/>
                    <a:pt x="525" y="944"/>
                    <a:pt x="526" y="944"/>
                  </a:cubicBezTo>
                  <a:cubicBezTo>
                    <a:pt x="526" y="945"/>
                    <a:pt x="527" y="944"/>
                    <a:pt x="527" y="945"/>
                  </a:cubicBezTo>
                  <a:cubicBezTo>
                    <a:pt x="528" y="945"/>
                    <a:pt x="529" y="948"/>
                    <a:pt x="529" y="949"/>
                  </a:cubicBezTo>
                  <a:cubicBezTo>
                    <a:pt x="530" y="949"/>
                    <a:pt x="530" y="949"/>
                    <a:pt x="530" y="950"/>
                  </a:cubicBezTo>
                  <a:cubicBezTo>
                    <a:pt x="531" y="951"/>
                    <a:pt x="530" y="952"/>
                    <a:pt x="531" y="952"/>
                  </a:cubicBezTo>
                  <a:cubicBezTo>
                    <a:pt x="533" y="955"/>
                    <a:pt x="533" y="952"/>
                    <a:pt x="534" y="951"/>
                  </a:cubicBezTo>
                  <a:cubicBezTo>
                    <a:pt x="536" y="951"/>
                    <a:pt x="534" y="954"/>
                    <a:pt x="534" y="955"/>
                  </a:cubicBezTo>
                  <a:cubicBezTo>
                    <a:pt x="535" y="956"/>
                    <a:pt x="537" y="955"/>
                    <a:pt x="538" y="955"/>
                  </a:cubicBezTo>
                  <a:cubicBezTo>
                    <a:pt x="540" y="955"/>
                    <a:pt x="540" y="957"/>
                    <a:pt x="541" y="958"/>
                  </a:cubicBezTo>
                  <a:cubicBezTo>
                    <a:pt x="542" y="958"/>
                    <a:pt x="545" y="958"/>
                    <a:pt x="546" y="958"/>
                  </a:cubicBezTo>
                  <a:cubicBezTo>
                    <a:pt x="545" y="959"/>
                    <a:pt x="543" y="960"/>
                    <a:pt x="543" y="962"/>
                  </a:cubicBezTo>
                  <a:cubicBezTo>
                    <a:pt x="543" y="964"/>
                    <a:pt x="543" y="966"/>
                    <a:pt x="544" y="967"/>
                  </a:cubicBezTo>
                  <a:cubicBezTo>
                    <a:pt x="543" y="967"/>
                    <a:pt x="541" y="968"/>
                    <a:pt x="543" y="969"/>
                  </a:cubicBezTo>
                  <a:cubicBezTo>
                    <a:pt x="545" y="969"/>
                    <a:pt x="547" y="967"/>
                    <a:pt x="548" y="966"/>
                  </a:cubicBezTo>
                  <a:cubicBezTo>
                    <a:pt x="548" y="965"/>
                    <a:pt x="548" y="965"/>
                    <a:pt x="548" y="964"/>
                  </a:cubicBezTo>
                  <a:cubicBezTo>
                    <a:pt x="549" y="964"/>
                    <a:pt x="550" y="963"/>
                    <a:pt x="550" y="963"/>
                  </a:cubicBezTo>
                  <a:cubicBezTo>
                    <a:pt x="553" y="962"/>
                    <a:pt x="551" y="962"/>
                    <a:pt x="552" y="960"/>
                  </a:cubicBezTo>
                  <a:cubicBezTo>
                    <a:pt x="552" y="960"/>
                    <a:pt x="554" y="961"/>
                    <a:pt x="554" y="961"/>
                  </a:cubicBezTo>
                  <a:cubicBezTo>
                    <a:pt x="555" y="960"/>
                    <a:pt x="553" y="959"/>
                    <a:pt x="554" y="959"/>
                  </a:cubicBezTo>
                  <a:cubicBezTo>
                    <a:pt x="554" y="958"/>
                    <a:pt x="555" y="960"/>
                    <a:pt x="555" y="958"/>
                  </a:cubicBezTo>
                  <a:cubicBezTo>
                    <a:pt x="556" y="957"/>
                    <a:pt x="554" y="956"/>
                    <a:pt x="555" y="956"/>
                  </a:cubicBezTo>
                  <a:cubicBezTo>
                    <a:pt x="555" y="956"/>
                    <a:pt x="554" y="955"/>
                    <a:pt x="554" y="955"/>
                  </a:cubicBezTo>
                  <a:cubicBezTo>
                    <a:pt x="554" y="956"/>
                    <a:pt x="556" y="955"/>
                    <a:pt x="556" y="955"/>
                  </a:cubicBezTo>
                  <a:cubicBezTo>
                    <a:pt x="558" y="957"/>
                    <a:pt x="560" y="957"/>
                    <a:pt x="562" y="956"/>
                  </a:cubicBezTo>
                  <a:cubicBezTo>
                    <a:pt x="563" y="955"/>
                    <a:pt x="563" y="954"/>
                    <a:pt x="564" y="954"/>
                  </a:cubicBezTo>
                  <a:cubicBezTo>
                    <a:pt x="564" y="954"/>
                    <a:pt x="565" y="954"/>
                    <a:pt x="565" y="954"/>
                  </a:cubicBezTo>
                  <a:cubicBezTo>
                    <a:pt x="566" y="953"/>
                    <a:pt x="566" y="952"/>
                    <a:pt x="566" y="952"/>
                  </a:cubicBezTo>
                  <a:cubicBezTo>
                    <a:pt x="567" y="951"/>
                    <a:pt x="568" y="951"/>
                    <a:pt x="568" y="951"/>
                  </a:cubicBezTo>
                  <a:cubicBezTo>
                    <a:pt x="570" y="950"/>
                    <a:pt x="569" y="949"/>
                    <a:pt x="570" y="948"/>
                  </a:cubicBezTo>
                  <a:cubicBezTo>
                    <a:pt x="571" y="947"/>
                    <a:pt x="571" y="947"/>
                    <a:pt x="572" y="946"/>
                  </a:cubicBezTo>
                  <a:cubicBezTo>
                    <a:pt x="572" y="945"/>
                    <a:pt x="571" y="944"/>
                    <a:pt x="571" y="944"/>
                  </a:cubicBezTo>
                  <a:cubicBezTo>
                    <a:pt x="571" y="943"/>
                    <a:pt x="572" y="942"/>
                    <a:pt x="573" y="942"/>
                  </a:cubicBezTo>
                  <a:cubicBezTo>
                    <a:pt x="573" y="941"/>
                    <a:pt x="572" y="940"/>
                    <a:pt x="572" y="939"/>
                  </a:cubicBezTo>
                  <a:cubicBezTo>
                    <a:pt x="573" y="939"/>
                    <a:pt x="573" y="941"/>
                    <a:pt x="574" y="940"/>
                  </a:cubicBezTo>
                  <a:cubicBezTo>
                    <a:pt x="575" y="939"/>
                    <a:pt x="572" y="937"/>
                    <a:pt x="572" y="936"/>
                  </a:cubicBezTo>
                  <a:cubicBezTo>
                    <a:pt x="571" y="934"/>
                    <a:pt x="571" y="931"/>
                    <a:pt x="571" y="929"/>
                  </a:cubicBezTo>
                  <a:cubicBezTo>
                    <a:pt x="569" y="926"/>
                    <a:pt x="568" y="921"/>
                    <a:pt x="566" y="918"/>
                  </a:cubicBezTo>
                  <a:cubicBezTo>
                    <a:pt x="563" y="915"/>
                    <a:pt x="559" y="912"/>
                    <a:pt x="556" y="910"/>
                  </a:cubicBezTo>
                  <a:cubicBezTo>
                    <a:pt x="554" y="909"/>
                    <a:pt x="552" y="908"/>
                    <a:pt x="551" y="907"/>
                  </a:cubicBezTo>
                  <a:cubicBezTo>
                    <a:pt x="550" y="905"/>
                    <a:pt x="550" y="903"/>
                    <a:pt x="549" y="902"/>
                  </a:cubicBezTo>
                  <a:cubicBezTo>
                    <a:pt x="549" y="900"/>
                    <a:pt x="545" y="900"/>
                    <a:pt x="544" y="899"/>
                  </a:cubicBezTo>
                  <a:cubicBezTo>
                    <a:pt x="544" y="898"/>
                    <a:pt x="544" y="897"/>
                    <a:pt x="544" y="897"/>
                  </a:cubicBezTo>
                  <a:cubicBezTo>
                    <a:pt x="543" y="897"/>
                    <a:pt x="543" y="896"/>
                    <a:pt x="543" y="896"/>
                  </a:cubicBezTo>
                  <a:cubicBezTo>
                    <a:pt x="543" y="896"/>
                    <a:pt x="543" y="895"/>
                    <a:pt x="544" y="895"/>
                  </a:cubicBezTo>
                  <a:cubicBezTo>
                    <a:pt x="544" y="894"/>
                    <a:pt x="544" y="893"/>
                    <a:pt x="544" y="892"/>
                  </a:cubicBezTo>
                  <a:cubicBezTo>
                    <a:pt x="544" y="892"/>
                    <a:pt x="544" y="892"/>
                    <a:pt x="544" y="891"/>
                  </a:cubicBezTo>
                  <a:cubicBezTo>
                    <a:pt x="545" y="889"/>
                    <a:pt x="547" y="889"/>
                    <a:pt x="548" y="887"/>
                  </a:cubicBezTo>
                  <a:cubicBezTo>
                    <a:pt x="548" y="886"/>
                    <a:pt x="547" y="883"/>
                    <a:pt x="548" y="882"/>
                  </a:cubicBezTo>
                  <a:cubicBezTo>
                    <a:pt x="548" y="882"/>
                    <a:pt x="551" y="882"/>
                    <a:pt x="552" y="882"/>
                  </a:cubicBezTo>
                  <a:cubicBezTo>
                    <a:pt x="553" y="881"/>
                    <a:pt x="552" y="880"/>
                    <a:pt x="553" y="880"/>
                  </a:cubicBezTo>
                  <a:cubicBezTo>
                    <a:pt x="553" y="879"/>
                    <a:pt x="553" y="880"/>
                    <a:pt x="555" y="879"/>
                  </a:cubicBezTo>
                  <a:cubicBezTo>
                    <a:pt x="555" y="879"/>
                    <a:pt x="557" y="879"/>
                    <a:pt x="557" y="879"/>
                  </a:cubicBezTo>
                  <a:cubicBezTo>
                    <a:pt x="558" y="878"/>
                    <a:pt x="558" y="877"/>
                    <a:pt x="558" y="877"/>
                  </a:cubicBezTo>
                  <a:cubicBezTo>
                    <a:pt x="558" y="877"/>
                    <a:pt x="558" y="877"/>
                    <a:pt x="557" y="877"/>
                  </a:cubicBezTo>
                  <a:cubicBezTo>
                    <a:pt x="558" y="876"/>
                    <a:pt x="559" y="877"/>
                    <a:pt x="560" y="876"/>
                  </a:cubicBezTo>
                  <a:cubicBezTo>
                    <a:pt x="562" y="876"/>
                    <a:pt x="564" y="876"/>
                    <a:pt x="563" y="874"/>
                  </a:cubicBezTo>
                  <a:cubicBezTo>
                    <a:pt x="564" y="875"/>
                    <a:pt x="565" y="876"/>
                    <a:pt x="566" y="876"/>
                  </a:cubicBezTo>
                  <a:cubicBezTo>
                    <a:pt x="567" y="879"/>
                    <a:pt x="570" y="875"/>
                    <a:pt x="572" y="877"/>
                  </a:cubicBezTo>
                  <a:cubicBezTo>
                    <a:pt x="572" y="877"/>
                    <a:pt x="572" y="877"/>
                    <a:pt x="572" y="877"/>
                  </a:cubicBezTo>
                  <a:cubicBezTo>
                    <a:pt x="572" y="877"/>
                    <a:pt x="571" y="878"/>
                    <a:pt x="571" y="878"/>
                  </a:cubicBezTo>
                  <a:cubicBezTo>
                    <a:pt x="570" y="880"/>
                    <a:pt x="571" y="886"/>
                    <a:pt x="574" y="885"/>
                  </a:cubicBezTo>
                  <a:cubicBezTo>
                    <a:pt x="575" y="885"/>
                    <a:pt x="576" y="884"/>
                    <a:pt x="576" y="883"/>
                  </a:cubicBezTo>
                  <a:cubicBezTo>
                    <a:pt x="576" y="882"/>
                    <a:pt x="574" y="881"/>
                    <a:pt x="574" y="881"/>
                  </a:cubicBezTo>
                  <a:cubicBezTo>
                    <a:pt x="574" y="881"/>
                    <a:pt x="574" y="881"/>
                    <a:pt x="574" y="880"/>
                  </a:cubicBezTo>
                  <a:cubicBezTo>
                    <a:pt x="574" y="880"/>
                    <a:pt x="576" y="880"/>
                    <a:pt x="576" y="879"/>
                  </a:cubicBezTo>
                  <a:cubicBezTo>
                    <a:pt x="577" y="879"/>
                    <a:pt x="578" y="878"/>
                    <a:pt x="579" y="877"/>
                  </a:cubicBezTo>
                  <a:cubicBezTo>
                    <a:pt x="580" y="877"/>
                    <a:pt x="581" y="877"/>
                    <a:pt x="582" y="876"/>
                  </a:cubicBezTo>
                  <a:cubicBezTo>
                    <a:pt x="583" y="876"/>
                    <a:pt x="584" y="876"/>
                    <a:pt x="585" y="875"/>
                  </a:cubicBezTo>
                  <a:cubicBezTo>
                    <a:pt x="587" y="874"/>
                    <a:pt x="589" y="875"/>
                    <a:pt x="591" y="874"/>
                  </a:cubicBezTo>
                  <a:cubicBezTo>
                    <a:pt x="592" y="873"/>
                    <a:pt x="593" y="871"/>
                    <a:pt x="594" y="873"/>
                  </a:cubicBezTo>
                  <a:cubicBezTo>
                    <a:pt x="596" y="875"/>
                    <a:pt x="597" y="868"/>
                    <a:pt x="598" y="868"/>
                  </a:cubicBezTo>
                  <a:cubicBezTo>
                    <a:pt x="598" y="868"/>
                    <a:pt x="599" y="868"/>
                    <a:pt x="599" y="869"/>
                  </a:cubicBezTo>
                  <a:cubicBezTo>
                    <a:pt x="600" y="870"/>
                    <a:pt x="600" y="870"/>
                    <a:pt x="601" y="870"/>
                  </a:cubicBezTo>
                  <a:cubicBezTo>
                    <a:pt x="602" y="870"/>
                    <a:pt x="602" y="869"/>
                    <a:pt x="603" y="869"/>
                  </a:cubicBezTo>
                  <a:cubicBezTo>
                    <a:pt x="603" y="869"/>
                    <a:pt x="603" y="869"/>
                    <a:pt x="604" y="869"/>
                  </a:cubicBezTo>
                  <a:cubicBezTo>
                    <a:pt x="604" y="869"/>
                    <a:pt x="604" y="869"/>
                    <a:pt x="604" y="869"/>
                  </a:cubicBezTo>
                  <a:cubicBezTo>
                    <a:pt x="604" y="869"/>
                    <a:pt x="604" y="868"/>
                    <a:pt x="604" y="868"/>
                  </a:cubicBezTo>
                  <a:cubicBezTo>
                    <a:pt x="602" y="866"/>
                    <a:pt x="606" y="868"/>
                    <a:pt x="606" y="868"/>
                  </a:cubicBezTo>
                  <a:cubicBezTo>
                    <a:pt x="607" y="868"/>
                    <a:pt x="607" y="867"/>
                    <a:pt x="608" y="867"/>
                  </a:cubicBezTo>
                  <a:cubicBezTo>
                    <a:pt x="609" y="867"/>
                    <a:pt x="610" y="868"/>
                    <a:pt x="611" y="866"/>
                  </a:cubicBezTo>
                  <a:cubicBezTo>
                    <a:pt x="611" y="866"/>
                    <a:pt x="612" y="867"/>
                    <a:pt x="612" y="867"/>
                  </a:cubicBezTo>
                  <a:cubicBezTo>
                    <a:pt x="615" y="868"/>
                    <a:pt x="617" y="865"/>
                    <a:pt x="618" y="863"/>
                  </a:cubicBezTo>
                  <a:cubicBezTo>
                    <a:pt x="619" y="862"/>
                    <a:pt x="619" y="861"/>
                    <a:pt x="621" y="861"/>
                  </a:cubicBezTo>
                  <a:cubicBezTo>
                    <a:pt x="622" y="861"/>
                    <a:pt x="623" y="862"/>
                    <a:pt x="623" y="860"/>
                  </a:cubicBezTo>
                  <a:cubicBezTo>
                    <a:pt x="623" y="860"/>
                    <a:pt x="623" y="859"/>
                    <a:pt x="623" y="859"/>
                  </a:cubicBezTo>
                  <a:cubicBezTo>
                    <a:pt x="623" y="858"/>
                    <a:pt x="626" y="858"/>
                    <a:pt x="626" y="858"/>
                  </a:cubicBezTo>
                  <a:cubicBezTo>
                    <a:pt x="626" y="857"/>
                    <a:pt x="628" y="857"/>
                    <a:pt x="628" y="856"/>
                  </a:cubicBezTo>
                  <a:cubicBezTo>
                    <a:pt x="628" y="856"/>
                    <a:pt x="628" y="856"/>
                    <a:pt x="628" y="856"/>
                  </a:cubicBezTo>
                  <a:cubicBezTo>
                    <a:pt x="627" y="853"/>
                    <a:pt x="632" y="855"/>
                    <a:pt x="632" y="852"/>
                  </a:cubicBezTo>
                  <a:cubicBezTo>
                    <a:pt x="632" y="852"/>
                    <a:pt x="632" y="852"/>
                    <a:pt x="632" y="852"/>
                  </a:cubicBezTo>
                  <a:cubicBezTo>
                    <a:pt x="631" y="852"/>
                    <a:pt x="631" y="852"/>
                    <a:pt x="631" y="852"/>
                  </a:cubicBezTo>
                  <a:cubicBezTo>
                    <a:pt x="631" y="851"/>
                    <a:pt x="635" y="849"/>
                    <a:pt x="635" y="849"/>
                  </a:cubicBezTo>
                  <a:cubicBezTo>
                    <a:pt x="635" y="849"/>
                    <a:pt x="635" y="848"/>
                    <a:pt x="635" y="848"/>
                  </a:cubicBezTo>
                  <a:cubicBezTo>
                    <a:pt x="634" y="847"/>
                    <a:pt x="637" y="847"/>
                    <a:pt x="637" y="846"/>
                  </a:cubicBezTo>
                  <a:cubicBezTo>
                    <a:pt x="637" y="845"/>
                    <a:pt x="638" y="844"/>
                    <a:pt x="638" y="844"/>
                  </a:cubicBezTo>
                  <a:cubicBezTo>
                    <a:pt x="638" y="842"/>
                    <a:pt x="638" y="841"/>
                    <a:pt x="638" y="840"/>
                  </a:cubicBezTo>
                  <a:cubicBezTo>
                    <a:pt x="639" y="840"/>
                    <a:pt x="639" y="841"/>
                    <a:pt x="640" y="841"/>
                  </a:cubicBezTo>
                  <a:cubicBezTo>
                    <a:pt x="640" y="840"/>
                    <a:pt x="640" y="840"/>
                    <a:pt x="640" y="840"/>
                  </a:cubicBezTo>
                  <a:cubicBezTo>
                    <a:pt x="639" y="840"/>
                    <a:pt x="639" y="839"/>
                    <a:pt x="638" y="839"/>
                  </a:cubicBezTo>
                  <a:cubicBezTo>
                    <a:pt x="638" y="839"/>
                    <a:pt x="638" y="839"/>
                    <a:pt x="638" y="839"/>
                  </a:cubicBezTo>
                  <a:cubicBezTo>
                    <a:pt x="638" y="839"/>
                    <a:pt x="638" y="839"/>
                    <a:pt x="638" y="839"/>
                  </a:cubicBezTo>
                  <a:cubicBezTo>
                    <a:pt x="638" y="838"/>
                    <a:pt x="638" y="838"/>
                    <a:pt x="638" y="838"/>
                  </a:cubicBezTo>
                  <a:cubicBezTo>
                    <a:pt x="641" y="836"/>
                    <a:pt x="644" y="836"/>
                    <a:pt x="645" y="832"/>
                  </a:cubicBezTo>
                  <a:cubicBezTo>
                    <a:pt x="645" y="831"/>
                    <a:pt x="646" y="829"/>
                    <a:pt x="647" y="828"/>
                  </a:cubicBezTo>
                  <a:cubicBezTo>
                    <a:pt x="648" y="828"/>
                    <a:pt x="649" y="828"/>
                    <a:pt x="649" y="827"/>
                  </a:cubicBezTo>
                  <a:cubicBezTo>
                    <a:pt x="650" y="826"/>
                    <a:pt x="652" y="826"/>
                    <a:pt x="652" y="825"/>
                  </a:cubicBezTo>
                  <a:cubicBezTo>
                    <a:pt x="652" y="825"/>
                    <a:pt x="651" y="824"/>
                    <a:pt x="651" y="824"/>
                  </a:cubicBezTo>
                  <a:cubicBezTo>
                    <a:pt x="651" y="824"/>
                    <a:pt x="651" y="824"/>
                    <a:pt x="651" y="824"/>
                  </a:cubicBezTo>
                  <a:cubicBezTo>
                    <a:pt x="651" y="824"/>
                    <a:pt x="651" y="824"/>
                    <a:pt x="651" y="823"/>
                  </a:cubicBezTo>
                  <a:cubicBezTo>
                    <a:pt x="651" y="823"/>
                    <a:pt x="651" y="823"/>
                    <a:pt x="651" y="823"/>
                  </a:cubicBezTo>
                  <a:cubicBezTo>
                    <a:pt x="651" y="823"/>
                    <a:pt x="652" y="822"/>
                    <a:pt x="652" y="822"/>
                  </a:cubicBezTo>
                  <a:cubicBezTo>
                    <a:pt x="652" y="822"/>
                    <a:pt x="652" y="821"/>
                    <a:pt x="652" y="821"/>
                  </a:cubicBezTo>
                  <a:cubicBezTo>
                    <a:pt x="652" y="820"/>
                    <a:pt x="652" y="820"/>
                    <a:pt x="653" y="820"/>
                  </a:cubicBezTo>
                  <a:cubicBezTo>
                    <a:pt x="653" y="820"/>
                    <a:pt x="653" y="820"/>
                    <a:pt x="653" y="820"/>
                  </a:cubicBezTo>
                  <a:cubicBezTo>
                    <a:pt x="654" y="820"/>
                    <a:pt x="654" y="819"/>
                    <a:pt x="654" y="818"/>
                  </a:cubicBezTo>
                  <a:cubicBezTo>
                    <a:pt x="654" y="818"/>
                    <a:pt x="654" y="818"/>
                    <a:pt x="654" y="817"/>
                  </a:cubicBezTo>
                  <a:cubicBezTo>
                    <a:pt x="654" y="817"/>
                    <a:pt x="654" y="816"/>
                    <a:pt x="653" y="816"/>
                  </a:cubicBezTo>
                  <a:cubicBezTo>
                    <a:pt x="653" y="815"/>
                    <a:pt x="653" y="814"/>
                    <a:pt x="654" y="814"/>
                  </a:cubicBezTo>
                  <a:cubicBezTo>
                    <a:pt x="654" y="814"/>
                    <a:pt x="654" y="814"/>
                    <a:pt x="654" y="814"/>
                  </a:cubicBezTo>
                  <a:cubicBezTo>
                    <a:pt x="654" y="814"/>
                    <a:pt x="654" y="814"/>
                    <a:pt x="654" y="814"/>
                  </a:cubicBezTo>
                  <a:cubicBezTo>
                    <a:pt x="654" y="813"/>
                    <a:pt x="654" y="813"/>
                    <a:pt x="654" y="813"/>
                  </a:cubicBezTo>
                  <a:cubicBezTo>
                    <a:pt x="654" y="813"/>
                    <a:pt x="653" y="813"/>
                    <a:pt x="653" y="813"/>
                  </a:cubicBezTo>
                  <a:cubicBezTo>
                    <a:pt x="652" y="812"/>
                    <a:pt x="651" y="811"/>
                    <a:pt x="650" y="810"/>
                  </a:cubicBezTo>
                  <a:cubicBezTo>
                    <a:pt x="650" y="810"/>
                    <a:pt x="649" y="810"/>
                    <a:pt x="649" y="810"/>
                  </a:cubicBezTo>
                  <a:cubicBezTo>
                    <a:pt x="648" y="810"/>
                    <a:pt x="647" y="810"/>
                    <a:pt x="647" y="810"/>
                  </a:cubicBezTo>
                  <a:cubicBezTo>
                    <a:pt x="646" y="810"/>
                    <a:pt x="646" y="810"/>
                    <a:pt x="646" y="811"/>
                  </a:cubicBezTo>
                  <a:cubicBezTo>
                    <a:pt x="646" y="811"/>
                    <a:pt x="646" y="810"/>
                    <a:pt x="645" y="810"/>
                  </a:cubicBezTo>
                  <a:cubicBezTo>
                    <a:pt x="646" y="810"/>
                    <a:pt x="646" y="810"/>
                    <a:pt x="646" y="809"/>
                  </a:cubicBezTo>
                  <a:cubicBezTo>
                    <a:pt x="647" y="809"/>
                    <a:pt x="647" y="808"/>
                    <a:pt x="648" y="808"/>
                  </a:cubicBezTo>
                  <a:cubicBezTo>
                    <a:pt x="648" y="808"/>
                    <a:pt x="649" y="808"/>
                    <a:pt x="649" y="807"/>
                  </a:cubicBezTo>
                  <a:cubicBezTo>
                    <a:pt x="649" y="807"/>
                    <a:pt x="649" y="807"/>
                    <a:pt x="649" y="807"/>
                  </a:cubicBezTo>
                  <a:cubicBezTo>
                    <a:pt x="650" y="807"/>
                    <a:pt x="651" y="806"/>
                    <a:pt x="652" y="806"/>
                  </a:cubicBezTo>
                  <a:cubicBezTo>
                    <a:pt x="652" y="806"/>
                    <a:pt x="652" y="806"/>
                    <a:pt x="652" y="806"/>
                  </a:cubicBezTo>
                  <a:cubicBezTo>
                    <a:pt x="653" y="806"/>
                    <a:pt x="653" y="806"/>
                    <a:pt x="653" y="806"/>
                  </a:cubicBezTo>
                  <a:cubicBezTo>
                    <a:pt x="654" y="805"/>
                    <a:pt x="653" y="804"/>
                    <a:pt x="653" y="803"/>
                  </a:cubicBezTo>
                  <a:cubicBezTo>
                    <a:pt x="653" y="803"/>
                    <a:pt x="653" y="801"/>
                    <a:pt x="652" y="802"/>
                  </a:cubicBezTo>
                  <a:cubicBezTo>
                    <a:pt x="651" y="802"/>
                    <a:pt x="651" y="802"/>
                    <a:pt x="651" y="802"/>
                  </a:cubicBezTo>
                  <a:cubicBezTo>
                    <a:pt x="651" y="801"/>
                    <a:pt x="651" y="801"/>
                    <a:pt x="652" y="801"/>
                  </a:cubicBezTo>
                  <a:cubicBezTo>
                    <a:pt x="652" y="801"/>
                    <a:pt x="652" y="801"/>
                    <a:pt x="652" y="801"/>
                  </a:cubicBezTo>
                  <a:cubicBezTo>
                    <a:pt x="652" y="801"/>
                    <a:pt x="653" y="801"/>
                    <a:pt x="653" y="801"/>
                  </a:cubicBezTo>
                  <a:cubicBezTo>
                    <a:pt x="653" y="801"/>
                    <a:pt x="653" y="801"/>
                    <a:pt x="653" y="801"/>
                  </a:cubicBezTo>
                  <a:cubicBezTo>
                    <a:pt x="654" y="800"/>
                    <a:pt x="654" y="800"/>
                    <a:pt x="654" y="800"/>
                  </a:cubicBezTo>
                  <a:cubicBezTo>
                    <a:pt x="654" y="799"/>
                    <a:pt x="654" y="799"/>
                    <a:pt x="654" y="799"/>
                  </a:cubicBezTo>
                  <a:cubicBezTo>
                    <a:pt x="654" y="799"/>
                    <a:pt x="654" y="798"/>
                    <a:pt x="653" y="798"/>
                  </a:cubicBezTo>
                  <a:cubicBezTo>
                    <a:pt x="653" y="798"/>
                    <a:pt x="653" y="797"/>
                    <a:pt x="652" y="797"/>
                  </a:cubicBezTo>
                  <a:cubicBezTo>
                    <a:pt x="652" y="796"/>
                    <a:pt x="651" y="795"/>
                    <a:pt x="650" y="795"/>
                  </a:cubicBezTo>
                  <a:cubicBezTo>
                    <a:pt x="650" y="795"/>
                    <a:pt x="650" y="795"/>
                    <a:pt x="650" y="795"/>
                  </a:cubicBezTo>
                  <a:cubicBezTo>
                    <a:pt x="650" y="795"/>
                    <a:pt x="650" y="795"/>
                    <a:pt x="650" y="795"/>
                  </a:cubicBezTo>
                  <a:cubicBezTo>
                    <a:pt x="650" y="794"/>
                    <a:pt x="649" y="793"/>
                    <a:pt x="649" y="793"/>
                  </a:cubicBezTo>
                  <a:cubicBezTo>
                    <a:pt x="649" y="793"/>
                    <a:pt x="648" y="792"/>
                    <a:pt x="648" y="792"/>
                  </a:cubicBezTo>
                  <a:cubicBezTo>
                    <a:pt x="648" y="792"/>
                    <a:pt x="647" y="792"/>
                    <a:pt x="647" y="792"/>
                  </a:cubicBezTo>
                  <a:cubicBezTo>
                    <a:pt x="647" y="791"/>
                    <a:pt x="647" y="791"/>
                    <a:pt x="647" y="791"/>
                  </a:cubicBezTo>
                  <a:cubicBezTo>
                    <a:pt x="647" y="791"/>
                    <a:pt x="647" y="791"/>
                    <a:pt x="647" y="791"/>
                  </a:cubicBezTo>
                  <a:cubicBezTo>
                    <a:pt x="647" y="791"/>
                    <a:pt x="647" y="790"/>
                    <a:pt x="647" y="790"/>
                  </a:cubicBezTo>
                  <a:cubicBezTo>
                    <a:pt x="647" y="789"/>
                    <a:pt x="647" y="789"/>
                    <a:pt x="646" y="788"/>
                  </a:cubicBezTo>
                  <a:cubicBezTo>
                    <a:pt x="646" y="788"/>
                    <a:pt x="646" y="787"/>
                    <a:pt x="646" y="787"/>
                  </a:cubicBezTo>
                  <a:cubicBezTo>
                    <a:pt x="646" y="787"/>
                    <a:pt x="645" y="786"/>
                    <a:pt x="645" y="786"/>
                  </a:cubicBezTo>
                  <a:cubicBezTo>
                    <a:pt x="645" y="786"/>
                    <a:pt x="645" y="785"/>
                    <a:pt x="644" y="785"/>
                  </a:cubicBezTo>
                  <a:cubicBezTo>
                    <a:pt x="644" y="785"/>
                    <a:pt x="644" y="785"/>
                    <a:pt x="644" y="784"/>
                  </a:cubicBezTo>
                  <a:cubicBezTo>
                    <a:pt x="644" y="784"/>
                    <a:pt x="644" y="784"/>
                    <a:pt x="644" y="784"/>
                  </a:cubicBezTo>
                  <a:cubicBezTo>
                    <a:pt x="644" y="782"/>
                    <a:pt x="643" y="781"/>
                    <a:pt x="642" y="780"/>
                  </a:cubicBezTo>
                  <a:cubicBezTo>
                    <a:pt x="642" y="780"/>
                    <a:pt x="642" y="780"/>
                    <a:pt x="642" y="779"/>
                  </a:cubicBezTo>
                  <a:cubicBezTo>
                    <a:pt x="642" y="779"/>
                    <a:pt x="642" y="779"/>
                    <a:pt x="642" y="779"/>
                  </a:cubicBezTo>
                  <a:cubicBezTo>
                    <a:pt x="642" y="778"/>
                    <a:pt x="642" y="778"/>
                    <a:pt x="642" y="778"/>
                  </a:cubicBezTo>
                  <a:cubicBezTo>
                    <a:pt x="642" y="778"/>
                    <a:pt x="642" y="778"/>
                    <a:pt x="642" y="778"/>
                  </a:cubicBezTo>
                  <a:cubicBezTo>
                    <a:pt x="642" y="778"/>
                    <a:pt x="641" y="777"/>
                    <a:pt x="641" y="777"/>
                  </a:cubicBezTo>
                  <a:cubicBezTo>
                    <a:pt x="640" y="777"/>
                    <a:pt x="639" y="776"/>
                    <a:pt x="638" y="776"/>
                  </a:cubicBezTo>
                  <a:cubicBezTo>
                    <a:pt x="638" y="776"/>
                    <a:pt x="638" y="776"/>
                    <a:pt x="637" y="776"/>
                  </a:cubicBezTo>
                  <a:cubicBezTo>
                    <a:pt x="637" y="775"/>
                    <a:pt x="637" y="775"/>
                    <a:pt x="637" y="775"/>
                  </a:cubicBezTo>
                  <a:cubicBezTo>
                    <a:pt x="637" y="775"/>
                    <a:pt x="637" y="775"/>
                    <a:pt x="637" y="775"/>
                  </a:cubicBezTo>
                  <a:cubicBezTo>
                    <a:pt x="637" y="774"/>
                    <a:pt x="636" y="774"/>
                    <a:pt x="636" y="774"/>
                  </a:cubicBezTo>
                  <a:cubicBezTo>
                    <a:pt x="636" y="774"/>
                    <a:pt x="636" y="774"/>
                    <a:pt x="635" y="774"/>
                  </a:cubicBezTo>
                  <a:cubicBezTo>
                    <a:pt x="635" y="772"/>
                    <a:pt x="635" y="772"/>
                    <a:pt x="635" y="772"/>
                  </a:cubicBezTo>
                  <a:cubicBezTo>
                    <a:pt x="636" y="772"/>
                    <a:pt x="636" y="772"/>
                    <a:pt x="636" y="772"/>
                  </a:cubicBezTo>
                  <a:cubicBezTo>
                    <a:pt x="636" y="771"/>
                    <a:pt x="636" y="771"/>
                    <a:pt x="636" y="771"/>
                  </a:cubicBezTo>
                  <a:cubicBezTo>
                    <a:pt x="636" y="770"/>
                    <a:pt x="637" y="770"/>
                    <a:pt x="637" y="770"/>
                  </a:cubicBezTo>
                  <a:cubicBezTo>
                    <a:pt x="637" y="769"/>
                    <a:pt x="638" y="768"/>
                    <a:pt x="639" y="767"/>
                  </a:cubicBezTo>
                  <a:cubicBezTo>
                    <a:pt x="640" y="766"/>
                    <a:pt x="642" y="766"/>
                    <a:pt x="641" y="764"/>
                  </a:cubicBezTo>
                  <a:cubicBezTo>
                    <a:pt x="641" y="764"/>
                    <a:pt x="641" y="764"/>
                    <a:pt x="641" y="764"/>
                  </a:cubicBezTo>
                  <a:cubicBezTo>
                    <a:pt x="641" y="763"/>
                    <a:pt x="641" y="762"/>
                    <a:pt x="642" y="762"/>
                  </a:cubicBezTo>
                  <a:cubicBezTo>
                    <a:pt x="642" y="762"/>
                    <a:pt x="642" y="762"/>
                    <a:pt x="642" y="762"/>
                  </a:cubicBezTo>
                  <a:cubicBezTo>
                    <a:pt x="642" y="762"/>
                    <a:pt x="642" y="762"/>
                    <a:pt x="643" y="763"/>
                  </a:cubicBezTo>
                  <a:cubicBezTo>
                    <a:pt x="642" y="763"/>
                    <a:pt x="642" y="763"/>
                    <a:pt x="642" y="763"/>
                  </a:cubicBezTo>
                  <a:cubicBezTo>
                    <a:pt x="643" y="764"/>
                    <a:pt x="644" y="764"/>
                    <a:pt x="645" y="763"/>
                  </a:cubicBezTo>
                  <a:cubicBezTo>
                    <a:pt x="645" y="763"/>
                    <a:pt x="645" y="763"/>
                    <a:pt x="645" y="763"/>
                  </a:cubicBezTo>
                  <a:cubicBezTo>
                    <a:pt x="645" y="763"/>
                    <a:pt x="645" y="762"/>
                    <a:pt x="645" y="762"/>
                  </a:cubicBezTo>
                  <a:cubicBezTo>
                    <a:pt x="645" y="761"/>
                    <a:pt x="645" y="761"/>
                    <a:pt x="645" y="761"/>
                  </a:cubicBezTo>
                  <a:cubicBezTo>
                    <a:pt x="646" y="761"/>
                    <a:pt x="646" y="761"/>
                    <a:pt x="646" y="760"/>
                  </a:cubicBezTo>
                  <a:cubicBezTo>
                    <a:pt x="647" y="760"/>
                    <a:pt x="647" y="760"/>
                    <a:pt x="647" y="760"/>
                  </a:cubicBezTo>
                  <a:cubicBezTo>
                    <a:pt x="647" y="760"/>
                    <a:pt x="647" y="760"/>
                    <a:pt x="647" y="760"/>
                  </a:cubicBezTo>
                  <a:cubicBezTo>
                    <a:pt x="648" y="759"/>
                    <a:pt x="648" y="759"/>
                    <a:pt x="649" y="758"/>
                  </a:cubicBezTo>
                  <a:cubicBezTo>
                    <a:pt x="649" y="758"/>
                    <a:pt x="649" y="758"/>
                    <a:pt x="650" y="758"/>
                  </a:cubicBezTo>
                  <a:cubicBezTo>
                    <a:pt x="650" y="758"/>
                    <a:pt x="651" y="758"/>
                    <a:pt x="652" y="757"/>
                  </a:cubicBezTo>
                  <a:cubicBezTo>
                    <a:pt x="652" y="757"/>
                    <a:pt x="652" y="757"/>
                    <a:pt x="652" y="757"/>
                  </a:cubicBezTo>
                  <a:cubicBezTo>
                    <a:pt x="652" y="757"/>
                    <a:pt x="652" y="757"/>
                    <a:pt x="652" y="757"/>
                  </a:cubicBezTo>
                  <a:cubicBezTo>
                    <a:pt x="652" y="757"/>
                    <a:pt x="653" y="757"/>
                    <a:pt x="653" y="757"/>
                  </a:cubicBezTo>
                  <a:cubicBezTo>
                    <a:pt x="653" y="757"/>
                    <a:pt x="654" y="757"/>
                    <a:pt x="655" y="757"/>
                  </a:cubicBezTo>
                  <a:cubicBezTo>
                    <a:pt x="655" y="757"/>
                    <a:pt x="655" y="757"/>
                    <a:pt x="655" y="757"/>
                  </a:cubicBezTo>
                  <a:cubicBezTo>
                    <a:pt x="656" y="757"/>
                    <a:pt x="656" y="757"/>
                    <a:pt x="657" y="756"/>
                  </a:cubicBezTo>
                  <a:cubicBezTo>
                    <a:pt x="657" y="756"/>
                    <a:pt x="657" y="755"/>
                    <a:pt x="657" y="755"/>
                  </a:cubicBezTo>
                  <a:cubicBezTo>
                    <a:pt x="657" y="755"/>
                    <a:pt x="658" y="755"/>
                    <a:pt x="658" y="754"/>
                  </a:cubicBezTo>
                  <a:cubicBezTo>
                    <a:pt x="658" y="754"/>
                    <a:pt x="658" y="753"/>
                    <a:pt x="658" y="752"/>
                  </a:cubicBezTo>
                  <a:cubicBezTo>
                    <a:pt x="657" y="752"/>
                    <a:pt x="657" y="752"/>
                    <a:pt x="657" y="752"/>
                  </a:cubicBezTo>
                  <a:cubicBezTo>
                    <a:pt x="656" y="752"/>
                    <a:pt x="656" y="752"/>
                    <a:pt x="655" y="752"/>
                  </a:cubicBezTo>
                  <a:cubicBezTo>
                    <a:pt x="655" y="751"/>
                    <a:pt x="654" y="751"/>
                    <a:pt x="654" y="751"/>
                  </a:cubicBezTo>
                  <a:cubicBezTo>
                    <a:pt x="650" y="751"/>
                    <a:pt x="650" y="751"/>
                    <a:pt x="650" y="751"/>
                  </a:cubicBezTo>
                  <a:cubicBezTo>
                    <a:pt x="650" y="751"/>
                    <a:pt x="649" y="751"/>
                    <a:pt x="648" y="751"/>
                  </a:cubicBezTo>
                  <a:cubicBezTo>
                    <a:pt x="648" y="750"/>
                    <a:pt x="648" y="750"/>
                    <a:pt x="647" y="750"/>
                  </a:cubicBezTo>
                  <a:cubicBezTo>
                    <a:pt x="645" y="746"/>
                    <a:pt x="639" y="752"/>
                    <a:pt x="639" y="754"/>
                  </a:cubicBezTo>
                  <a:cubicBezTo>
                    <a:pt x="637" y="755"/>
                    <a:pt x="635" y="755"/>
                    <a:pt x="634" y="753"/>
                  </a:cubicBezTo>
                  <a:cubicBezTo>
                    <a:pt x="634" y="750"/>
                    <a:pt x="634" y="750"/>
                    <a:pt x="634" y="750"/>
                  </a:cubicBezTo>
                  <a:cubicBezTo>
                    <a:pt x="634" y="750"/>
                    <a:pt x="634" y="749"/>
                    <a:pt x="634" y="749"/>
                  </a:cubicBezTo>
                  <a:cubicBezTo>
                    <a:pt x="635" y="749"/>
                    <a:pt x="635" y="748"/>
                    <a:pt x="634" y="748"/>
                  </a:cubicBezTo>
                  <a:cubicBezTo>
                    <a:pt x="634" y="747"/>
                    <a:pt x="634" y="747"/>
                    <a:pt x="634" y="747"/>
                  </a:cubicBezTo>
                  <a:cubicBezTo>
                    <a:pt x="634" y="747"/>
                    <a:pt x="633" y="747"/>
                    <a:pt x="633" y="746"/>
                  </a:cubicBezTo>
                  <a:cubicBezTo>
                    <a:pt x="633" y="746"/>
                    <a:pt x="633" y="746"/>
                    <a:pt x="632" y="746"/>
                  </a:cubicBezTo>
                  <a:cubicBezTo>
                    <a:pt x="631" y="746"/>
                    <a:pt x="631" y="747"/>
                    <a:pt x="629" y="746"/>
                  </a:cubicBezTo>
                  <a:cubicBezTo>
                    <a:pt x="628" y="746"/>
                    <a:pt x="627" y="746"/>
                    <a:pt x="626" y="745"/>
                  </a:cubicBezTo>
                  <a:cubicBezTo>
                    <a:pt x="626" y="745"/>
                    <a:pt x="626" y="745"/>
                    <a:pt x="626" y="745"/>
                  </a:cubicBezTo>
                  <a:cubicBezTo>
                    <a:pt x="626" y="744"/>
                    <a:pt x="626" y="744"/>
                    <a:pt x="626" y="744"/>
                  </a:cubicBezTo>
                  <a:cubicBezTo>
                    <a:pt x="626" y="744"/>
                    <a:pt x="625" y="744"/>
                    <a:pt x="625" y="744"/>
                  </a:cubicBezTo>
                  <a:cubicBezTo>
                    <a:pt x="625" y="744"/>
                    <a:pt x="625" y="744"/>
                    <a:pt x="625" y="744"/>
                  </a:cubicBezTo>
                  <a:cubicBezTo>
                    <a:pt x="625" y="744"/>
                    <a:pt x="625" y="744"/>
                    <a:pt x="625" y="744"/>
                  </a:cubicBezTo>
                  <a:cubicBezTo>
                    <a:pt x="625" y="743"/>
                    <a:pt x="625" y="742"/>
                    <a:pt x="624" y="741"/>
                  </a:cubicBezTo>
                  <a:cubicBezTo>
                    <a:pt x="624" y="741"/>
                    <a:pt x="624" y="741"/>
                    <a:pt x="624" y="740"/>
                  </a:cubicBezTo>
                  <a:cubicBezTo>
                    <a:pt x="624" y="740"/>
                    <a:pt x="624" y="740"/>
                    <a:pt x="625" y="740"/>
                  </a:cubicBezTo>
                  <a:cubicBezTo>
                    <a:pt x="625" y="739"/>
                    <a:pt x="626" y="739"/>
                    <a:pt x="626" y="739"/>
                  </a:cubicBezTo>
                  <a:cubicBezTo>
                    <a:pt x="626" y="738"/>
                    <a:pt x="626" y="738"/>
                    <a:pt x="626" y="738"/>
                  </a:cubicBezTo>
                  <a:cubicBezTo>
                    <a:pt x="624" y="737"/>
                    <a:pt x="628" y="737"/>
                    <a:pt x="629" y="737"/>
                  </a:cubicBezTo>
                  <a:cubicBezTo>
                    <a:pt x="629" y="737"/>
                    <a:pt x="630" y="737"/>
                    <a:pt x="630" y="738"/>
                  </a:cubicBezTo>
                  <a:cubicBezTo>
                    <a:pt x="630" y="738"/>
                    <a:pt x="630" y="739"/>
                    <a:pt x="630" y="739"/>
                  </a:cubicBezTo>
                  <a:cubicBezTo>
                    <a:pt x="630" y="739"/>
                    <a:pt x="631" y="739"/>
                    <a:pt x="631" y="739"/>
                  </a:cubicBezTo>
                  <a:cubicBezTo>
                    <a:pt x="631" y="739"/>
                    <a:pt x="631" y="739"/>
                    <a:pt x="631" y="739"/>
                  </a:cubicBezTo>
                  <a:cubicBezTo>
                    <a:pt x="631" y="739"/>
                    <a:pt x="631" y="739"/>
                    <a:pt x="631" y="738"/>
                  </a:cubicBezTo>
                  <a:cubicBezTo>
                    <a:pt x="631" y="738"/>
                    <a:pt x="632" y="737"/>
                    <a:pt x="632" y="737"/>
                  </a:cubicBezTo>
                  <a:cubicBezTo>
                    <a:pt x="633" y="737"/>
                    <a:pt x="634" y="737"/>
                    <a:pt x="634" y="736"/>
                  </a:cubicBezTo>
                  <a:cubicBezTo>
                    <a:pt x="634" y="736"/>
                    <a:pt x="635" y="736"/>
                    <a:pt x="635" y="735"/>
                  </a:cubicBezTo>
                  <a:cubicBezTo>
                    <a:pt x="635" y="735"/>
                    <a:pt x="635" y="735"/>
                    <a:pt x="635" y="735"/>
                  </a:cubicBezTo>
                  <a:cubicBezTo>
                    <a:pt x="635" y="735"/>
                    <a:pt x="635" y="734"/>
                    <a:pt x="635" y="734"/>
                  </a:cubicBezTo>
                  <a:cubicBezTo>
                    <a:pt x="635" y="734"/>
                    <a:pt x="636" y="734"/>
                    <a:pt x="636" y="734"/>
                  </a:cubicBezTo>
                  <a:cubicBezTo>
                    <a:pt x="636" y="733"/>
                    <a:pt x="636" y="733"/>
                    <a:pt x="636" y="732"/>
                  </a:cubicBezTo>
                  <a:cubicBezTo>
                    <a:pt x="636" y="732"/>
                    <a:pt x="636" y="732"/>
                    <a:pt x="636" y="732"/>
                  </a:cubicBezTo>
                  <a:cubicBezTo>
                    <a:pt x="637" y="731"/>
                    <a:pt x="638" y="730"/>
                    <a:pt x="639" y="730"/>
                  </a:cubicBezTo>
                  <a:cubicBezTo>
                    <a:pt x="641" y="729"/>
                    <a:pt x="643" y="728"/>
                    <a:pt x="644" y="726"/>
                  </a:cubicBezTo>
                  <a:cubicBezTo>
                    <a:pt x="644" y="726"/>
                    <a:pt x="644" y="726"/>
                    <a:pt x="644" y="726"/>
                  </a:cubicBezTo>
                  <a:cubicBezTo>
                    <a:pt x="644" y="726"/>
                    <a:pt x="645" y="726"/>
                    <a:pt x="645" y="725"/>
                  </a:cubicBezTo>
                  <a:cubicBezTo>
                    <a:pt x="646" y="724"/>
                    <a:pt x="647" y="724"/>
                    <a:pt x="647" y="723"/>
                  </a:cubicBezTo>
                  <a:cubicBezTo>
                    <a:pt x="648" y="722"/>
                    <a:pt x="648" y="722"/>
                    <a:pt x="648" y="722"/>
                  </a:cubicBezTo>
                  <a:cubicBezTo>
                    <a:pt x="649" y="721"/>
                    <a:pt x="649" y="721"/>
                    <a:pt x="649" y="721"/>
                  </a:cubicBezTo>
                  <a:cubicBezTo>
                    <a:pt x="650" y="721"/>
                    <a:pt x="650" y="721"/>
                    <a:pt x="650" y="722"/>
                  </a:cubicBezTo>
                  <a:cubicBezTo>
                    <a:pt x="650" y="722"/>
                    <a:pt x="651" y="722"/>
                    <a:pt x="651" y="722"/>
                  </a:cubicBezTo>
                  <a:cubicBezTo>
                    <a:pt x="651" y="722"/>
                    <a:pt x="651" y="722"/>
                    <a:pt x="651" y="722"/>
                  </a:cubicBezTo>
                  <a:cubicBezTo>
                    <a:pt x="652" y="722"/>
                    <a:pt x="653" y="723"/>
                    <a:pt x="654" y="723"/>
                  </a:cubicBezTo>
                  <a:cubicBezTo>
                    <a:pt x="654" y="723"/>
                    <a:pt x="654" y="723"/>
                    <a:pt x="654" y="723"/>
                  </a:cubicBezTo>
                  <a:cubicBezTo>
                    <a:pt x="654" y="724"/>
                    <a:pt x="655" y="724"/>
                    <a:pt x="655" y="724"/>
                  </a:cubicBezTo>
                  <a:cubicBezTo>
                    <a:pt x="655" y="724"/>
                    <a:pt x="655" y="724"/>
                    <a:pt x="655" y="724"/>
                  </a:cubicBezTo>
                  <a:cubicBezTo>
                    <a:pt x="655" y="724"/>
                    <a:pt x="655" y="725"/>
                    <a:pt x="655" y="725"/>
                  </a:cubicBezTo>
                  <a:cubicBezTo>
                    <a:pt x="655" y="726"/>
                    <a:pt x="655" y="726"/>
                    <a:pt x="655" y="726"/>
                  </a:cubicBezTo>
                  <a:cubicBezTo>
                    <a:pt x="654" y="729"/>
                    <a:pt x="650" y="731"/>
                    <a:pt x="649" y="734"/>
                  </a:cubicBezTo>
                  <a:cubicBezTo>
                    <a:pt x="649" y="735"/>
                    <a:pt x="650" y="735"/>
                    <a:pt x="651" y="736"/>
                  </a:cubicBezTo>
                  <a:cubicBezTo>
                    <a:pt x="651" y="736"/>
                    <a:pt x="652" y="738"/>
                    <a:pt x="651" y="738"/>
                  </a:cubicBezTo>
                  <a:cubicBezTo>
                    <a:pt x="651" y="738"/>
                    <a:pt x="651" y="738"/>
                    <a:pt x="651" y="738"/>
                  </a:cubicBezTo>
                  <a:cubicBezTo>
                    <a:pt x="650" y="737"/>
                    <a:pt x="646" y="740"/>
                    <a:pt x="648" y="740"/>
                  </a:cubicBezTo>
                  <a:cubicBezTo>
                    <a:pt x="649" y="741"/>
                    <a:pt x="651" y="740"/>
                    <a:pt x="651" y="740"/>
                  </a:cubicBezTo>
                  <a:cubicBezTo>
                    <a:pt x="651" y="740"/>
                    <a:pt x="651" y="740"/>
                    <a:pt x="651" y="740"/>
                  </a:cubicBezTo>
                  <a:cubicBezTo>
                    <a:pt x="651" y="739"/>
                    <a:pt x="652" y="739"/>
                    <a:pt x="652" y="739"/>
                  </a:cubicBezTo>
                  <a:cubicBezTo>
                    <a:pt x="652" y="739"/>
                    <a:pt x="653" y="738"/>
                    <a:pt x="653" y="738"/>
                  </a:cubicBezTo>
                  <a:cubicBezTo>
                    <a:pt x="653" y="738"/>
                    <a:pt x="653" y="738"/>
                    <a:pt x="653" y="738"/>
                  </a:cubicBezTo>
                  <a:cubicBezTo>
                    <a:pt x="653" y="738"/>
                    <a:pt x="653" y="738"/>
                    <a:pt x="654" y="738"/>
                  </a:cubicBezTo>
                  <a:cubicBezTo>
                    <a:pt x="654" y="738"/>
                    <a:pt x="654" y="738"/>
                    <a:pt x="654" y="738"/>
                  </a:cubicBezTo>
                  <a:cubicBezTo>
                    <a:pt x="656" y="736"/>
                    <a:pt x="657" y="735"/>
                    <a:pt x="660" y="734"/>
                  </a:cubicBezTo>
                  <a:cubicBezTo>
                    <a:pt x="662" y="732"/>
                    <a:pt x="665" y="731"/>
                    <a:pt x="668" y="731"/>
                  </a:cubicBezTo>
                  <a:cubicBezTo>
                    <a:pt x="668" y="731"/>
                    <a:pt x="668" y="732"/>
                    <a:pt x="668" y="732"/>
                  </a:cubicBezTo>
                  <a:cubicBezTo>
                    <a:pt x="668" y="732"/>
                    <a:pt x="669" y="730"/>
                    <a:pt x="669" y="730"/>
                  </a:cubicBezTo>
                  <a:cubicBezTo>
                    <a:pt x="669" y="730"/>
                    <a:pt x="669" y="730"/>
                    <a:pt x="670" y="730"/>
                  </a:cubicBezTo>
                  <a:cubicBezTo>
                    <a:pt x="670" y="731"/>
                    <a:pt x="671" y="731"/>
                    <a:pt x="671" y="732"/>
                  </a:cubicBezTo>
                  <a:cubicBezTo>
                    <a:pt x="672" y="732"/>
                    <a:pt x="672" y="733"/>
                    <a:pt x="673" y="733"/>
                  </a:cubicBezTo>
                  <a:cubicBezTo>
                    <a:pt x="674" y="733"/>
                    <a:pt x="676" y="734"/>
                    <a:pt x="677" y="735"/>
                  </a:cubicBezTo>
                  <a:cubicBezTo>
                    <a:pt x="677" y="735"/>
                    <a:pt x="677" y="735"/>
                    <a:pt x="677" y="736"/>
                  </a:cubicBezTo>
                  <a:cubicBezTo>
                    <a:pt x="676" y="738"/>
                    <a:pt x="674" y="739"/>
                    <a:pt x="676" y="741"/>
                  </a:cubicBezTo>
                  <a:cubicBezTo>
                    <a:pt x="675" y="742"/>
                    <a:pt x="674" y="743"/>
                    <a:pt x="674" y="744"/>
                  </a:cubicBezTo>
                  <a:cubicBezTo>
                    <a:pt x="673" y="744"/>
                    <a:pt x="673" y="745"/>
                    <a:pt x="673" y="745"/>
                  </a:cubicBezTo>
                  <a:cubicBezTo>
                    <a:pt x="673" y="745"/>
                    <a:pt x="673" y="745"/>
                    <a:pt x="673" y="745"/>
                  </a:cubicBezTo>
                  <a:cubicBezTo>
                    <a:pt x="673" y="745"/>
                    <a:pt x="672" y="746"/>
                    <a:pt x="673" y="746"/>
                  </a:cubicBezTo>
                  <a:cubicBezTo>
                    <a:pt x="673" y="746"/>
                    <a:pt x="673" y="746"/>
                    <a:pt x="673" y="746"/>
                  </a:cubicBezTo>
                  <a:cubicBezTo>
                    <a:pt x="674" y="746"/>
                    <a:pt x="675" y="746"/>
                    <a:pt x="674" y="747"/>
                  </a:cubicBezTo>
                  <a:cubicBezTo>
                    <a:pt x="674" y="748"/>
                    <a:pt x="677" y="749"/>
                    <a:pt x="678" y="749"/>
                  </a:cubicBezTo>
                  <a:cubicBezTo>
                    <a:pt x="679" y="750"/>
                    <a:pt x="681" y="750"/>
                    <a:pt x="682" y="749"/>
                  </a:cubicBezTo>
                  <a:cubicBezTo>
                    <a:pt x="682" y="749"/>
                    <a:pt x="683" y="749"/>
                    <a:pt x="683" y="749"/>
                  </a:cubicBezTo>
                  <a:cubicBezTo>
                    <a:pt x="683" y="749"/>
                    <a:pt x="683" y="749"/>
                    <a:pt x="683" y="749"/>
                  </a:cubicBezTo>
                  <a:cubicBezTo>
                    <a:pt x="683" y="749"/>
                    <a:pt x="683" y="750"/>
                    <a:pt x="683" y="750"/>
                  </a:cubicBezTo>
                  <a:cubicBezTo>
                    <a:pt x="684" y="751"/>
                    <a:pt x="685" y="751"/>
                    <a:pt x="685" y="751"/>
                  </a:cubicBezTo>
                  <a:cubicBezTo>
                    <a:pt x="685" y="751"/>
                    <a:pt x="685" y="751"/>
                    <a:pt x="685" y="751"/>
                  </a:cubicBezTo>
                  <a:cubicBezTo>
                    <a:pt x="684" y="752"/>
                    <a:pt x="685" y="752"/>
                    <a:pt x="686" y="753"/>
                  </a:cubicBezTo>
                  <a:cubicBezTo>
                    <a:pt x="686" y="753"/>
                    <a:pt x="686" y="753"/>
                    <a:pt x="686" y="753"/>
                  </a:cubicBezTo>
                  <a:cubicBezTo>
                    <a:pt x="686" y="754"/>
                    <a:pt x="686" y="754"/>
                    <a:pt x="686" y="755"/>
                  </a:cubicBezTo>
                  <a:cubicBezTo>
                    <a:pt x="685" y="755"/>
                    <a:pt x="685" y="755"/>
                    <a:pt x="685" y="755"/>
                  </a:cubicBezTo>
                  <a:cubicBezTo>
                    <a:pt x="684" y="755"/>
                    <a:pt x="684" y="755"/>
                    <a:pt x="684" y="756"/>
                  </a:cubicBezTo>
                  <a:cubicBezTo>
                    <a:pt x="684" y="756"/>
                    <a:pt x="684" y="756"/>
                    <a:pt x="684" y="756"/>
                  </a:cubicBezTo>
                  <a:cubicBezTo>
                    <a:pt x="683" y="756"/>
                    <a:pt x="683" y="756"/>
                    <a:pt x="683" y="756"/>
                  </a:cubicBezTo>
                  <a:cubicBezTo>
                    <a:pt x="682" y="756"/>
                    <a:pt x="681" y="758"/>
                    <a:pt x="683" y="758"/>
                  </a:cubicBezTo>
                  <a:cubicBezTo>
                    <a:pt x="683" y="759"/>
                    <a:pt x="683" y="759"/>
                    <a:pt x="683" y="758"/>
                  </a:cubicBezTo>
                  <a:cubicBezTo>
                    <a:pt x="684" y="759"/>
                    <a:pt x="684" y="759"/>
                    <a:pt x="684" y="760"/>
                  </a:cubicBezTo>
                  <a:cubicBezTo>
                    <a:pt x="684" y="760"/>
                    <a:pt x="684" y="760"/>
                    <a:pt x="684" y="760"/>
                  </a:cubicBezTo>
                  <a:cubicBezTo>
                    <a:pt x="684" y="761"/>
                    <a:pt x="685" y="762"/>
                    <a:pt x="685" y="764"/>
                  </a:cubicBezTo>
                  <a:cubicBezTo>
                    <a:pt x="685" y="764"/>
                    <a:pt x="685" y="765"/>
                    <a:pt x="685" y="766"/>
                  </a:cubicBezTo>
                  <a:cubicBezTo>
                    <a:pt x="684" y="767"/>
                    <a:pt x="684" y="769"/>
                    <a:pt x="683" y="770"/>
                  </a:cubicBezTo>
                  <a:cubicBezTo>
                    <a:pt x="683" y="770"/>
                    <a:pt x="683" y="770"/>
                    <a:pt x="683" y="770"/>
                  </a:cubicBezTo>
                  <a:cubicBezTo>
                    <a:pt x="683" y="770"/>
                    <a:pt x="683" y="771"/>
                    <a:pt x="684" y="771"/>
                  </a:cubicBezTo>
                  <a:cubicBezTo>
                    <a:pt x="684" y="771"/>
                    <a:pt x="684" y="771"/>
                    <a:pt x="684" y="771"/>
                  </a:cubicBezTo>
                  <a:cubicBezTo>
                    <a:pt x="683" y="771"/>
                    <a:pt x="683" y="772"/>
                    <a:pt x="683" y="772"/>
                  </a:cubicBezTo>
                  <a:cubicBezTo>
                    <a:pt x="683" y="772"/>
                    <a:pt x="683" y="772"/>
                    <a:pt x="683" y="772"/>
                  </a:cubicBezTo>
                  <a:cubicBezTo>
                    <a:pt x="683" y="773"/>
                    <a:pt x="683" y="773"/>
                    <a:pt x="683" y="774"/>
                  </a:cubicBezTo>
                  <a:cubicBezTo>
                    <a:pt x="683" y="775"/>
                    <a:pt x="682" y="776"/>
                    <a:pt x="682" y="777"/>
                  </a:cubicBezTo>
                  <a:cubicBezTo>
                    <a:pt x="683" y="777"/>
                    <a:pt x="683" y="778"/>
                    <a:pt x="684" y="777"/>
                  </a:cubicBezTo>
                  <a:cubicBezTo>
                    <a:pt x="686" y="778"/>
                    <a:pt x="687" y="776"/>
                    <a:pt x="689" y="775"/>
                  </a:cubicBezTo>
                  <a:cubicBezTo>
                    <a:pt x="690" y="776"/>
                    <a:pt x="688" y="777"/>
                    <a:pt x="690" y="776"/>
                  </a:cubicBezTo>
                  <a:cubicBezTo>
                    <a:pt x="691" y="776"/>
                    <a:pt x="693" y="775"/>
                    <a:pt x="693" y="774"/>
                  </a:cubicBezTo>
                  <a:cubicBezTo>
                    <a:pt x="693" y="774"/>
                    <a:pt x="693" y="774"/>
                    <a:pt x="693" y="774"/>
                  </a:cubicBezTo>
                  <a:cubicBezTo>
                    <a:pt x="693" y="774"/>
                    <a:pt x="692" y="773"/>
                    <a:pt x="692" y="773"/>
                  </a:cubicBezTo>
                  <a:cubicBezTo>
                    <a:pt x="693" y="772"/>
                    <a:pt x="694" y="775"/>
                    <a:pt x="694" y="775"/>
                  </a:cubicBezTo>
                  <a:cubicBezTo>
                    <a:pt x="694" y="775"/>
                    <a:pt x="694" y="775"/>
                    <a:pt x="694" y="775"/>
                  </a:cubicBezTo>
                  <a:cubicBezTo>
                    <a:pt x="694" y="774"/>
                    <a:pt x="694" y="774"/>
                    <a:pt x="694" y="774"/>
                  </a:cubicBezTo>
                  <a:cubicBezTo>
                    <a:pt x="694" y="774"/>
                    <a:pt x="694" y="774"/>
                    <a:pt x="694" y="774"/>
                  </a:cubicBezTo>
                  <a:cubicBezTo>
                    <a:pt x="694" y="773"/>
                    <a:pt x="694" y="773"/>
                    <a:pt x="694" y="773"/>
                  </a:cubicBezTo>
                  <a:cubicBezTo>
                    <a:pt x="694" y="773"/>
                    <a:pt x="695" y="773"/>
                    <a:pt x="696" y="773"/>
                  </a:cubicBezTo>
                  <a:cubicBezTo>
                    <a:pt x="696" y="773"/>
                    <a:pt x="696" y="773"/>
                    <a:pt x="696" y="773"/>
                  </a:cubicBezTo>
                  <a:cubicBezTo>
                    <a:pt x="697" y="773"/>
                    <a:pt x="699" y="776"/>
                    <a:pt x="699" y="773"/>
                  </a:cubicBezTo>
                  <a:cubicBezTo>
                    <a:pt x="699" y="773"/>
                    <a:pt x="699" y="773"/>
                    <a:pt x="699" y="773"/>
                  </a:cubicBezTo>
                  <a:cubicBezTo>
                    <a:pt x="699" y="772"/>
                    <a:pt x="698" y="773"/>
                    <a:pt x="698" y="772"/>
                  </a:cubicBezTo>
                  <a:cubicBezTo>
                    <a:pt x="698" y="772"/>
                    <a:pt x="698" y="772"/>
                    <a:pt x="698" y="772"/>
                  </a:cubicBezTo>
                  <a:cubicBezTo>
                    <a:pt x="698" y="772"/>
                    <a:pt x="700" y="772"/>
                    <a:pt x="700" y="772"/>
                  </a:cubicBezTo>
                  <a:cubicBezTo>
                    <a:pt x="702" y="771"/>
                    <a:pt x="702" y="772"/>
                    <a:pt x="703" y="770"/>
                  </a:cubicBezTo>
                  <a:cubicBezTo>
                    <a:pt x="705" y="768"/>
                    <a:pt x="704" y="766"/>
                    <a:pt x="705" y="764"/>
                  </a:cubicBezTo>
                  <a:cubicBezTo>
                    <a:pt x="705" y="763"/>
                    <a:pt x="704" y="763"/>
                    <a:pt x="704" y="763"/>
                  </a:cubicBezTo>
                  <a:cubicBezTo>
                    <a:pt x="704" y="762"/>
                    <a:pt x="704" y="761"/>
                    <a:pt x="704" y="760"/>
                  </a:cubicBezTo>
                  <a:cubicBezTo>
                    <a:pt x="704" y="760"/>
                    <a:pt x="704" y="760"/>
                    <a:pt x="704" y="760"/>
                  </a:cubicBezTo>
                  <a:cubicBezTo>
                    <a:pt x="705" y="757"/>
                    <a:pt x="704" y="754"/>
                    <a:pt x="702" y="752"/>
                  </a:cubicBezTo>
                  <a:cubicBezTo>
                    <a:pt x="702" y="752"/>
                    <a:pt x="702" y="752"/>
                    <a:pt x="702" y="752"/>
                  </a:cubicBezTo>
                  <a:cubicBezTo>
                    <a:pt x="698" y="746"/>
                    <a:pt x="697" y="741"/>
                    <a:pt x="691" y="737"/>
                  </a:cubicBezTo>
                  <a:cubicBezTo>
                    <a:pt x="691" y="737"/>
                    <a:pt x="691" y="736"/>
                    <a:pt x="690" y="736"/>
                  </a:cubicBezTo>
                  <a:cubicBezTo>
                    <a:pt x="692" y="734"/>
                    <a:pt x="691" y="732"/>
                    <a:pt x="693" y="731"/>
                  </a:cubicBezTo>
                  <a:cubicBezTo>
                    <a:pt x="694" y="730"/>
                    <a:pt x="698" y="729"/>
                    <a:pt x="698" y="728"/>
                  </a:cubicBezTo>
                  <a:cubicBezTo>
                    <a:pt x="698" y="728"/>
                    <a:pt x="698" y="728"/>
                    <a:pt x="699" y="727"/>
                  </a:cubicBezTo>
                  <a:cubicBezTo>
                    <a:pt x="700" y="726"/>
                    <a:pt x="702" y="725"/>
                    <a:pt x="703" y="723"/>
                  </a:cubicBezTo>
                  <a:cubicBezTo>
                    <a:pt x="704" y="723"/>
                    <a:pt x="704" y="723"/>
                    <a:pt x="705" y="722"/>
                  </a:cubicBezTo>
                  <a:cubicBezTo>
                    <a:pt x="707" y="723"/>
                    <a:pt x="706" y="719"/>
                    <a:pt x="706" y="718"/>
                  </a:cubicBezTo>
                  <a:cubicBezTo>
                    <a:pt x="707" y="718"/>
                    <a:pt x="707" y="717"/>
                    <a:pt x="706" y="716"/>
                  </a:cubicBezTo>
                  <a:cubicBezTo>
                    <a:pt x="706" y="713"/>
                    <a:pt x="709" y="711"/>
                    <a:pt x="711" y="708"/>
                  </a:cubicBezTo>
                  <a:cubicBezTo>
                    <a:pt x="712" y="708"/>
                    <a:pt x="712" y="708"/>
                    <a:pt x="712" y="709"/>
                  </a:cubicBezTo>
                  <a:cubicBezTo>
                    <a:pt x="712" y="709"/>
                    <a:pt x="712" y="709"/>
                    <a:pt x="712" y="709"/>
                  </a:cubicBezTo>
                  <a:cubicBezTo>
                    <a:pt x="712" y="709"/>
                    <a:pt x="713" y="709"/>
                    <a:pt x="713" y="709"/>
                  </a:cubicBezTo>
                  <a:cubicBezTo>
                    <a:pt x="713" y="709"/>
                    <a:pt x="712" y="708"/>
                    <a:pt x="712" y="708"/>
                  </a:cubicBezTo>
                  <a:cubicBezTo>
                    <a:pt x="713" y="708"/>
                    <a:pt x="713" y="708"/>
                    <a:pt x="713" y="708"/>
                  </a:cubicBezTo>
                  <a:cubicBezTo>
                    <a:pt x="713" y="705"/>
                    <a:pt x="715" y="706"/>
                    <a:pt x="717" y="706"/>
                  </a:cubicBezTo>
                  <a:cubicBezTo>
                    <a:pt x="717" y="705"/>
                    <a:pt x="718" y="703"/>
                    <a:pt x="718" y="702"/>
                  </a:cubicBezTo>
                  <a:cubicBezTo>
                    <a:pt x="719" y="701"/>
                    <a:pt x="720" y="701"/>
                    <a:pt x="721" y="700"/>
                  </a:cubicBezTo>
                  <a:cubicBezTo>
                    <a:pt x="721" y="700"/>
                    <a:pt x="721" y="700"/>
                    <a:pt x="722" y="700"/>
                  </a:cubicBezTo>
                  <a:cubicBezTo>
                    <a:pt x="722" y="700"/>
                    <a:pt x="722" y="700"/>
                    <a:pt x="722" y="700"/>
                  </a:cubicBezTo>
                  <a:cubicBezTo>
                    <a:pt x="722" y="701"/>
                    <a:pt x="721" y="701"/>
                    <a:pt x="721" y="701"/>
                  </a:cubicBezTo>
                  <a:cubicBezTo>
                    <a:pt x="721" y="701"/>
                    <a:pt x="721" y="701"/>
                    <a:pt x="721" y="701"/>
                  </a:cubicBezTo>
                  <a:cubicBezTo>
                    <a:pt x="722" y="702"/>
                    <a:pt x="723" y="700"/>
                    <a:pt x="724" y="701"/>
                  </a:cubicBezTo>
                  <a:cubicBezTo>
                    <a:pt x="725" y="702"/>
                    <a:pt x="723" y="703"/>
                    <a:pt x="725" y="704"/>
                  </a:cubicBezTo>
                  <a:cubicBezTo>
                    <a:pt x="726" y="704"/>
                    <a:pt x="729" y="705"/>
                    <a:pt x="730" y="705"/>
                  </a:cubicBezTo>
                  <a:cubicBezTo>
                    <a:pt x="732" y="705"/>
                    <a:pt x="735" y="703"/>
                    <a:pt x="736" y="702"/>
                  </a:cubicBezTo>
                  <a:cubicBezTo>
                    <a:pt x="740" y="700"/>
                    <a:pt x="744" y="698"/>
                    <a:pt x="746" y="694"/>
                  </a:cubicBezTo>
                  <a:cubicBezTo>
                    <a:pt x="747" y="691"/>
                    <a:pt x="747" y="691"/>
                    <a:pt x="749" y="689"/>
                  </a:cubicBezTo>
                  <a:cubicBezTo>
                    <a:pt x="750" y="688"/>
                    <a:pt x="751" y="686"/>
                    <a:pt x="753" y="684"/>
                  </a:cubicBezTo>
                  <a:cubicBezTo>
                    <a:pt x="756" y="680"/>
                    <a:pt x="759" y="677"/>
                    <a:pt x="762" y="673"/>
                  </a:cubicBezTo>
                  <a:cubicBezTo>
                    <a:pt x="763" y="671"/>
                    <a:pt x="764" y="670"/>
                    <a:pt x="765" y="668"/>
                  </a:cubicBezTo>
                  <a:cubicBezTo>
                    <a:pt x="766" y="666"/>
                    <a:pt x="766" y="664"/>
                    <a:pt x="768" y="662"/>
                  </a:cubicBezTo>
                  <a:cubicBezTo>
                    <a:pt x="769" y="660"/>
                    <a:pt x="769" y="659"/>
                    <a:pt x="770" y="657"/>
                  </a:cubicBezTo>
                  <a:cubicBezTo>
                    <a:pt x="771" y="656"/>
                    <a:pt x="772" y="655"/>
                    <a:pt x="774" y="653"/>
                  </a:cubicBezTo>
                  <a:cubicBezTo>
                    <a:pt x="776" y="650"/>
                    <a:pt x="778" y="646"/>
                    <a:pt x="778" y="641"/>
                  </a:cubicBezTo>
                  <a:cubicBezTo>
                    <a:pt x="778" y="640"/>
                    <a:pt x="779" y="639"/>
                    <a:pt x="779" y="637"/>
                  </a:cubicBezTo>
                  <a:cubicBezTo>
                    <a:pt x="779" y="636"/>
                    <a:pt x="779" y="636"/>
                    <a:pt x="779" y="635"/>
                  </a:cubicBezTo>
                  <a:cubicBezTo>
                    <a:pt x="779" y="635"/>
                    <a:pt x="779" y="634"/>
                    <a:pt x="779" y="634"/>
                  </a:cubicBezTo>
                  <a:cubicBezTo>
                    <a:pt x="779" y="634"/>
                    <a:pt x="780" y="634"/>
                    <a:pt x="780" y="633"/>
                  </a:cubicBezTo>
                  <a:cubicBezTo>
                    <a:pt x="780" y="632"/>
                    <a:pt x="779" y="632"/>
                    <a:pt x="779" y="631"/>
                  </a:cubicBezTo>
                  <a:cubicBezTo>
                    <a:pt x="779" y="630"/>
                    <a:pt x="779" y="630"/>
                    <a:pt x="779" y="630"/>
                  </a:cubicBezTo>
                  <a:cubicBezTo>
                    <a:pt x="779" y="629"/>
                    <a:pt x="778" y="627"/>
                    <a:pt x="779" y="625"/>
                  </a:cubicBezTo>
                  <a:cubicBezTo>
                    <a:pt x="779" y="624"/>
                    <a:pt x="780" y="624"/>
                    <a:pt x="780" y="623"/>
                  </a:cubicBezTo>
                  <a:cubicBezTo>
                    <a:pt x="780" y="622"/>
                    <a:pt x="780" y="621"/>
                    <a:pt x="781" y="620"/>
                  </a:cubicBezTo>
                  <a:cubicBezTo>
                    <a:pt x="781" y="616"/>
                    <a:pt x="784" y="615"/>
                    <a:pt x="785" y="611"/>
                  </a:cubicBezTo>
                  <a:cubicBezTo>
                    <a:pt x="785" y="611"/>
                    <a:pt x="785" y="611"/>
                    <a:pt x="785" y="610"/>
                  </a:cubicBezTo>
                  <a:cubicBezTo>
                    <a:pt x="785" y="609"/>
                    <a:pt x="783" y="609"/>
                    <a:pt x="783" y="607"/>
                  </a:cubicBezTo>
                  <a:cubicBezTo>
                    <a:pt x="783" y="606"/>
                    <a:pt x="784" y="605"/>
                    <a:pt x="784" y="604"/>
                  </a:cubicBezTo>
                  <a:cubicBezTo>
                    <a:pt x="784" y="602"/>
                    <a:pt x="782" y="601"/>
                    <a:pt x="781" y="600"/>
                  </a:cubicBezTo>
                  <a:cubicBezTo>
                    <a:pt x="782" y="600"/>
                    <a:pt x="782" y="600"/>
                    <a:pt x="783" y="601"/>
                  </a:cubicBezTo>
                  <a:cubicBezTo>
                    <a:pt x="784" y="601"/>
                    <a:pt x="785" y="600"/>
                    <a:pt x="785" y="599"/>
                  </a:cubicBezTo>
                  <a:cubicBezTo>
                    <a:pt x="785" y="599"/>
                    <a:pt x="785" y="599"/>
                    <a:pt x="785" y="599"/>
                  </a:cubicBezTo>
                  <a:cubicBezTo>
                    <a:pt x="785" y="598"/>
                    <a:pt x="785" y="598"/>
                    <a:pt x="784" y="598"/>
                  </a:cubicBezTo>
                  <a:cubicBezTo>
                    <a:pt x="783" y="597"/>
                    <a:pt x="778" y="593"/>
                    <a:pt x="778" y="592"/>
                  </a:cubicBezTo>
                  <a:cubicBezTo>
                    <a:pt x="778" y="589"/>
                    <a:pt x="774" y="586"/>
                    <a:pt x="771" y="588"/>
                  </a:cubicBezTo>
                  <a:cubicBezTo>
                    <a:pt x="770" y="588"/>
                    <a:pt x="769" y="587"/>
                    <a:pt x="767" y="586"/>
                  </a:cubicBezTo>
                  <a:cubicBezTo>
                    <a:pt x="767" y="588"/>
                    <a:pt x="767" y="589"/>
                    <a:pt x="767" y="591"/>
                  </a:cubicBezTo>
                  <a:cubicBezTo>
                    <a:pt x="767" y="592"/>
                    <a:pt x="766" y="593"/>
                    <a:pt x="766" y="593"/>
                  </a:cubicBezTo>
                  <a:cubicBezTo>
                    <a:pt x="766" y="594"/>
                    <a:pt x="766" y="595"/>
                    <a:pt x="764" y="595"/>
                  </a:cubicBezTo>
                  <a:cubicBezTo>
                    <a:pt x="764" y="595"/>
                    <a:pt x="764" y="595"/>
                    <a:pt x="764" y="594"/>
                  </a:cubicBezTo>
                  <a:cubicBezTo>
                    <a:pt x="766" y="593"/>
                    <a:pt x="766" y="591"/>
                    <a:pt x="766" y="589"/>
                  </a:cubicBezTo>
                  <a:cubicBezTo>
                    <a:pt x="766" y="589"/>
                    <a:pt x="766" y="589"/>
                    <a:pt x="766" y="590"/>
                  </a:cubicBezTo>
                  <a:cubicBezTo>
                    <a:pt x="765" y="590"/>
                    <a:pt x="765" y="591"/>
                    <a:pt x="764" y="592"/>
                  </a:cubicBezTo>
                  <a:cubicBezTo>
                    <a:pt x="764" y="593"/>
                    <a:pt x="763" y="594"/>
                    <a:pt x="762" y="594"/>
                  </a:cubicBezTo>
                  <a:cubicBezTo>
                    <a:pt x="761" y="595"/>
                    <a:pt x="757" y="596"/>
                    <a:pt x="757" y="594"/>
                  </a:cubicBezTo>
                  <a:cubicBezTo>
                    <a:pt x="757" y="594"/>
                    <a:pt x="757" y="594"/>
                    <a:pt x="757" y="594"/>
                  </a:cubicBezTo>
                  <a:cubicBezTo>
                    <a:pt x="757" y="593"/>
                    <a:pt x="760" y="593"/>
                    <a:pt x="760" y="591"/>
                  </a:cubicBezTo>
                  <a:cubicBezTo>
                    <a:pt x="760" y="590"/>
                    <a:pt x="758" y="589"/>
                    <a:pt x="758" y="588"/>
                  </a:cubicBezTo>
                  <a:cubicBezTo>
                    <a:pt x="758" y="588"/>
                    <a:pt x="760" y="588"/>
                    <a:pt x="760" y="587"/>
                  </a:cubicBezTo>
                  <a:cubicBezTo>
                    <a:pt x="759" y="585"/>
                    <a:pt x="757" y="587"/>
                    <a:pt x="757" y="588"/>
                  </a:cubicBezTo>
                  <a:cubicBezTo>
                    <a:pt x="756" y="589"/>
                    <a:pt x="757" y="590"/>
                    <a:pt x="756" y="592"/>
                  </a:cubicBezTo>
                  <a:cubicBezTo>
                    <a:pt x="755" y="592"/>
                    <a:pt x="754" y="591"/>
                    <a:pt x="754" y="592"/>
                  </a:cubicBezTo>
                  <a:cubicBezTo>
                    <a:pt x="753" y="592"/>
                    <a:pt x="753" y="591"/>
                    <a:pt x="753" y="591"/>
                  </a:cubicBezTo>
                  <a:cubicBezTo>
                    <a:pt x="753" y="589"/>
                    <a:pt x="754" y="588"/>
                    <a:pt x="754" y="586"/>
                  </a:cubicBezTo>
                  <a:cubicBezTo>
                    <a:pt x="754" y="586"/>
                    <a:pt x="754" y="583"/>
                    <a:pt x="754" y="583"/>
                  </a:cubicBezTo>
                  <a:cubicBezTo>
                    <a:pt x="753" y="581"/>
                    <a:pt x="748" y="584"/>
                    <a:pt x="747" y="583"/>
                  </a:cubicBezTo>
                  <a:cubicBezTo>
                    <a:pt x="745" y="582"/>
                    <a:pt x="742" y="581"/>
                    <a:pt x="744" y="579"/>
                  </a:cubicBezTo>
                  <a:cubicBezTo>
                    <a:pt x="745" y="577"/>
                    <a:pt x="747" y="577"/>
                    <a:pt x="748" y="575"/>
                  </a:cubicBezTo>
                  <a:cubicBezTo>
                    <a:pt x="749" y="574"/>
                    <a:pt x="751" y="573"/>
                    <a:pt x="751" y="572"/>
                  </a:cubicBezTo>
                  <a:cubicBezTo>
                    <a:pt x="754" y="570"/>
                    <a:pt x="759" y="567"/>
                    <a:pt x="760" y="563"/>
                  </a:cubicBezTo>
                  <a:cubicBezTo>
                    <a:pt x="761" y="562"/>
                    <a:pt x="763" y="561"/>
                    <a:pt x="763" y="559"/>
                  </a:cubicBezTo>
                  <a:cubicBezTo>
                    <a:pt x="764" y="559"/>
                    <a:pt x="764" y="558"/>
                    <a:pt x="764" y="557"/>
                  </a:cubicBezTo>
                  <a:cubicBezTo>
                    <a:pt x="766" y="557"/>
                    <a:pt x="766" y="555"/>
                    <a:pt x="766" y="554"/>
                  </a:cubicBezTo>
                  <a:cubicBezTo>
                    <a:pt x="768" y="554"/>
                    <a:pt x="768" y="553"/>
                    <a:pt x="769" y="551"/>
                  </a:cubicBezTo>
                  <a:cubicBezTo>
                    <a:pt x="770" y="550"/>
                    <a:pt x="772" y="550"/>
                    <a:pt x="773" y="548"/>
                  </a:cubicBezTo>
                  <a:cubicBezTo>
                    <a:pt x="774" y="548"/>
                    <a:pt x="775" y="546"/>
                    <a:pt x="776" y="545"/>
                  </a:cubicBezTo>
                  <a:cubicBezTo>
                    <a:pt x="779" y="544"/>
                    <a:pt x="779" y="542"/>
                    <a:pt x="780" y="539"/>
                  </a:cubicBezTo>
                  <a:cubicBezTo>
                    <a:pt x="781" y="538"/>
                    <a:pt x="781" y="537"/>
                    <a:pt x="782" y="536"/>
                  </a:cubicBezTo>
                  <a:cubicBezTo>
                    <a:pt x="784" y="535"/>
                    <a:pt x="785" y="535"/>
                    <a:pt x="786" y="533"/>
                  </a:cubicBezTo>
                  <a:cubicBezTo>
                    <a:pt x="787" y="532"/>
                    <a:pt x="788" y="531"/>
                    <a:pt x="788" y="529"/>
                  </a:cubicBezTo>
                  <a:cubicBezTo>
                    <a:pt x="790" y="528"/>
                    <a:pt x="791" y="526"/>
                    <a:pt x="793" y="525"/>
                  </a:cubicBezTo>
                  <a:cubicBezTo>
                    <a:pt x="795" y="524"/>
                    <a:pt x="799" y="525"/>
                    <a:pt x="799" y="524"/>
                  </a:cubicBezTo>
                  <a:cubicBezTo>
                    <a:pt x="802" y="521"/>
                    <a:pt x="808" y="525"/>
                    <a:pt x="810" y="523"/>
                  </a:cubicBezTo>
                  <a:cubicBezTo>
                    <a:pt x="811" y="523"/>
                    <a:pt x="811" y="523"/>
                    <a:pt x="811" y="523"/>
                  </a:cubicBezTo>
                  <a:cubicBezTo>
                    <a:pt x="812" y="524"/>
                    <a:pt x="814" y="523"/>
                    <a:pt x="815" y="523"/>
                  </a:cubicBezTo>
                  <a:cubicBezTo>
                    <a:pt x="815" y="523"/>
                    <a:pt x="815" y="523"/>
                    <a:pt x="815" y="523"/>
                  </a:cubicBezTo>
                  <a:cubicBezTo>
                    <a:pt x="816" y="524"/>
                    <a:pt x="814" y="525"/>
                    <a:pt x="816" y="526"/>
                  </a:cubicBezTo>
                  <a:cubicBezTo>
                    <a:pt x="818" y="527"/>
                    <a:pt x="818" y="524"/>
                    <a:pt x="818" y="523"/>
                  </a:cubicBezTo>
                  <a:cubicBezTo>
                    <a:pt x="819" y="523"/>
                    <a:pt x="819" y="522"/>
                    <a:pt x="820" y="522"/>
                  </a:cubicBezTo>
                  <a:cubicBezTo>
                    <a:pt x="821" y="523"/>
                    <a:pt x="821" y="523"/>
                    <a:pt x="822" y="523"/>
                  </a:cubicBezTo>
                  <a:cubicBezTo>
                    <a:pt x="822" y="523"/>
                    <a:pt x="822" y="523"/>
                    <a:pt x="822" y="523"/>
                  </a:cubicBezTo>
                  <a:cubicBezTo>
                    <a:pt x="823" y="524"/>
                    <a:pt x="823" y="524"/>
                    <a:pt x="824" y="524"/>
                  </a:cubicBezTo>
                  <a:cubicBezTo>
                    <a:pt x="824" y="524"/>
                    <a:pt x="824" y="524"/>
                    <a:pt x="824" y="524"/>
                  </a:cubicBezTo>
                  <a:cubicBezTo>
                    <a:pt x="827" y="525"/>
                    <a:pt x="829" y="525"/>
                    <a:pt x="830" y="523"/>
                  </a:cubicBezTo>
                  <a:cubicBezTo>
                    <a:pt x="831" y="522"/>
                    <a:pt x="832" y="523"/>
                    <a:pt x="832" y="524"/>
                  </a:cubicBezTo>
                  <a:cubicBezTo>
                    <a:pt x="832" y="524"/>
                    <a:pt x="833" y="524"/>
                    <a:pt x="833" y="525"/>
                  </a:cubicBezTo>
                  <a:cubicBezTo>
                    <a:pt x="833" y="525"/>
                    <a:pt x="833" y="525"/>
                    <a:pt x="833" y="525"/>
                  </a:cubicBezTo>
                  <a:cubicBezTo>
                    <a:pt x="834" y="525"/>
                    <a:pt x="837" y="524"/>
                    <a:pt x="836" y="524"/>
                  </a:cubicBezTo>
                  <a:cubicBezTo>
                    <a:pt x="836" y="523"/>
                    <a:pt x="835" y="523"/>
                    <a:pt x="835" y="523"/>
                  </a:cubicBezTo>
                  <a:cubicBezTo>
                    <a:pt x="835" y="523"/>
                    <a:pt x="835" y="523"/>
                    <a:pt x="835" y="523"/>
                  </a:cubicBezTo>
                  <a:cubicBezTo>
                    <a:pt x="835" y="523"/>
                    <a:pt x="835" y="523"/>
                    <a:pt x="835" y="523"/>
                  </a:cubicBezTo>
                  <a:cubicBezTo>
                    <a:pt x="835" y="522"/>
                    <a:pt x="835" y="522"/>
                    <a:pt x="835" y="522"/>
                  </a:cubicBezTo>
                  <a:cubicBezTo>
                    <a:pt x="836" y="522"/>
                    <a:pt x="837" y="523"/>
                    <a:pt x="838" y="521"/>
                  </a:cubicBezTo>
                  <a:cubicBezTo>
                    <a:pt x="838" y="521"/>
                    <a:pt x="838" y="521"/>
                    <a:pt x="838" y="521"/>
                  </a:cubicBezTo>
                  <a:cubicBezTo>
                    <a:pt x="839" y="516"/>
                    <a:pt x="843" y="520"/>
                    <a:pt x="846" y="520"/>
                  </a:cubicBezTo>
                  <a:cubicBezTo>
                    <a:pt x="846" y="520"/>
                    <a:pt x="846" y="520"/>
                    <a:pt x="846" y="520"/>
                  </a:cubicBezTo>
                  <a:cubicBezTo>
                    <a:pt x="846" y="521"/>
                    <a:pt x="847" y="521"/>
                    <a:pt x="847" y="521"/>
                  </a:cubicBezTo>
                  <a:cubicBezTo>
                    <a:pt x="847" y="521"/>
                    <a:pt x="847" y="521"/>
                    <a:pt x="847" y="521"/>
                  </a:cubicBezTo>
                  <a:cubicBezTo>
                    <a:pt x="847" y="521"/>
                    <a:pt x="847" y="521"/>
                    <a:pt x="847" y="521"/>
                  </a:cubicBezTo>
                  <a:cubicBezTo>
                    <a:pt x="847" y="522"/>
                    <a:pt x="847" y="522"/>
                    <a:pt x="847" y="522"/>
                  </a:cubicBezTo>
                  <a:cubicBezTo>
                    <a:pt x="847" y="522"/>
                    <a:pt x="847" y="522"/>
                    <a:pt x="847" y="522"/>
                  </a:cubicBezTo>
                  <a:cubicBezTo>
                    <a:pt x="848" y="522"/>
                    <a:pt x="848" y="523"/>
                    <a:pt x="849" y="522"/>
                  </a:cubicBezTo>
                  <a:cubicBezTo>
                    <a:pt x="849" y="522"/>
                    <a:pt x="849" y="522"/>
                    <a:pt x="849" y="522"/>
                  </a:cubicBezTo>
                  <a:cubicBezTo>
                    <a:pt x="849" y="522"/>
                    <a:pt x="849" y="522"/>
                    <a:pt x="850" y="522"/>
                  </a:cubicBezTo>
                  <a:cubicBezTo>
                    <a:pt x="850" y="521"/>
                    <a:pt x="851" y="521"/>
                    <a:pt x="853" y="521"/>
                  </a:cubicBezTo>
                  <a:cubicBezTo>
                    <a:pt x="853" y="521"/>
                    <a:pt x="853" y="521"/>
                    <a:pt x="853" y="521"/>
                  </a:cubicBezTo>
                  <a:cubicBezTo>
                    <a:pt x="854" y="522"/>
                    <a:pt x="854" y="523"/>
                    <a:pt x="855" y="524"/>
                  </a:cubicBezTo>
                  <a:cubicBezTo>
                    <a:pt x="855" y="524"/>
                    <a:pt x="855" y="524"/>
                    <a:pt x="855" y="524"/>
                  </a:cubicBezTo>
                  <a:cubicBezTo>
                    <a:pt x="856" y="525"/>
                    <a:pt x="856" y="525"/>
                    <a:pt x="856" y="525"/>
                  </a:cubicBezTo>
                  <a:cubicBezTo>
                    <a:pt x="857" y="525"/>
                    <a:pt x="857" y="525"/>
                    <a:pt x="858" y="525"/>
                  </a:cubicBezTo>
                  <a:cubicBezTo>
                    <a:pt x="857" y="527"/>
                    <a:pt x="856" y="526"/>
                    <a:pt x="855" y="526"/>
                  </a:cubicBezTo>
                  <a:cubicBezTo>
                    <a:pt x="854" y="526"/>
                    <a:pt x="852" y="527"/>
                    <a:pt x="851" y="527"/>
                  </a:cubicBezTo>
                  <a:cubicBezTo>
                    <a:pt x="852" y="528"/>
                    <a:pt x="852" y="530"/>
                    <a:pt x="853" y="530"/>
                  </a:cubicBezTo>
                  <a:cubicBezTo>
                    <a:pt x="853" y="531"/>
                    <a:pt x="854" y="531"/>
                    <a:pt x="855" y="530"/>
                  </a:cubicBezTo>
                  <a:cubicBezTo>
                    <a:pt x="855" y="530"/>
                    <a:pt x="855" y="530"/>
                    <a:pt x="855" y="530"/>
                  </a:cubicBezTo>
                  <a:cubicBezTo>
                    <a:pt x="856" y="530"/>
                    <a:pt x="857" y="530"/>
                    <a:pt x="857" y="530"/>
                  </a:cubicBezTo>
                  <a:cubicBezTo>
                    <a:pt x="857" y="529"/>
                    <a:pt x="857" y="529"/>
                    <a:pt x="857" y="529"/>
                  </a:cubicBezTo>
                  <a:cubicBezTo>
                    <a:pt x="859" y="529"/>
                    <a:pt x="862" y="531"/>
                    <a:pt x="863" y="529"/>
                  </a:cubicBezTo>
                  <a:cubicBezTo>
                    <a:pt x="863" y="529"/>
                    <a:pt x="863" y="528"/>
                    <a:pt x="863" y="528"/>
                  </a:cubicBezTo>
                  <a:cubicBezTo>
                    <a:pt x="864" y="527"/>
                    <a:pt x="867" y="525"/>
                    <a:pt x="868" y="526"/>
                  </a:cubicBezTo>
                  <a:cubicBezTo>
                    <a:pt x="869" y="526"/>
                    <a:pt x="869" y="526"/>
                    <a:pt x="870" y="527"/>
                  </a:cubicBezTo>
                  <a:cubicBezTo>
                    <a:pt x="870" y="527"/>
                    <a:pt x="870" y="527"/>
                    <a:pt x="870" y="527"/>
                  </a:cubicBezTo>
                  <a:cubicBezTo>
                    <a:pt x="871" y="528"/>
                    <a:pt x="872" y="527"/>
                    <a:pt x="873" y="526"/>
                  </a:cubicBezTo>
                  <a:cubicBezTo>
                    <a:pt x="873" y="526"/>
                    <a:pt x="873" y="526"/>
                    <a:pt x="873" y="526"/>
                  </a:cubicBezTo>
                  <a:cubicBezTo>
                    <a:pt x="873" y="526"/>
                    <a:pt x="874" y="526"/>
                    <a:pt x="874" y="526"/>
                  </a:cubicBezTo>
                  <a:cubicBezTo>
                    <a:pt x="875" y="526"/>
                    <a:pt x="881" y="525"/>
                    <a:pt x="877" y="523"/>
                  </a:cubicBezTo>
                  <a:cubicBezTo>
                    <a:pt x="877" y="522"/>
                    <a:pt x="876" y="522"/>
                    <a:pt x="876" y="522"/>
                  </a:cubicBezTo>
                  <a:cubicBezTo>
                    <a:pt x="875" y="520"/>
                    <a:pt x="873" y="521"/>
                    <a:pt x="872" y="522"/>
                  </a:cubicBezTo>
                  <a:cubicBezTo>
                    <a:pt x="872" y="521"/>
                    <a:pt x="872" y="521"/>
                    <a:pt x="872" y="521"/>
                  </a:cubicBezTo>
                  <a:cubicBezTo>
                    <a:pt x="872" y="519"/>
                    <a:pt x="871" y="517"/>
                    <a:pt x="873" y="516"/>
                  </a:cubicBezTo>
                  <a:cubicBezTo>
                    <a:pt x="874" y="516"/>
                    <a:pt x="874" y="515"/>
                    <a:pt x="874" y="515"/>
                  </a:cubicBezTo>
                  <a:cubicBezTo>
                    <a:pt x="874" y="514"/>
                    <a:pt x="874" y="514"/>
                    <a:pt x="874" y="514"/>
                  </a:cubicBezTo>
                  <a:cubicBezTo>
                    <a:pt x="874" y="514"/>
                    <a:pt x="874" y="513"/>
                    <a:pt x="874" y="513"/>
                  </a:cubicBezTo>
                  <a:cubicBezTo>
                    <a:pt x="877" y="511"/>
                    <a:pt x="877" y="509"/>
                    <a:pt x="880" y="508"/>
                  </a:cubicBezTo>
                  <a:cubicBezTo>
                    <a:pt x="881" y="507"/>
                    <a:pt x="882" y="505"/>
                    <a:pt x="883" y="505"/>
                  </a:cubicBezTo>
                  <a:cubicBezTo>
                    <a:pt x="884" y="504"/>
                    <a:pt x="884" y="503"/>
                    <a:pt x="884" y="501"/>
                  </a:cubicBezTo>
                  <a:cubicBezTo>
                    <a:pt x="885" y="501"/>
                    <a:pt x="885" y="500"/>
                    <a:pt x="886" y="499"/>
                  </a:cubicBezTo>
                  <a:cubicBezTo>
                    <a:pt x="886" y="499"/>
                    <a:pt x="886" y="499"/>
                    <a:pt x="886" y="499"/>
                  </a:cubicBezTo>
                  <a:cubicBezTo>
                    <a:pt x="887" y="499"/>
                    <a:pt x="887" y="499"/>
                    <a:pt x="887" y="499"/>
                  </a:cubicBezTo>
                  <a:cubicBezTo>
                    <a:pt x="887" y="499"/>
                    <a:pt x="887" y="499"/>
                    <a:pt x="887" y="499"/>
                  </a:cubicBezTo>
                  <a:cubicBezTo>
                    <a:pt x="889" y="498"/>
                    <a:pt x="888" y="494"/>
                    <a:pt x="890" y="493"/>
                  </a:cubicBezTo>
                  <a:cubicBezTo>
                    <a:pt x="890" y="493"/>
                    <a:pt x="890" y="493"/>
                    <a:pt x="890" y="493"/>
                  </a:cubicBezTo>
                  <a:cubicBezTo>
                    <a:pt x="890" y="493"/>
                    <a:pt x="890" y="493"/>
                    <a:pt x="890" y="493"/>
                  </a:cubicBezTo>
                  <a:cubicBezTo>
                    <a:pt x="890" y="492"/>
                    <a:pt x="890" y="492"/>
                    <a:pt x="891" y="492"/>
                  </a:cubicBezTo>
                  <a:cubicBezTo>
                    <a:pt x="891" y="492"/>
                    <a:pt x="892" y="492"/>
                    <a:pt x="892" y="492"/>
                  </a:cubicBezTo>
                  <a:cubicBezTo>
                    <a:pt x="893" y="491"/>
                    <a:pt x="893" y="491"/>
                    <a:pt x="894" y="490"/>
                  </a:cubicBezTo>
                  <a:cubicBezTo>
                    <a:pt x="895" y="490"/>
                    <a:pt x="895" y="490"/>
                    <a:pt x="896" y="490"/>
                  </a:cubicBezTo>
                  <a:cubicBezTo>
                    <a:pt x="897" y="491"/>
                    <a:pt x="898" y="491"/>
                    <a:pt x="899" y="489"/>
                  </a:cubicBezTo>
                  <a:cubicBezTo>
                    <a:pt x="901" y="490"/>
                    <a:pt x="903" y="489"/>
                    <a:pt x="905" y="489"/>
                  </a:cubicBezTo>
                  <a:cubicBezTo>
                    <a:pt x="907" y="489"/>
                    <a:pt x="907" y="491"/>
                    <a:pt x="908" y="492"/>
                  </a:cubicBezTo>
                  <a:cubicBezTo>
                    <a:pt x="908" y="492"/>
                    <a:pt x="908" y="492"/>
                    <a:pt x="908" y="492"/>
                  </a:cubicBezTo>
                  <a:cubicBezTo>
                    <a:pt x="910" y="493"/>
                    <a:pt x="911" y="489"/>
                    <a:pt x="912" y="489"/>
                  </a:cubicBezTo>
                  <a:cubicBezTo>
                    <a:pt x="915" y="490"/>
                    <a:pt x="911" y="494"/>
                    <a:pt x="911" y="495"/>
                  </a:cubicBezTo>
                  <a:cubicBezTo>
                    <a:pt x="910" y="497"/>
                    <a:pt x="910" y="498"/>
                    <a:pt x="910" y="500"/>
                  </a:cubicBezTo>
                  <a:cubicBezTo>
                    <a:pt x="910" y="501"/>
                    <a:pt x="909" y="501"/>
                    <a:pt x="910" y="502"/>
                  </a:cubicBezTo>
                  <a:cubicBezTo>
                    <a:pt x="911" y="502"/>
                    <a:pt x="912" y="501"/>
                    <a:pt x="912" y="501"/>
                  </a:cubicBezTo>
                  <a:cubicBezTo>
                    <a:pt x="912" y="501"/>
                    <a:pt x="912" y="501"/>
                    <a:pt x="912" y="501"/>
                  </a:cubicBezTo>
                  <a:cubicBezTo>
                    <a:pt x="912" y="501"/>
                    <a:pt x="912" y="501"/>
                    <a:pt x="912" y="501"/>
                  </a:cubicBezTo>
                  <a:cubicBezTo>
                    <a:pt x="913" y="501"/>
                    <a:pt x="913" y="501"/>
                    <a:pt x="913" y="501"/>
                  </a:cubicBezTo>
                  <a:cubicBezTo>
                    <a:pt x="914" y="501"/>
                    <a:pt x="914" y="501"/>
                    <a:pt x="914" y="501"/>
                  </a:cubicBezTo>
                  <a:cubicBezTo>
                    <a:pt x="914" y="501"/>
                    <a:pt x="913" y="502"/>
                    <a:pt x="913" y="502"/>
                  </a:cubicBezTo>
                  <a:cubicBezTo>
                    <a:pt x="913" y="502"/>
                    <a:pt x="913" y="502"/>
                    <a:pt x="913" y="502"/>
                  </a:cubicBezTo>
                  <a:cubicBezTo>
                    <a:pt x="912" y="503"/>
                    <a:pt x="911" y="505"/>
                    <a:pt x="912" y="506"/>
                  </a:cubicBezTo>
                  <a:cubicBezTo>
                    <a:pt x="912" y="506"/>
                    <a:pt x="912" y="506"/>
                    <a:pt x="912" y="506"/>
                  </a:cubicBezTo>
                  <a:cubicBezTo>
                    <a:pt x="912" y="507"/>
                    <a:pt x="912" y="507"/>
                    <a:pt x="912" y="507"/>
                  </a:cubicBezTo>
                  <a:cubicBezTo>
                    <a:pt x="912" y="507"/>
                    <a:pt x="912" y="507"/>
                    <a:pt x="913" y="506"/>
                  </a:cubicBezTo>
                  <a:cubicBezTo>
                    <a:pt x="913" y="506"/>
                    <a:pt x="917" y="505"/>
                    <a:pt x="917" y="504"/>
                  </a:cubicBezTo>
                  <a:cubicBezTo>
                    <a:pt x="917" y="504"/>
                    <a:pt x="917" y="504"/>
                    <a:pt x="917" y="504"/>
                  </a:cubicBezTo>
                  <a:cubicBezTo>
                    <a:pt x="919" y="502"/>
                    <a:pt x="920" y="499"/>
                    <a:pt x="922" y="497"/>
                  </a:cubicBezTo>
                  <a:cubicBezTo>
                    <a:pt x="924" y="496"/>
                    <a:pt x="924" y="496"/>
                    <a:pt x="925" y="495"/>
                  </a:cubicBezTo>
                  <a:cubicBezTo>
                    <a:pt x="926" y="494"/>
                    <a:pt x="926" y="492"/>
                    <a:pt x="928" y="492"/>
                  </a:cubicBezTo>
                  <a:cubicBezTo>
                    <a:pt x="928" y="492"/>
                    <a:pt x="929" y="492"/>
                    <a:pt x="929" y="492"/>
                  </a:cubicBezTo>
                  <a:cubicBezTo>
                    <a:pt x="929" y="491"/>
                    <a:pt x="930" y="491"/>
                    <a:pt x="930" y="491"/>
                  </a:cubicBezTo>
                  <a:cubicBezTo>
                    <a:pt x="930" y="491"/>
                    <a:pt x="931" y="492"/>
                    <a:pt x="931" y="493"/>
                  </a:cubicBezTo>
                  <a:cubicBezTo>
                    <a:pt x="931" y="493"/>
                    <a:pt x="931" y="493"/>
                    <a:pt x="931" y="493"/>
                  </a:cubicBezTo>
                  <a:cubicBezTo>
                    <a:pt x="931" y="493"/>
                    <a:pt x="931" y="493"/>
                    <a:pt x="932" y="493"/>
                  </a:cubicBezTo>
                  <a:cubicBezTo>
                    <a:pt x="932" y="493"/>
                    <a:pt x="934" y="492"/>
                    <a:pt x="933" y="491"/>
                  </a:cubicBezTo>
                  <a:cubicBezTo>
                    <a:pt x="933" y="491"/>
                    <a:pt x="932" y="490"/>
                    <a:pt x="932" y="490"/>
                  </a:cubicBezTo>
                  <a:cubicBezTo>
                    <a:pt x="930" y="489"/>
                    <a:pt x="932" y="488"/>
                    <a:pt x="932" y="487"/>
                  </a:cubicBezTo>
                  <a:cubicBezTo>
                    <a:pt x="932" y="486"/>
                    <a:pt x="932" y="485"/>
                    <a:pt x="932" y="484"/>
                  </a:cubicBezTo>
                  <a:cubicBezTo>
                    <a:pt x="934" y="483"/>
                    <a:pt x="933" y="480"/>
                    <a:pt x="936" y="479"/>
                  </a:cubicBezTo>
                  <a:cubicBezTo>
                    <a:pt x="938" y="478"/>
                    <a:pt x="941" y="477"/>
                    <a:pt x="943" y="479"/>
                  </a:cubicBezTo>
                  <a:cubicBezTo>
                    <a:pt x="943" y="479"/>
                    <a:pt x="943" y="478"/>
                    <a:pt x="943" y="478"/>
                  </a:cubicBezTo>
                  <a:cubicBezTo>
                    <a:pt x="943" y="479"/>
                    <a:pt x="943" y="479"/>
                    <a:pt x="943" y="479"/>
                  </a:cubicBezTo>
                  <a:cubicBezTo>
                    <a:pt x="944" y="479"/>
                    <a:pt x="944" y="479"/>
                    <a:pt x="944" y="479"/>
                  </a:cubicBezTo>
                  <a:cubicBezTo>
                    <a:pt x="944" y="480"/>
                    <a:pt x="945" y="480"/>
                    <a:pt x="945" y="480"/>
                  </a:cubicBezTo>
                  <a:cubicBezTo>
                    <a:pt x="943" y="481"/>
                    <a:pt x="941" y="480"/>
                    <a:pt x="939" y="483"/>
                  </a:cubicBezTo>
                  <a:cubicBezTo>
                    <a:pt x="939" y="483"/>
                    <a:pt x="939" y="484"/>
                    <a:pt x="939" y="485"/>
                  </a:cubicBezTo>
                  <a:cubicBezTo>
                    <a:pt x="939" y="485"/>
                    <a:pt x="939" y="486"/>
                    <a:pt x="938" y="487"/>
                  </a:cubicBezTo>
                  <a:cubicBezTo>
                    <a:pt x="938" y="487"/>
                    <a:pt x="938" y="487"/>
                    <a:pt x="938" y="487"/>
                  </a:cubicBezTo>
                  <a:cubicBezTo>
                    <a:pt x="938" y="489"/>
                    <a:pt x="938" y="490"/>
                    <a:pt x="938" y="491"/>
                  </a:cubicBezTo>
                  <a:cubicBezTo>
                    <a:pt x="937" y="493"/>
                    <a:pt x="937" y="492"/>
                    <a:pt x="937" y="493"/>
                  </a:cubicBezTo>
                  <a:cubicBezTo>
                    <a:pt x="937" y="493"/>
                    <a:pt x="937" y="493"/>
                    <a:pt x="937" y="493"/>
                  </a:cubicBezTo>
                  <a:cubicBezTo>
                    <a:pt x="935" y="494"/>
                    <a:pt x="937" y="496"/>
                    <a:pt x="938" y="497"/>
                  </a:cubicBezTo>
                  <a:cubicBezTo>
                    <a:pt x="937" y="498"/>
                    <a:pt x="933" y="501"/>
                    <a:pt x="936" y="502"/>
                  </a:cubicBezTo>
                  <a:cubicBezTo>
                    <a:pt x="935" y="503"/>
                    <a:pt x="934" y="503"/>
                    <a:pt x="933" y="504"/>
                  </a:cubicBezTo>
                  <a:cubicBezTo>
                    <a:pt x="931" y="505"/>
                    <a:pt x="930" y="505"/>
                    <a:pt x="929" y="506"/>
                  </a:cubicBezTo>
                  <a:cubicBezTo>
                    <a:pt x="928" y="507"/>
                    <a:pt x="927" y="507"/>
                    <a:pt x="927" y="508"/>
                  </a:cubicBezTo>
                  <a:cubicBezTo>
                    <a:pt x="927" y="508"/>
                    <a:pt x="927" y="508"/>
                    <a:pt x="927" y="508"/>
                  </a:cubicBezTo>
                  <a:cubicBezTo>
                    <a:pt x="926" y="508"/>
                    <a:pt x="925" y="508"/>
                    <a:pt x="924" y="509"/>
                  </a:cubicBezTo>
                  <a:cubicBezTo>
                    <a:pt x="924" y="510"/>
                    <a:pt x="924" y="511"/>
                    <a:pt x="924" y="512"/>
                  </a:cubicBezTo>
                  <a:cubicBezTo>
                    <a:pt x="923" y="513"/>
                    <a:pt x="922" y="513"/>
                    <a:pt x="921" y="514"/>
                  </a:cubicBezTo>
                  <a:cubicBezTo>
                    <a:pt x="920" y="515"/>
                    <a:pt x="920" y="517"/>
                    <a:pt x="918" y="518"/>
                  </a:cubicBezTo>
                  <a:cubicBezTo>
                    <a:pt x="918" y="519"/>
                    <a:pt x="917" y="520"/>
                    <a:pt x="916" y="520"/>
                  </a:cubicBezTo>
                  <a:cubicBezTo>
                    <a:pt x="915" y="521"/>
                    <a:pt x="915" y="521"/>
                    <a:pt x="914" y="521"/>
                  </a:cubicBezTo>
                  <a:cubicBezTo>
                    <a:pt x="914" y="521"/>
                    <a:pt x="914" y="522"/>
                    <a:pt x="914" y="522"/>
                  </a:cubicBezTo>
                  <a:cubicBezTo>
                    <a:pt x="913" y="523"/>
                    <a:pt x="913" y="523"/>
                    <a:pt x="912" y="524"/>
                  </a:cubicBezTo>
                  <a:cubicBezTo>
                    <a:pt x="912" y="525"/>
                    <a:pt x="911" y="525"/>
                    <a:pt x="910" y="526"/>
                  </a:cubicBezTo>
                  <a:cubicBezTo>
                    <a:pt x="910" y="527"/>
                    <a:pt x="910" y="527"/>
                    <a:pt x="909" y="528"/>
                  </a:cubicBezTo>
                  <a:cubicBezTo>
                    <a:pt x="909" y="528"/>
                    <a:pt x="909" y="529"/>
                    <a:pt x="909" y="530"/>
                  </a:cubicBezTo>
                  <a:cubicBezTo>
                    <a:pt x="909" y="530"/>
                    <a:pt x="909" y="531"/>
                    <a:pt x="908" y="531"/>
                  </a:cubicBezTo>
                  <a:cubicBezTo>
                    <a:pt x="907" y="532"/>
                    <a:pt x="906" y="534"/>
                    <a:pt x="905" y="535"/>
                  </a:cubicBezTo>
                  <a:cubicBezTo>
                    <a:pt x="903" y="537"/>
                    <a:pt x="901" y="539"/>
                    <a:pt x="899" y="540"/>
                  </a:cubicBezTo>
                  <a:cubicBezTo>
                    <a:pt x="898" y="542"/>
                    <a:pt x="898" y="541"/>
                    <a:pt x="896" y="541"/>
                  </a:cubicBezTo>
                  <a:cubicBezTo>
                    <a:pt x="895" y="541"/>
                    <a:pt x="894" y="543"/>
                    <a:pt x="893" y="544"/>
                  </a:cubicBezTo>
                  <a:cubicBezTo>
                    <a:pt x="893" y="544"/>
                    <a:pt x="892" y="544"/>
                    <a:pt x="891" y="544"/>
                  </a:cubicBezTo>
                  <a:cubicBezTo>
                    <a:pt x="891" y="544"/>
                    <a:pt x="891" y="544"/>
                    <a:pt x="891" y="544"/>
                  </a:cubicBezTo>
                  <a:cubicBezTo>
                    <a:pt x="891" y="544"/>
                    <a:pt x="891" y="544"/>
                    <a:pt x="891" y="544"/>
                  </a:cubicBezTo>
                  <a:cubicBezTo>
                    <a:pt x="891" y="544"/>
                    <a:pt x="891" y="544"/>
                    <a:pt x="891" y="544"/>
                  </a:cubicBezTo>
                  <a:cubicBezTo>
                    <a:pt x="890" y="543"/>
                    <a:pt x="889" y="544"/>
                    <a:pt x="890" y="545"/>
                  </a:cubicBezTo>
                  <a:cubicBezTo>
                    <a:pt x="890" y="545"/>
                    <a:pt x="890" y="545"/>
                    <a:pt x="890" y="545"/>
                  </a:cubicBezTo>
                  <a:cubicBezTo>
                    <a:pt x="890" y="546"/>
                    <a:pt x="890" y="546"/>
                    <a:pt x="891" y="547"/>
                  </a:cubicBezTo>
                  <a:cubicBezTo>
                    <a:pt x="891" y="548"/>
                    <a:pt x="891" y="548"/>
                    <a:pt x="891" y="548"/>
                  </a:cubicBezTo>
                  <a:cubicBezTo>
                    <a:pt x="891" y="549"/>
                    <a:pt x="890" y="549"/>
                    <a:pt x="890" y="549"/>
                  </a:cubicBezTo>
                  <a:cubicBezTo>
                    <a:pt x="890" y="549"/>
                    <a:pt x="890" y="549"/>
                    <a:pt x="890" y="549"/>
                  </a:cubicBezTo>
                  <a:cubicBezTo>
                    <a:pt x="890" y="549"/>
                    <a:pt x="890" y="550"/>
                    <a:pt x="890" y="550"/>
                  </a:cubicBezTo>
                  <a:cubicBezTo>
                    <a:pt x="890" y="550"/>
                    <a:pt x="890" y="550"/>
                    <a:pt x="890" y="550"/>
                  </a:cubicBezTo>
                  <a:cubicBezTo>
                    <a:pt x="890" y="550"/>
                    <a:pt x="889" y="551"/>
                    <a:pt x="889" y="551"/>
                  </a:cubicBezTo>
                  <a:cubicBezTo>
                    <a:pt x="889" y="552"/>
                    <a:pt x="889" y="552"/>
                    <a:pt x="888" y="553"/>
                  </a:cubicBezTo>
                  <a:cubicBezTo>
                    <a:pt x="887" y="554"/>
                    <a:pt x="886" y="555"/>
                    <a:pt x="884" y="557"/>
                  </a:cubicBezTo>
                  <a:cubicBezTo>
                    <a:pt x="884" y="557"/>
                    <a:pt x="884" y="557"/>
                    <a:pt x="884" y="557"/>
                  </a:cubicBezTo>
                  <a:cubicBezTo>
                    <a:pt x="884" y="558"/>
                    <a:pt x="883" y="559"/>
                    <a:pt x="883" y="560"/>
                  </a:cubicBezTo>
                  <a:cubicBezTo>
                    <a:pt x="883" y="560"/>
                    <a:pt x="883" y="561"/>
                    <a:pt x="883" y="561"/>
                  </a:cubicBezTo>
                  <a:cubicBezTo>
                    <a:pt x="883" y="562"/>
                    <a:pt x="882" y="562"/>
                    <a:pt x="882" y="563"/>
                  </a:cubicBezTo>
                  <a:cubicBezTo>
                    <a:pt x="882" y="564"/>
                    <a:pt x="882" y="565"/>
                    <a:pt x="882" y="565"/>
                  </a:cubicBezTo>
                  <a:cubicBezTo>
                    <a:pt x="882" y="566"/>
                    <a:pt x="881" y="567"/>
                    <a:pt x="881" y="568"/>
                  </a:cubicBezTo>
                  <a:cubicBezTo>
                    <a:pt x="880" y="569"/>
                    <a:pt x="881" y="573"/>
                    <a:pt x="881" y="574"/>
                  </a:cubicBezTo>
                  <a:cubicBezTo>
                    <a:pt x="881" y="576"/>
                    <a:pt x="880" y="579"/>
                    <a:pt x="881" y="581"/>
                  </a:cubicBezTo>
                  <a:cubicBezTo>
                    <a:pt x="881" y="581"/>
                    <a:pt x="881" y="581"/>
                    <a:pt x="881" y="581"/>
                  </a:cubicBezTo>
                  <a:cubicBezTo>
                    <a:pt x="882" y="582"/>
                    <a:pt x="882" y="583"/>
                    <a:pt x="882" y="583"/>
                  </a:cubicBezTo>
                  <a:cubicBezTo>
                    <a:pt x="882" y="585"/>
                    <a:pt x="882" y="586"/>
                    <a:pt x="883" y="588"/>
                  </a:cubicBezTo>
                  <a:cubicBezTo>
                    <a:pt x="883" y="589"/>
                    <a:pt x="883" y="589"/>
                    <a:pt x="883" y="590"/>
                  </a:cubicBezTo>
                  <a:cubicBezTo>
                    <a:pt x="883" y="590"/>
                    <a:pt x="883" y="590"/>
                    <a:pt x="883" y="590"/>
                  </a:cubicBezTo>
                  <a:cubicBezTo>
                    <a:pt x="883" y="592"/>
                    <a:pt x="883" y="593"/>
                    <a:pt x="883" y="594"/>
                  </a:cubicBezTo>
                  <a:cubicBezTo>
                    <a:pt x="884" y="594"/>
                    <a:pt x="884" y="594"/>
                    <a:pt x="884" y="594"/>
                  </a:cubicBezTo>
                  <a:cubicBezTo>
                    <a:pt x="884" y="595"/>
                    <a:pt x="884" y="595"/>
                    <a:pt x="884" y="595"/>
                  </a:cubicBezTo>
                  <a:cubicBezTo>
                    <a:pt x="884" y="596"/>
                    <a:pt x="884" y="597"/>
                    <a:pt x="884" y="598"/>
                  </a:cubicBezTo>
                  <a:cubicBezTo>
                    <a:pt x="884" y="599"/>
                    <a:pt x="884" y="599"/>
                    <a:pt x="885" y="600"/>
                  </a:cubicBezTo>
                  <a:cubicBezTo>
                    <a:pt x="885" y="601"/>
                    <a:pt x="884" y="602"/>
                    <a:pt x="885" y="603"/>
                  </a:cubicBezTo>
                  <a:cubicBezTo>
                    <a:pt x="885" y="603"/>
                    <a:pt x="885" y="603"/>
                    <a:pt x="885" y="604"/>
                  </a:cubicBezTo>
                  <a:cubicBezTo>
                    <a:pt x="886" y="605"/>
                    <a:pt x="886" y="606"/>
                    <a:pt x="886" y="607"/>
                  </a:cubicBezTo>
                  <a:cubicBezTo>
                    <a:pt x="886" y="608"/>
                    <a:pt x="886" y="609"/>
                    <a:pt x="887" y="610"/>
                  </a:cubicBezTo>
                  <a:cubicBezTo>
                    <a:pt x="887" y="611"/>
                    <a:pt x="887" y="611"/>
                    <a:pt x="887" y="611"/>
                  </a:cubicBezTo>
                  <a:cubicBezTo>
                    <a:pt x="887" y="614"/>
                    <a:pt x="886" y="617"/>
                    <a:pt x="887" y="619"/>
                  </a:cubicBezTo>
                  <a:cubicBezTo>
                    <a:pt x="888" y="620"/>
                    <a:pt x="888" y="620"/>
                    <a:pt x="888" y="621"/>
                  </a:cubicBezTo>
                  <a:cubicBezTo>
                    <a:pt x="889" y="622"/>
                    <a:pt x="889" y="623"/>
                    <a:pt x="889" y="623"/>
                  </a:cubicBezTo>
                  <a:cubicBezTo>
                    <a:pt x="889" y="623"/>
                    <a:pt x="889" y="623"/>
                    <a:pt x="889" y="623"/>
                  </a:cubicBezTo>
                  <a:cubicBezTo>
                    <a:pt x="890" y="623"/>
                    <a:pt x="890" y="622"/>
                    <a:pt x="890" y="622"/>
                  </a:cubicBezTo>
                  <a:cubicBezTo>
                    <a:pt x="891" y="622"/>
                    <a:pt x="891" y="622"/>
                    <a:pt x="891" y="622"/>
                  </a:cubicBezTo>
                  <a:cubicBezTo>
                    <a:pt x="892" y="620"/>
                    <a:pt x="894" y="619"/>
                    <a:pt x="895" y="617"/>
                  </a:cubicBezTo>
                  <a:cubicBezTo>
                    <a:pt x="897" y="615"/>
                    <a:pt x="899" y="614"/>
                    <a:pt x="899" y="611"/>
                  </a:cubicBezTo>
                  <a:cubicBezTo>
                    <a:pt x="899" y="611"/>
                    <a:pt x="900" y="611"/>
                    <a:pt x="900" y="610"/>
                  </a:cubicBezTo>
                  <a:cubicBezTo>
                    <a:pt x="901" y="609"/>
                    <a:pt x="901" y="608"/>
                    <a:pt x="901" y="607"/>
                  </a:cubicBezTo>
                  <a:cubicBezTo>
                    <a:pt x="901" y="606"/>
                    <a:pt x="902" y="604"/>
                    <a:pt x="902" y="603"/>
                  </a:cubicBezTo>
                  <a:cubicBezTo>
                    <a:pt x="902" y="602"/>
                    <a:pt x="900" y="602"/>
                    <a:pt x="900" y="601"/>
                  </a:cubicBezTo>
                  <a:cubicBezTo>
                    <a:pt x="901" y="599"/>
                    <a:pt x="901" y="601"/>
                    <a:pt x="902" y="601"/>
                  </a:cubicBezTo>
                  <a:cubicBezTo>
                    <a:pt x="903" y="601"/>
                    <a:pt x="903" y="601"/>
                    <a:pt x="904" y="600"/>
                  </a:cubicBezTo>
                  <a:cubicBezTo>
                    <a:pt x="905" y="600"/>
                    <a:pt x="907" y="598"/>
                    <a:pt x="908" y="598"/>
                  </a:cubicBezTo>
                  <a:cubicBezTo>
                    <a:pt x="910" y="598"/>
                    <a:pt x="910" y="599"/>
                    <a:pt x="911" y="600"/>
                  </a:cubicBezTo>
                  <a:cubicBezTo>
                    <a:pt x="911" y="600"/>
                    <a:pt x="911" y="599"/>
                    <a:pt x="911" y="599"/>
                  </a:cubicBezTo>
                  <a:cubicBezTo>
                    <a:pt x="911" y="598"/>
                    <a:pt x="910" y="598"/>
                    <a:pt x="910" y="597"/>
                  </a:cubicBezTo>
                  <a:cubicBezTo>
                    <a:pt x="910" y="596"/>
                    <a:pt x="910" y="595"/>
                    <a:pt x="910" y="594"/>
                  </a:cubicBezTo>
                  <a:cubicBezTo>
                    <a:pt x="910" y="594"/>
                    <a:pt x="910" y="593"/>
                    <a:pt x="910" y="593"/>
                  </a:cubicBezTo>
                  <a:cubicBezTo>
                    <a:pt x="910" y="593"/>
                    <a:pt x="910" y="592"/>
                    <a:pt x="910" y="592"/>
                  </a:cubicBezTo>
                  <a:cubicBezTo>
                    <a:pt x="910" y="592"/>
                    <a:pt x="910" y="591"/>
                    <a:pt x="910" y="591"/>
                  </a:cubicBezTo>
                  <a:cubicBezTo>
                    <a:pt x="911" y="588"/>
                    <a:pt x="913" y="585"/>
                    <a:pt x="916" y="584"/>
                  </a:cubicBezTo>
                  <a:cubicBezTo>
                    <a:pt x="919" y="582"/>
                    <a:pt x="921" y="585"/>
                    <a:pt x="923" y="582"/>
                  </a:cubicBezTo>
                  <a:cubicBezTo>
                    <a:pt x="925" y="581"/>
                    <a:pt x="925" y="581"/>
                    <a:pt x="925" y="580"/>
                  </a:cubicBezTo>
                  <a:cubicBezTo>
                    <a:pt x="925" y="580"/>
                    <a:pt x="925" y="579"/>
                    <a:pt x="924" y="578"/>
                  </a:cubicBezTo>
                  <a:cubicBezTo>
                    <a:pt x="924" y="578"/>
                    <a:pt x="924" y="578"/>
                    <a:pt x="924" y="578"/>
                  </a:cubicBezTo>
                  <a:cubicBezTo>
                    <a:pt x="924" y="577"/>
                    <a:pt x="923" y="576"/>
                    <a:pt x="923" y="575"/>
                  </a:cubicBezTo>
                  <a:cubicBezTo>
                    <a:pt x="923" y="573"/>
                    <a:pt x="923" y="571"/>
                    <a:pt x="924" y="570"/>
                  </a:cubicBezTo>
                  <a:cubicBezTo>
                    <a:pt x="924" y="568"/>
                    <a:pt x="924" y="566"/>
                    <a:pt x="925" y="565"/>
                  </a:cubicBezTo>
                  <a:cubicBezTo>
                    <a:pt x="926" y="564"/>
                    <a:pt x="927" y="564"/>
                    <a:pt x="927" y="564"/>
                  </a:cubicBezTo>
                  <a:cubicBezTo>
                    <a:pt x="928" y="563"/>
                    <a:pt x="927" y="563"/>
                    <a:pt x="928" y="562"/>
                  </a:cubicBezTo>
                  <a:cubicBezTo>
                    <a:pt x="929" y="561"/>
                    <a:pt x="929" y="561"/>
                    <a:pt x="931" y="560"/>
                  </a:cubicBezTo>
                  <a:cubicBezTo>
                    <a:pt x="930" y="562"/>
                    <a:pt x="928" y="563"/>
                    <a:pt x="929" y="564"/>
                  </a:cubicBezTo>
                  <a:cubicBezTo>
                    <a:pt x="930" y="565"/>
                    <a:pt x="930" y="565"/>
                    <a:pt x="931" y="566"/>
                  </a:cubicBezTo>
                  <a:cubicBezTo>
                    <a:pt x="931" y="566"/>
                    <a:pt x="932" y="566"/>
                    <a:pt x="933" y="564"/>
                  </a:cubicBezTo>
                  <a:cubicBezTo>
                    <a:pt x="934" y="564"/>
                    <a:pt x="933" y="558"/>
                    <a:pt x="933" y="557"/>
                  </a:cubicBezTo>
                  <a:cubicBezTo>
                    <a:pt x="932" y="557"/>
                    <a:pt x="931" y="558"/>
                    <a:pt x="931" y="557"/>
                  </a:cubicBezTo>
                  <a:cubicBezTo>
                    <a:pt x="930" y="557"/>
                    <a:pt x="930" y="554"/>
                    <a:pt x="930" y="553"/>
                  </a:cubicBezTo>
                  <a:cubicBezTo>
                    <a:pt x="930" y="551"/>
                    <a:pt x="929" y="550"/>
                    <a:pt x="930" y="549"/>
                  </a:cubicBezTo>
                  <a:cubicBezTo>
                    <a:pt x="931" y="548"/>
                    <a:pt x="935" y="544"/>
                    <a:pt x="932" y="544"/>
                  </a:cubicBezTo>
                  <a:cubicBezTo>
                    <a:pt x="932" y="543"/>
                    <a:pt x="931" y="543"/>
                    <a:pt x="931" y="543"/>
                  </a:cubicBezTo>
                  <a:cubicBezTo>
                    <a:pt x="930" y="543"/>
                    <a:pt x="930" y="543"/>
                    <a:pt x="930" y="542"/>
                  </a:cubicBezTo>
                  <a:cubicBezTo>
                    <a:pt x="929" y="542"/>
                    <a:pt x="929" y="542"/>
                    <a:pt x="929" y="542"/>
                  </a:cubicBezTo>
                  <a:cubicBezTo>
                    <a:pt x="929" y="542"/>
                    <a:pt x="929" y="542"/>
                    <a:pt x="929" y="542"/>
                  </a:cubicBezTo>
                  <a:cubicBezTo>
                    <a:pt x="928" y="542"/>
                    <a:pt x="928" y="543"/>
                    <a:pt x="928" y="543"/>
                  </a:cubicBezTo>
                  <a:cubicBezTo>
                    <a:pt x="927" y="544"/>
                    <a:pt x="927" y="544"/>
                    <a:pt x="926" y="544"/>
                  </a:cubicBezTo>
                  <a:cubicBezTo>
                    <a:pt x="926" y="543"/>
                    <a:pt x="926" y="543"/>
                    <a:pt x="926" y="544"/>
                  </a:cubicBezTo>
                  <a:cubicBezTo>
                    <a:pt x="925" y="544"/>
                    <a:pt x="925" y="544"/>
                    <a:pt x="925" y="544"/>
                  </a:cubicBezTo>
                  <a:cubicBezTo>
                    <a:pt x="925" y="543"/>
                    <a:pt x="925" y="543"/>
                    <a:pt x="925" y="543"/>
                  </a:cubicBezTo>
                  <a:cubicBezTo>
                    <a:pt x="925" y="539"/>
                    <a:pt x="925" y="539"/>
                    <a:pt x="925" y="539"/>
                  </a:cubicBezTo>
                  <a:cubicBezTo>
                    <a:pt x="925" y="538"/>
                    <a:pt x="925" y="538"/>
                    <a:pt x="925" y="538"/>
                  </a:cubicBezTo>
                  <a:cubicBezTo>
                    <a:pt x="926" y="537"/>
                    <a:pt x="925" y="537"/>
                    <a:pt x="926" y="536"/>
                  </a:cubicBezTo>
                  <a:cubicBezTo>
                    <a:pt x="926" y="535"/>
                    <a:pt x="927" y="534"/>
                    <a:pt x="927" y="533"/>
                  </a:cubicBezTo>
                  <a:cubicBezTo>
                    <a:pt x="928" y="532"/>
                    <a:pt x="929" y="531"/>
                    <a:pt x="930" y="529"/>
                  </a:cubicBezTo>
                  <a:cubicBezTo>
                    <a:pt x="931" y="529"/>
                    <a:pt x="931" y="527"/>
                    <a:pt x="932" y="527"/>
                  </a:cubicBezTo>
                  <a:cubicBezTo>
                    <a:pt x="932" y="527"/>
                    <a:pt x="932" y="528"/>
                    <a:pt x="933" y="527"/>
                  </a:cubicBezTo>
                  <a:cubicBezTo>
                    <a:pt x="933" y="526"/>
                    <a:pt x="932" y="526"/>
                    <a:pt x="932" y="525"/>
                  </a:cubicBezTo>
                  <a:cubicBezTo>
                    <a:pt x="932" y="524"/>
                    <a:pt x="935" y="524"/>
                    <a:pt x="933" y="523"/>
                  </a:cubicBezTo>
                  <a:cubicBezTo>
                    <a:pt x="933" y="523"/>
                    <a:pt x="933" y="523"/>
                    <a:pt x="933" y="523"/>
                  </a:cubicBezTo>
                  <a:cubicBezTo>
                    <a:pt x="933" y="523"/>
                    <a:pt x="933" y="522"/>
                    <a:pt x="933" y="522"/>
                  </a:cubicBezTo>
                  <a:cubicBezTo>
                    <a:pt x="932" y="521"/>
                    <a:pt x="933" y="521"/>
                    <a:pt x="934" y="520"/>
                  </a:cubicBezTo>
                  <a:cubicBezTo>
                    <a:pt x="935" y="519"/>
                    <a:pt x="934" y="518"/>
                    <a:pt x="934" y="517"/>
                  </a:cubicBezTo>
                  <a:cubicBezTo>
                    <a:pt x="935" y="516"/>
                    <a:pt x="936" y="517"/>
                    <a:pt x="936" y="516"/>
                  </a:cubicBezTo>
                  <a:cubicBezTo>
                    <a:pt x="936" y="516"/>
                    <a:pt x="936" y="515"/>
                    <a:pt x="936" y="515"/>
                  </a:cubicBezTo>
                  <a:cubicBezTo>
                    <a:pt x="936" y="515"/>
                    <a:pt x="936" y="515"/>
                    <a:pt x="936" y="515"/>
                  </a:cubicBezTo>
                  <a:cubicBezTo>
                    <a:pt x="936" y="515"/>
                    <a:pt x="936" y="515"/>
                    <a:pt x="936" y="515"/>
                  </a:cubicBezTo>
                  <a:cubicBezTo>
                    <a:pt x="937" y="514"/>
                    <a:pt x="937" y="515"/>
                    <a:pt x="937" y="515"/>
                  </a:cubicBezTo>
                  <a:cubicBezTo>
                    <a:pt x="938" y="515"/>
                    <a:pt x="939" y="515"/>
                    <a:pt x="940" y="515"/>
                  </a:cubicBezTo>
                  <a:cubicBezTo>
                    <a:pt x="940" y="515"/>
                    <a:pt x="940" y="514"/>
                    <a:pt x="940" y="514"/>
                  </a:cubicBezTo>
                  <a:cubicBezTo>
                    <a:pt x="940" y="514"/>
                    <a:pt x="940" y="514"/>
                    <a:pt x="940" y="514"/>
                  </a:cubicBezTo>
                  <a:cubicBezTo>
                    <a:pt x="941" y="514"/>
                    <a:pt x="942" y="514"/>
                    <a:pt x="942" y="515"/>
                  </a:cubicBezTo>
                  <a:cubicBezTo>
                    <a:pt x="943" y="515"/>
                    <a:pt x="943" y="516"/>
                    <a:pt x="943" y="516"/>
                  </a:cubicBezTo>
                  <a:cubicBezTo>
                    <a:pt x="943" y="516"/>
                    <a:pt x="943" y="516"/>
                    <a:pt x="943" y="516"/>
                  </a:cubicBezTo>
                  <a:cubicBezTo>
                    <a:pt x="945" y="519"/>
                    <a:pt x="947" y="515"/>
                    <a:pt x="945" y="514"/>
                  </a:cubicBezTo>
                  <a:cubicBezTo>
                    <a:pt x="947" y="513"/>
                    <a:pt x="948" y="512"/>
                    <a:pt x="949" y="511"/>
                  </a:cubicBezTo>
                  <a:cubicBezTo>
                    <a:pt x="951" y="511"/>
                    <a:pt x="951" y="509"/>
                    <a:pt x="953" y="509"/>
                  </a:cubicBezTo>
                  <a:cubicBezTo>
                    <a:pt x="953" y="509"/>
                    <a:pt x="953" y="509"/>
                    <a:pt x="953" y="509"/>
                  </a:cubicBezTo>
                  <a:cubicBezTo>
                    <a:pt x="953" y="512"/>
                    <a:pt x="953" y="512"/>
                    <a:pt x="953" y="512"/>
                  </a:cubicBezTo>
                  <a:cubicBezTo>
                    <a:pt x="953" y="513"/>
                    <a:pt x="953" y="513"/>
                    <a:pt x="953" y="513"/>
                  </a:cubicBezTo>
                  <a:cubicBezTo>
                    <a:pt x="952" y="515"/>
                    <a:pt x="952" y="516"/>
                    <a:pt x="953" y="517"/>
                  </a:cubicBezTo>
                  <a:cubicBezTo>
                    <a:pt x="955" y="517"/>
                    <a:pt x="956" y="514"/>
                    <a:pt x="957" y="512"/>
                  </a:cubicBezTo>
                  <a:cubicBezTo>
                    <a:pt x="959" y="510"/>
                    <a:pt x="961" y="510"/>
                    <a:pt x="963" y="508"/>
                  </a:cubicBezTo>
                  <a:cubicBezTo>
                    <a:pt x="964" y="508"/>
                    <a:pt x="965" y="508"/>
                    <a:pt x="966" y="507"/>
                  </a:cubicBezTo>
                  <a:cubicBezTo>
                    <a:pt x="967" y="507"/>
                    <a:pt x="973" y="506"/>
                    <a:pt x="974" y="507"/>
                  </a:cubicBezTo>
                  <a:cubicBezTo>
                    <a:pt x="975" y="508"/>
                    <a:pt x="975" y="508"/>
                    <a:pt x="975" y="509"/>
                  </a:cubicBezTo>
                  <a:cubicBezTo>
                    <a:pt x="975" y="509"/>
                    <a:pt x="975" y="509"/>
                    <a:pt x="975" y="509"/>
                  </a:cubicBezTo>
                  <a:cubicBezTo>
                    <a:pt x="976" y="509"/>
                    <a:pt x="976" y="509"/>
                    <a:pt x="976" y="509"/>
                  </a:cubicBezTo>
                  <a:cubicBezTo>
                    <a:pt x="977" y="510"/>
                    <a:pt x="977" y="511"/>
                    <a:pt x="978" y="512"/>
                  </a:cubicBezTo>
                  <a:cubicBezTo>
                    <a:pt x="978" y="512"/>
                    <a:pt x="978" y="512"/>
                    <a:pt x="978" y="512"/>
                  </a:cubicBezTo>
                  <a:cubicBezTo>
                    <a:pt x="978" y="512"/>
                    <a:pt x="978" y="512"/>
                    <a:pt x="978" y="512"/>
                  </a:cubicBezTo>
                  <a:cubicBezTo>
                    <a:pt x="977" y="512"/>
                    <a:pt x="979" y="514"/>
                    <a:pt x="979" y="514"/>
                  </a:cubicBezTo>
                  <a:cubicBezTo>
                    <a:pt x="979" y="515"/>
                    <a:pt x="979" y="515"/>
                    <a:pt x="979" y="515"/>
                  </a:cubicBezTo>
                  <a:cubicBezTo>
                    <a:pt x="981" y="517"/>
                    <a:pt x="981" y="515"/>
                    <a:pt x="982" y="514"/>
                  </a:cubicBezTo>
                  <a:cubicBezTo>
                    <a:pt x="982" y="512"/>
                    <a:pt x="982" y="511"/>
                    <a:pt x="984" y="509"/>
                  </a:cubicBezTo>
                  <a:cubicBezTo>
                    <a:pt x="984" y="509"/>
                    <a:pt x="985" y="509"/>
                    <a:pt x="985" y="508"/>
                  </a:cubicBezTo>
                  <a:cubicBezTo>
                    <a:pt x="986" y="507"/>
                    <a:pt x="987" y="507"/>
                    <a:pt x="988" y="506"/>
                  </a:cubicBezTo>
                  <a:cubicBezTo>
                    <a:pt x="990" y="504"/>
                    <a:pt x="993" y="503"/>
                    <a:pt x="993" y="501"/>
                  </a:cubicBezTo>
                  <a:cubicBezTo>
                    <a:pt x="993" y="500"/>
                    <a:pt x="993" y="500"/>
                    <a:pt x="993" y="500"/>
                  </a:cubicBezTo>
                  <a:cubicBezTo>
                    <a:pt x="995" y="501"/>
                    <a:pt x="995" y="501"/>
                    <a:pt x="995" y="498"/>
                  </a:cubicBezTo>
                  <a:cubicBezTo>
                    <a:pt x="996" y="500"/>
                    <a:pt x="999" y="497"/>
                    <a:pt x="998" y="496"/>
                  </a:cubicBezTo>
                  <a:cubicBezTo>
                    <a:pt x="997" y="496"/>
                    <a:pt x="998" y="495"/>
                    <a:pt x="998" y="495"/>
                  </a:cubicBezTo>
                  <a:cubicBezTo>
                    <a:pt x="998" y="495"/>
                    <a:pt x="998" y="495"/>
                    <a:pt x="998" y="495"/>
                  </a:cubicBezTo>
                  <a:cubicBezTo>
                    <a:pt x="999" y="495"/>
                    <a:pt x="999" y="495"/>
                    <a:pt x="999" y="495"/>
                  </a:cubicBezTo>
                  <a:cubicBezTo>
                    <a:pt x="1000" y="496"/>
                    <a:pt x="1000" y="495"/>
                    <a:pt x="1001" y="494"/>
                  </a:cubicBezTo>
                  <a:cubicBezTo>
                    <a:pt x="1002" y="494"/>
                    <a:pt x="1003" y="491"/>
                    <a:pt x="1003" y="491"/>
                  </a:cubicBezTo>
                  <a:cubicBezTo>
                    <a:pt x="1004" y="491"/>
                    <a:pt x="1004" y="492"/>
                    <a:pt x="1005" y="492"/>
                  </a:cubicBezTo>
                  <a:cubicBezTo>
                    <a:pt x="1006" y="491"/>
                    <a:pt x="1005" y="489"/>
                    <a:pt x="1007" y="489"/>
                  </a:cubicBezTo>
                  <a:cubicBezTo>
                    <a:pt x="1011" y="490"/>
                    <a:pt x="1013" y="486"/>
                    <a:pt x="1016" y="485"/>
                  </a:cubicBezTo>
                  <a:cubicBezTo>
                    <a:pt x="1018" y="484"/>
                    <a:pt x="1025" y="481"/>
                    <a:pt x="1023" y="480"/>
                  </a:cubicBezTo>
                  <a:cubicBezTo>
                    <a:pt x="1024" y="479"/>
                    <a:pt x="1024" y="479"/>
                    <a:pt x="1024" y="479"/>
                  </a:cubicBezTo>
                  <a:cubicBezTo>
                    <a:pt x="1024" y="479"/>
                    <a:pt x="1025" y="480"/>
                    <a:pt x="1025" y="480"/>
                  </a:cubicBezTo>
                  <a:cubicBezTo>
                    <a:pt x="1025" y="480"/>
                    <a:pt x="1028" y="479"/>
                    <a:pt x="1028" y="479"/>
                  </a:cubicBezTo>
                  <a:cubicBezTo>
                    <a:pt x="1028" y="479"/>
                    <a:pt x="1028" y="479"/>
                    <a:pt x="1028" y="479"/>
                  </a:cubicBezTo>
                  <a:cubicBezTo>
                    <a:pt x="1028" y="479"/>
                    <a:pt x="1028" y="479"/>
                    <a:pt x="1028" y="479"/>
                  </a:cubicBezTo>
                  <a:cubicBezTo>
                    <a:pt x="1027" y="479"/>
                    <a:pt x="1027" y="479"/>
                    <a:pt x="1026" y="478"/>
                  </a:cubicBezTo>
                  <a:cubicBezTo>
                    <a:pt x="1026" y="478"/>
                    <a:pt x="1025" y="475"/>
                    <a:pt x="1027" y="475"/>
                  </a:cubicBezTo>
                  <a:cubicBezTo>
                    <a:pt x="1027" y="475"/>
                    <a:pt x="1027" y="476"/>
                    <a:pt x="1027" y="476"/>
                  </a:cubicBezTo>
                  <a:cubicBezTo>
                    <a:pt x="1027" y="476"/>
                    <a:pt x="1027" y="476"/>
                    <a:pt x="1027" y="476"/>
                  </a:cubicBezTo>
                  <a:cubicBezTo>
                    <a:pt x="1028" y="477"/>
                    <a:pt x="1028" y="477"/>
                    <a:pt x="1029" y="477"/>
                  </a:cubicBezTo>
                  <a:cubicBezTo>
                    <a:pt x="1029" y="477"/>
                    <a:pt x="1029" y="478"/>
                    <a:pt x="1029" y="478"/>
                  </a:cubicBezTo>
                  <a:cubicBezTo>
                    <a:pt x="1029" y="478"/>
                    <a:pt x="1029" y="478"/>
                    <a:pt x="1029" y="479"/>
                  </a:cubicBezTo>
                  <a:cubicBezTo>
                    <a:pt x="1029" y="479"/>
                    <a:pt x="1029" y="479"/>
                    <a:pt x="1029" y="479"/>
                  </a:cubicBezTo>
                  <a:cubicBezTo>
                    <a:pt x="1032" y="479"/>
                    <a:pt x="1035" y="480"/>
                    <a:pt x="1037" y="481"/>
                  </a:cubicBezTo>
                  <a:cubicBezTo>
                    <a:pt x="1038" y="481"/>
                    <a:pt x="1039" y="482"/>
                    <a:pt x="1040" y="482"/>
                  </a:cubicBezTo>
                  <a:cubicBezTo>
                    <a:pt x="1041" y="482"/>
                    <a:pt x="1040" y="481"/>
                    <a:pt x="1040" y="480"/>
                  </a:cubicBezTo>
                  <a:cubicBezTo>
                    <a:pt x="1040" y="480"/>
                    <a:pt x="1040" y="480"/>
                    <a:pt x="1040" y="479"/>
                  </a:cubicBezTo>
                  <a:cubicBezTo>
                    <a:pt x="1040" y="479"/>
                    <a:pt x="1040" y="479"/>
                    <a:pt x="1040" y="479"/>
                  </a:cubicBezTo>
                  <a:cubicBezTo>
                    <a:pt x="1040" y="480"/>
                    <a:pt x="1041" y="480"/>
                    <a:pt x="1041" y="480"/>
                  </a:cubicBezTo>
                  <a:cubicBezTo>
                    <a:pt x="1042" y="480"/>
                    <a:pt x="1043" y="478"/>
                    <a:pt x="1044" y="477"/>
                  </a:cubicBezTo>
                  <a:cubicBezTo>
                    <a:pt x="1044" y="475"/>
                    <a:pt x="1043" y="475"/>
                    <a:pt x="1042" y="474"/>
                  </a:cubicBezTo>
                  <a:cubicBezTo>
                    <a:pt x="1042" y="474"/>
                    <a:pt x="1042" y="473"/>
                    <a:pt x="1042" y="473"/>
                  </a:cubicBezTo>
                  <a:cubicBezTo>
                    <a:pt x="1042" y="473"/>
                    <a:pt x="1042" y="473"/>
                    <a:pt x="1042" y="473"/>
                  </a:cubicBezTo>
                  <a:cubicBezTo>
                    <a:pt x="1042" y="473"/>
                    <a:pt x="1038" y="472"/>
                    <a:pt x="1041" y="472"/>
                  </a:cubicBezTo>
                  <a:cubicBezTo>
                    <a:pt x="1044" y="472"/>
                    <a:pt x="1040" y="468"/>
                    <a:pt x="1039" y="468"/>
                  </a:cubicBezTo>
                  <a:cubicBezTo>
                    <a:pt x="1039" y="466"/>
                    <a:pt x="1037" y="466"/>
                    <a:pt x="1037" y="464"/>
                  </a:cubicBezTo>
                  <a:cubicBezTo>
                    <a:pt x="1036" y="464"/>
                    <a:pt x="1036" y="464"/>
                    <a:pt x="1035" y="464"/>
                  </a:cubicBezTo>
                  <a:cubicBezTo>
                    <a:pt x="1035" y="462"/>
                    <a:pt x="1038" y="464"/>
                    <a:pt x="1038" y="461"/>
                  </a:cubicBezTo>
                  <a:cubicBezTo>
                    <a:pt x="1038" y="460"/>
                    <a:pt x="1037" y="458"/>
                    <a:pt x="1035" y="458"/>
                  </a:cubicBezTo>
                  <a:cubicBezTo>
                    <a:pt x="1035" y="458"/>
                    <a:pt x="1035" y="457"/>
                    <a:pt x="1035" y="457"/>
                  </a:cubicBezTo>
                  <a:cubicBezTo>
                    <a:pt x="1036" y="456"/>
                    <a:pt x="1037" y="455"/>
                    <a:pt x="1035" y="453"/>
                  </a:cubicBezTo>
                  <a:cubicBezTo>
                    <a:pt x="1035" y="453"/>
                    <a:pt x="1035" y="453"/>
                    <a:pt x="1035" y="452"/>
                  </a:cubicBezTo>
                  <a:cubicBezTo>
                    <a:pt x="1033" y="455"/>
                    <a:pt x="1030" y="452"/>
                    <a:pt x="1029" y="450"/>
                  </a:cubicBezTo>
                  <a:cubicBezTo>
                    <a:pt x="1029" y="449"/>
                    <a:pt x="1030" y="443"/>
                    <a:pt x="1027" y="447"/>
                  </a:cubicBezTo>
                  <a:cubicBezTo>
                    <a:pt x="1026" y="447"/>
                    <a:pt x="1025" y="447"/>
                    <a:pt x="1025" y="448"/>
                  </a:cubicBezTo>
                  <a:cubicBezTo>
                    <a:pt x="1023" y="449"/>
                    <a:pt x="1021" y="445"/>
                    <a:pt x="1021" y="444"/>
                  </a:cubicBezTo>
                  <a:cubicBezTo>
                    <a:pt x="1021" y="444"/>
                    <a:pt x="1021" y="444"/>
                    <a:pt x="1022" y="444"/>
                  </a:cubicBezTo>
                  <a:cubicBezTo>
                    <a:pt x="1023" y="445"/>
                    <a:pt x="1022" y="444"/>
                    <a:pt x="1024" y="444"/>
                  </a:cubicBezTo>
                  <a:cubicBezTo>
                    <a:pt x="1023" y="444"/>
                    <a:pt x="1026" y="445"/>
                    <a:pt x="1026" y="445"/>
                  </a:cubicBezTo>
                  <a:cubicBezTo>
                    <a:pt x="1028" y="444"/>
                    <a:pt x="1026" y="442"/>
                    <a:pt x="1029" y="443"/>
                  </a:cubicBezTo>
                  <a:cubicBezTo>
                    <a:pt x="1029" y="444"/>
                    <a:pt x="1029" y="446"/>
                    <a:pt x="1031" y="446"/>
                  </a:cubicBezTo>
                  <a:cubicBezTo>
                    <a:pt x="1032" y="447"/>
                    <a:pt x="1038" y="448"/>
                    <a:pt x="1039" y="447"/>
                  </a:cubicBezTo>
                  <a:cubicBezTo>
                    <a:pt x="1041" y="445"/>
                    <a:pt x="1043" y="445"/>
                    <a:pt x="1045" y="442"/>
                  </a:cubicBezTo>
                  <a:cubicBezTo>
                    <a:pt x="1046" y="441"/>
                    <a:pt x="1047" y="440"/>
                    <a:pt x="1048" y="439"/>
                  </a:cubicBezTo>
                  <a:cubicBezTo>
                    <a:pt x="1049" y="437"/>
                    <a:pt x="1049" y="437"/>
                    <a:pt x="1050" y="435"/>
                  </a:cubicBezTo>
                  <a:cubicBezTo>
                    <a:pt x="1050" y="434"/>
                    <a:pt x="1051" y="433"/>
                    <a:pt x="1050" y="431"/>
                  </a:cubicBezTo>
                  <a:cubicBezTo>
                    <a:pt x="1050" y="429"/>
                    <a:pt x="1048" y="429"/>
                    <a:pt x="1048" y="427"/>
                  </a:cubicBezTo>
                  <a:cubicBezTo>
                    <a:pt x="1047" y="425"/>
                    <a:pt x="1048" y="424"/>
                    <a:pt x="1049" y="422"/>
                  </a:cubicBezTo>
                  <a:cubicBezTo>
                    <a:pt x="1049" y="424"/>
                    <a:pt x="1050" y="423"/>
                    <a:pt x="1051" y="423"/>
                  </a:cubicBezTo>
                  <a:cubicBezTo>
                    <a:pt x="1052" y="421"/>
                    <a:pt x="1051" y="421"/>
                    <a:pt x="1052" y="421"/>
                  </a:cubicBezTo>
                  <a:cubicBezTo>
                    <a:pt x="1053" y="421"/>
                    <a:pt x="1053" y="423"/>
                    <a:pt x="1055" y="422"/>
                  </a:cubicBezTo>
                  <a:cubicBezTo>
                    <a:pt x="1056" y="421"/>
                    <a:pt x="1055" y="419"/>
                    <a:pt x="1057" y="419"/>
                  </a:cubicBezTo>
                  <a:cubicBezTo>
                    <a:pt x="1057" y="419"/>
                    <a:pt x="1057" y="420"/>
                    <a:pt x="1057" y="420"/>
                  </a:cubicBezTo>
                  <a:cubicBezTo>
                    <a:pt x="1056" y="424"/>
                    <a:pt x="1053" y="425"/>
                    <a:pt x="1056" y="429"/>
                  </a:cubicBezTo>
                  <a:cubicBezTo>
                    <a:pt x="1056" y="430"/>
                    <a:pt x="1057" y="430"/>
                    <a:pt x="1057" y="431"/>
                  </a:cubicBezTo>
                  <a:cubicBezTo>
                    <a:pt x="1057" y="432"/>
                    <a:pt x="1056" y="433"/>
                    <a:pt x="1056" y="434"/>
                  </a:cubicBezTo>
                  <a:cubicBezTo>
                    <a:pt x="1057" y="435"/>
                    <a:pt x="1060" y="434"/>
                    <a:pt x="1061" y="434"/>
                  </a:cubicBezTo>
                  <a:cubicBezTo>
                    <a:pt x="1063" y="434"/>
                    <a:pt x="1064" y="433"/>
                    <a:pt x="1065" y="432"/>
                  </a:cubicBezTo>
                  <a:cubicBezTo>
                    <a:pt x="1066" y="432"/>
                    <a:pt x="1066" y="431"/>
                    <a:pt x="1067" y="431"/>
                  </a:cubicBezTo>
                  <a:cubicBezTo>
                    <a:pt x="1068" y="431"/>
                    <a:pt x="1069" y="432"/>
                    <a:pt x="1069" y="433"/>
                  </a:cubicBezTo>
                  <a:cubicBezTo>
                    <a:pt x="1071" y="434"/>
                    <a:pt x="1073" y="434"/>
                    <a:pt x="1074" y="435"/>
                  </a:cubicBezTo>
                  <a:cubicBezTo>
                    <a:pt x="1074" y="435"/>
                    <a:pt x="1075" y="440"/>
                    <a:pt x="1075" y="441"/>
                  </a:cubicBezTo>
                  <a:cubicBezTo>
                    <a:pt x="1074" y="442"/>
                    <a:pt x="1076" y="443"/>
                    <a:pt x="1077" y="443"/>
                  </a:cubicBezTo>
                  <a:cubicBezTo>
                    <a:pt x="1079" y="445"/>
                    <a:pt x="1078" y="445"/>
                    <a:pt x="1081" y="444"/>
                  </a:cubicBezTo>
                  <a:cubicBezTo>
                    <a:pt x="1084" y="443"/>
                    <a:pt x="1082" y="444"/>
                    <a:pt x="1083" y="445"/>
                  </a:cubicBezTo>
                  <a:cubicBezTo>
                    <a:pt x="1083" y="447"/>
                    <a:pt x="1086" y="447"/>
                    <a:pt x="1086" y="449"/>
                  </a:cubicBezTo>
                  <a:cubicBezTo>
                    <a:pt x="1088" y="451"/>
                    <a:pt x="1089" y="451"/>
                    <a:pt x="1091" y="452"/>
                  </a:cubicBezTo>
                  <a:cubicBezTo>
                    <a:pt x="1092" y="453"/>
                    <a:pt x="1093" y="454"/>
                    <a:pt x="1094" y="453"/>
                  </a:cubicBezTo>
                  <a:cubicBezTo>
                    <a:pt x="1095" y="452"/>
                    <a:pt x="1093" y="450"/>
                    <a:pt x="1094" y="450"/>
                  </a:cubicBezTo>
                  <a:cubicBezTo>
                    <a:pt x="1094" y="449"/>
                    <a:pt x="1096" y="452"/>
                    <a:pt x="1098" y="451"/>
                  </a:cubicBezTo>
                  <a:cubicBezTo>
                    <a:pt x="1100" y="450"/>
                    <a:pt x="1095" y="447"/>
                    <a:pt x="1093" y="447"/>
                  </a:cubicBezTo>
                  <a:cubicBezTo>
                    <a:pt x="1097" y="446"/>
                    <a:pt x="1094" y="445"/>
                    <a:pt x="1094" y="444"/>
                  </a:cubicBezTo>
                  <a:cubicBezTo>
                    <a:pt x="1097" y="444"/>
                    <a:pt x="1100" y="442"/>
                    <a:pt x="1098" y="438"/>
                  </a:cubicBezTo>
                  <a:cubicBezTo>
                    <a:pt x="1098" y="438"/>
                    <a:pt x="1097" y="438"/>
                    <a:pt x="1096" y="438"/>
                  </a:cubicBezTo>
                  <a:cubicBezTo>
                    <a:pt x="1100" y="438"/>
                    <a:pt x="1100" y="435"/>
                    <a:pt x="1097" y="432"/>
                  </a:cubicBezTo>
                  <a:cubicBezTo>
                    <a:pt x="1097" y="432"/>
                    <a:pt x="1095" y="432"/>
                    <a:pt x="1096" y="431"/>
                  </a:cubicBezTo>
                  <a:cubicBezTo>
                    <a:pt x="1097" y="430"/>
                    <a:pt x="1098" y="431"/>
                    <a:pt x="1099" y="432"/>
                  </a:cubicBezTo>
                  <a:cubicBezTo>
                    <a:pt x="1099" y="433"/>
                    <a:pt x="1100" y="433"/>
                    <a:pt x="1101" y="433"/>
                  </a:cubicBezTo>
                  <a:cubicBezTo>
                    <a:pt x="1102" y="433"/>
                    <a:pt x="1105" y="434"/>
                    <a:pt x="1106" y="433"/>
                  </a:cubicBezTo>
                  <a:cubicBezTo>
                    <a:pt x="1109" y="433"/>
                    <a:pt x="1104" y="431"/>
                    <a:pt x="1105" y="429"/>
                  </a:cubicBezTo>
                  <a:cubicBezTo>
                    <a:pt x="1106" y="430"/>
                    <a:pt x="1109" y="432"/>
                    <a:pt x="1110" y="431"/>
                  </a:cubicBezTo>
                  <a:cubicBezTo>
                    <a:pt x="1110" y="431"/>
                    <a:pt x="1110" y="429"/>
                    <a:pt x="1110" y="428"/>
                  </a:cubicBezTo>
                  <a:cubicBezTo>
                    <a:pt x="1111" y="427"/>
                    <a:pt x="1112" y="426"/>
                    <a:pt x="1113" y="425"/>
                  </a:cubicBezTo>
                  <a:cubicBezTo>
                    <a:pt x="1113" y="425"/>
                    <a:pt x="1115" y="425"/>
                    <a:pt x="1116" y="424"/>
                  </a:cubicBezTo>
                  <a:cubicBezTo>
                    <a:pt x="1117" y="423"/>
                    <a:pt x="1115" y="423"/>
                    <a:pt x="1114" y="423"/>
                  </a:cubicBezTo>
                  <a:cubicBezTo>
                    <a:pt x="1112" y="421"/>
                    <a:pt x="1112" y="420"/>
                    <a:pt x="1110" y="419"/>
                  </a:cubicBezTo>
                  <a:cubicBezTo>
                    <a:pt x="1108" y="417"/>
                    <a:pt x="1106" y="416"/>
                    <a:pt x="1105" y="414"/>
                  </a:cubicBezTo>
                  <a:cubicBezTo>
                    <a:pt x="1104" y="413"/>
                    <a:pt x="1104" y="412"/>
                    <a:pt x="1104" y="411"/>
                  </a:cubicBezTo>
                  <a:cubicBezTo>
                    <a:pt x="1103" y="411"/>
                    <a:pt x="1102" y="410"/>
                    <a:pt x="1102" y="409"/>
                  </a:cubicBezTo>
                  <a:cubicBezTo>
                    <a:pt x="1101" y="409"/>
                    <a:pt x="1099" y="409"/>
                    <a:pt x="1099" y="409"/>
                  </a:cubicBezTo>
                  <a:cubicBezTo>
                    <a:pt x="1098" y="409"/>
                    <a:pt x="1098" y="408"/>
                    <a:pt x="1097" y="409"/>
                  </a:cubicBezTo>
                  <a:cubicBezTo>
                    <a:pt x="1097" y="409"/>
                    <a:pt x="1097" y="409"/>
                    <a:pt x="1097" y="410"/>
                  </a:cubicBezTo>
                  <a:cubicBezTo>
                    <a:pt x="1096" y="410"/>
                    <a:pt x="1095" y="409"/>
                    <a:pt x="1094" y="409"/>
                  </a:cubicBezTo>
                  <a:cubicBezTo>
                    <a:pt x="1094" y="409"/>
                    <a:pt x="1093" y="409"/>
                    <a:pt x="1093" y="409"/>
                  </a:cubicBezTo>
                  <a:cubicBezTo>
                    <a:pt x="1093" y="410"/>
                    <a:pt x="1092" y="410"/>
                    <a:pt x="1092" y="411"/>
                  </a:cubicBezTo>
                  <a:cubicBezTo>
                    <a:pt x="1090" y="410"/>
                    <a:pt x="1093" y="409"/>
                    <a:pt x="1092" y="408"/>
                  </a:cubicBezTo>
                  <a:cubicBezTo>
                    <a:pt x="1091" y="406"/>
                    <a:pt x="1085" y="406"/>
                    <a:pt x="1084" y="407"/>
                  </a:cubicBezTo>
                  <a:cubicBezTo>
                    <a:pt x="1086" y="408"/>
                    <a:pt x="1087" y="409"/>
                    <a:pt x="1087" y="411"/>
                  </a:cubicBezTo>
                  <a:cubicBezTo>
                    <a:pt x="1087" y="411"/>
                    <a:pt x="1087" y="412"/>
                    <a:pt x="1087" y="413"/>
                  </a:cubicBezTo>
                  <a:cubicBezTo>
                    <a:pt x="1087" y="413"/>
                    <a:pt x="1086" y="415"/>
                    <a:pt x="1086" y="415"/>
                  </a:cubicBezTo>
                  <a:cubicBezTo>
                    <a:pt x="1086" y="417"/>
                    <a:pt x="1088" y="416"/>
                    <a:pt x="1089" y="418"/>
                  </a:cubicBezTo>
                  <a:cubicBezTo>
                    <a:pt x="1089" y="419"/>
                    <a:pt x="1087" y="422"/>
                    <a:pt x="1087" y="419"/>
                  </a:cubicBezTo>
                  <a:cubicBezTo>
                    <a:pt x="1087" y="419"/>
                    <a:pt x="1087" y="418"/>
                    <a:pt x="1086" y="418"/>
                  </a:cubicBezTo>
                  <a:cubicBezTo>
                    <a:pt x="1086" y="417"/>
                    <a:pt x="1085" y="418"/>
                    <a:pt x="1085" y="419"/>
                  </a:cubicBezTo>
                  <a:cubicBezTo>
                    <a:pt x="1083" y="420"/>
                    <a:pt x="1084" y="418"/>
                    <a:pt x="1084" y="417"/>
                  </a:cubicBezTo>
                  <a:cubicBezTo>
                    <a:pt x="1083" y="416"/>
                    <a:pt x="1083" y="416"/>
                    <a:pt x="1082" y="415"/>
                  </a:cubicBezTo>
                  <a:cubicBezTo>
                    <a:pt x="1082" y="414"/>
                    <a:pt x="1080" y="415"/>
                    <a:pt x="1080" y="413"/>
                  </a:cubicBezTo>
                  <a:cubicBezTo>
                    <a:pt x="1081" y="413"/>
                    <a:pt x="1082" y="412"/>
                    <a:pt x="1082" y="412"/>
                  </a:cubicBezTo>
                  <a:cubicBezTo>
                    <a:pt x="1082" y="411"/>
                    <a:pt x="1082" y="410"/>
                    <a:pt x="1081" y="409"/>
                  </a:cubicBezTo>
                  <a:cubicBezTo>
                    <a:pt x="1081" y="407"/>
                    <a:pt x="1081" y="406"/>
                    <a:pt x="1081" y="405"/>
                  </a:cubicBezTo>
                  <a:cubicBezTo>
                    <a:pt x="1081" y="403"/>
                    <a:pt x="1081" y="399"/>
                    <a:pt x="1080" y="402"/>
                  </a:cubicBezTo>
                  <a:cubicBezTo>
                    <a:pt x="1079" y="402"/>
                    <a:pt x="1079" y="402"/>
                    <a:pt x="1078" y="402"/>
                  </a:cubicBezTo>
                  <a:cubicBezTo>
                    <a:pt x="1079" y="400"/>
                    <a:pt x="1079" y="397"/>
                    <a:pt x="1076" y="395"/>
                  </a:cubicBezTo>
                  <a:cubicBezTo>
                    <a:pt x="1073" y="393"/>
                    <a:pt x="1075" y="397"/>
                    <a:pt x="1075" y="398"/>
                  </a:cubicBezTo>
                  <a:cubicBezTo>
                    <a:pt x="1074" y="396"/>
                    <a:pt x="1072" y="398"/>
                    <a:pt x="1072" y="396"/>
                  </a:cubicBezTo>
                  <a:cubicBezTo>
                    <a:pt x="1071" y="395"/>
                    <a:pt x="1073" y="395"/>
                    <a:pt x="1073" y="394"/>
                  </a:cubicBezTo>
                  <a:cubicBezTo>
                    <a:pt x="1073" y="392"/>
                    <a:pt x="1072" y="393"/>
                    <a:pt x="1071" y="392"/>
                  </a:cubicBezTo>
                  <a:cubicBezTo>
                    <a:pt x="1069" y="392"/>
                    <a:pt x="1069" y="392"/>
                    <a:pt x="1067" y="391"/>
                  </a:cubicBezTo>
                  <a:cubicBezTo>
                    <a:pt x="1068" y="390"/>
                    <a:pt x="1068" y="390"/>
                    <a:pt x="1069" y="390"/>
                  </a:cubicBezTo>
                  <a:cubicBezTo>
                    <a:pt x="1068" y="389"/>
                    <a:pt x="1067" y="388"/>
                    <a:pt x="1067" y="388"/>
                  </a:cubicBezTo>
                  <a:cubicBezTo>
                    <a:pt x="1066" y="388"/>
                    <a:pt x="1066" y="389"/>
                    <a:pt x="1065" y="388"/>
                  </a:cubicBezTo>
                  <a:cubicBezTo>
                    <a:pt x="1065" y="388"/>
                    <a:pt x="1065" y="385"/>
                    <a:pt x="1063" y="387"/>
                  </a:cubicBezTo>
                  <a:cubicBezTo>
                    <a:pt x="1062" y="388"/>
                    <a:pt x="1064" y="392"/>
                    <a:pt x="1062" y="392"/>
                  </a:cubicBezTo>
                  <a:cubicBezTo>
                    <a:pt x="1062" y="390"/>
                    <a:pt x="1063" y="385"/>
                    <a:pt x="1060" y="385"/>
                  </a:cubicBezTo>
                  <a:cubicBezTo>
                    <a:pt x="1060" y="383"/>
                    <a:pt x="1058" y="382"/>
                    <a:pt x="1056" y="381"/>
                  </a:cubicBezTo>
                  <a:cubicBezTo>
                    <a:pt x="1054" y="380"/>
                    <a:pt x="1056" y="379"/>
                    <a:pt x="1054" y="377"/>
                  </a:cubicBezTo>
                  <a:cubicBezTo>
                    <a:pt x="1054" y="376"/>
                    <a:pt x="1053" y="376"/>
                    <a:pt x="1052" y="376"/>
                  </a:cubicBezTo>
                  <a:cubicBezTo>
                    <a:pt x="1051" y="376"/>
                    <a:pt x="1051" y="375"/>
                    <a:pt x="1050" y="375"/>
                  </a:cubicBezTo>
                  <a:cubicBezTo>
                    <a:pt x="1049" y="374"/>
                    <a:pt x="1046" y="372"/>
                    <a:pt x="1044" y="372"/>
                  </a:cubicBezTo>
                  <a:cubicBezTo>
                    <a:pt x="1044" y="371"/>
                    <a:pt x="1044" y="369"/>
                    <a:pt x="1042" y="368"/>
                  </a:cubicBezTo>
                  <a:cubicBezTo>
                    <a:pt x="1041" y="367"/>
                    <a:pt x="1038" y="368"/>
                    <a:pt x="1037" y="366"/>
                  </a:cubicBezTo>
                  <a:cubicBezTo>
                    <a:pt x="1038" y="364"/>
                    <a:pt x="1040" y="367"/>
                    <a:pt x="1039" y="366"/>
                  </a:cubicBezTo>
                  <a:cubicBezTo>
                    <a:pt x="1039" y="363"/>
                    <a:pt x="1034" y="363"/>
                    <a:pt x="1033" y="363"/>
                  </a:cubicBezTo>
                  <a:cubicBezTo>
                    <a:pt x="1031" y="362"/>
                    <a:pt x="1029" y="361"/>
                    <a:pt x="1027" y="360"/>
                  </a:cubicBezTo>
                  <a:cubicBezTo>
                    <a:pt x="1024" y="359"/>
                    <a:pt x="1022" y="358"/>
                    <a:pt x="1020" y="355"/>
                  </a:cubicBezTo>
                  <a:cubicBezTo>
                    <a:pt x="1020" y="356"/>
                    <a:pt x="1020" y="357"/>
                    <a:pt x="1019" y="357"/>
                  </a:cubicBezTo>
                  <a:cubicBezTo>
                    <a:pt x="1019" y="355"/>
                    <a:pt x="1017" y="356"/>
                    <a:pt x="1016" y="356"/>
                  </a:cubicBezTo>
                  <a:cubicBezTo>
                    <a:pt x="1014" y="356"/>
                    <a:pt x="1013" y="356"/>
                    <a:pt x="1011" y="356"/>
                  </a:cubicBezTo>
                  <a:cubicBezTo>
                    <a:pt x="1009" y="356"/>
                    <a:pt x="1008" y="355"/>
                    <a:pt x="1006" y="354"/>
                  </a:cubicBezTo>
                  <a:cubicBezTo>
                    <a:pt x="1005" y="354"/>
                    <a:pt x="1004" y="355"/>
                    <a:pt x="1003" y="355"/>
                  </a:cubicBezTo>
                  <a:cubicBezTo>
                    <a:pt x="1002" y="355"/>
                    <a:pt x="999" y="354"/>
                    <a:pt x="1002" y="356"/>
                  </a:cubicBezTo>
                  <a:cubicBezTo>
                    <a:pt x="1002" y="357"/>
                    <a:pt x="1001" y="358"/>
                    <a:pt x="1000" y="356"/>
                  </a:cubicBezTo>
                  <a:cubicBezTo>
                    <a:pt x="1000" y="356"/>
                    <a:pt x="1000" y="356"/>
                    <a:pt x="999" y="356"/>
                  </a:cubicBezTo>
                  <a:cubicBezTo>
                    <a:pt x="999" y="356"/>
                    <a:pt x="998" y="354"/>
                    <a:pt x="997" y="353"/>
                  </a:cubicBezTo>
                  <a:cubicBezTo>
                    <a:pt x="997" y="353"/>
                    <a:pt x="996" y="354"/>
                    <a:pt x="996" y="354"/>
                  </a:cubicBezTo>
                  <a:cubicBezTo>
                    <a:pt x="995" y="354"/>
                    <a:pt x="994" y="354"/>
                    <a:pt x="993" y="353"/>
                  </a:cubicBezTo>
                  <a:cubicBezTo>
                    <a:pt x="989" y="352"/>
                    <a:pt x="985" y="351"/>
                    <a:pt x="982" y="350"/>
                  </a:cubicBezTo>
                  <a:cubicBezTo>
                    <a:pt x="983" y="352"/>
                    <a:pt x="982" y="353"/>
                    <a:pt x="982" y="355"/>
                  </a:cubicBezTo>
                  <a:cubicBezTo>
                    <a:pt x="982" y="358"/>
                    <a:pt x="982" y="358"/>
                    <a:pt x="980" y="359"/>
                  </a:cubicBezTo>
                  <a:cubicBezTo>
                    <a:pt x="980" y="359"/>
                    <a:pt x="980" y="360"/>
                    <a:pt x="980" y="361"/>
                  </a:cubicBezTo>
                  <a:cubicBezTo>
                    <a:pt x="981" y="361"/>
                    <a:pt x="982" y="360"/>
                    <a:pt x="983" y="361"/>
                  </a:cubicBezTo>
                  <a:cubicBezTo>
                    <a:pt x="985" y="362"/>
                    <a:pt x="984" y="366"/>
                    <a:pt x="984" y="367"/>
                  </a:cubicBezTo>
                  <a:cubicBezTo>
                    <a:pt x="985" y="368"/>
                    <a:pt x="986" y="370"/>
                    <a:pt x="986" y="371"/>
                  </a:cubicBezTo>
                  <a:cubicBezTo>
                    <a:pt x="986" y="372"/>
                    <a:pt x="984" y="373"/>
                    <a:pt x="984" y="374"/>
                  </a:cubicBezTo>
                  <a:cubicBezTo>
                    <a:pt x="982" y="375"/>
                    <a:pt x="979" y="377"/>
                    <a:pt x="977" y="376"/>
                  </a:cubicBezTo>
                  <a:cubicBezTo>
                    <a:pt x="974" y="375"/>
                    <a:pt x="976" y="373"/>
                    <a:pt x="975" y="371"/>
                  </a:cubicBezTo>
                  <a:cubicBezTo>
                    <a:pt x="974" y="370"/>
                    <a:pt x="972" y="370"/>
                    <a:pt x="971" y="369"/>
                  </a:cubicBezTo>
                  <a:cubicBezTo>
                    <a:pt x="970" y="368"/>
                    <a:pt x="968" y="368"/>
                    <a:pt x="968" y="368"/>
                  </a:cubicBezTo>
                  <a:cubicBezTo>
                    <a:pt x="966" y="366"/>
                    <a:pt x="967" y="364"/>
                    <a:pt x="966" y="362"/>
                  </a:cubicBezTo>
                  <a:cubicBezTo>
                    <a:pt x="966" y="361"/>
                    <a:pt x="964" y="360"/>
                    <a:pt x="965" y="359"/>
                  </a:cubicBezTo>
                  <a:cubicBezTo>
                    <a:pt x="966" y="358"/>
                    <a:pt x="968" y="360"/>
                    <a:pt x="968" y="360"/>
                  </a:cubicBezTo>
                  <a:cubicBezTo>
                    <a:pt x="970" y="361"/>
                    <a:pt x="972" y="362"/>
                    <a:pt x="973" y="361"/>
                  </a:cubicBezTo>
                  <a:cubicBezTo>
                    <a:pt x="975" y="360"/>
                    <a:pt x="975" y="356"/>
                    <a:pt x="974" y="354"/>
                  </a:cubicBezTo>
                  <a:cubicBezTo>
                    <a:pt x="973" y="354"/>
                    <a:pt x="969" y="352"/>
                    <a:pt x="968" y="352"/>
                  </a:cubicBezTo>
                  <a:cubicBezTo>
                    <a:pt x="966" y="352"/>
                    <a:pt x="964" y="355"/>
                    <a:pt x="963" y="357"/>
                  </a:cubicBezTo>
                  <a:cubicBezTo>
                    <a:pt x="963" y="359"/>
                    <a:pt x="960" y="361"/>
                    <a:pt x="959" y="362"/>
                  </a:cubicBezTo>
                  <a:cubicBezTo>
                    <a:pt x="956" y="364"/>
                    <a:pt x="955" y="363"/>
                    <a:pt x="953" y="362"/>
                  </a:cubicBezTo>
                  <a:cubicBezTo>
                    <a:pt x="950" y="361"/>
                    <a:pt x="948" y="361"/>
                    <a:pt x="946" y="361"/>
                  </a:cubicBezTo>
                  <a:cubicBezTo>
                    <a:pt x="944" y="361"/>
                    <a:pt x="942" y="361"/>
                    <a:pt x="940" y="360"/>
                  </a:cubicBezTo>
                  <a:cubicBezTo>
                    <a:pt x="940" y="359"/>
                    <a:pt x="939" y="358"/>
                    <a:pt x="939" y="358"/>
                  </a:cubicBezTo>
                  <a:cubicBezTo>
                    <a:pt x="937" y="357"/>
                    <a:pt x="938" y="358"/>
                    <a:pt x="937" y="359"/>
                  </a:cubicBezTo>
                  <a:cubicBezTo>
                    <a:pt x="935" y="359"/>
                    <a:pt x="935" y="359"/>
                    <a:pt x="933" y="359"/>
                  </a:cubicBezTo>
                  <a:cubicBezTo>
                    <a:pt x="932" y="359"/>
                    <a:pt x="931" y="360"/>
                    <a:pt x="930" y="360"/>
                  </a:cubicBezTo>
                  <a:cubicBezTo>
                    <a:pt x="929" y="360"/>
                    <a:pt x="927" y="359"/>
                    <a:pt x="926" y="360"/>
                  </a:cubicBezTo>
                  <a:cubicBezTo>
                    <a:pt x="925" y="361"/>
                    <a:pt x="923" y="363"/>
                    <a:pt x="922" y="364"/>
                  </a:cubicBezTo>
                  <a:cubicBezTo>
                    <a:pt x="922" y="361"/>
                    <a:pt x="922" y="361"/>
                    <a:pt x="919" y="361"/>
                  </a:cubicBezTo>
                  <a:cubicBezTo>
                    <a:pt x="918" y="361"/>
                    <a:pt x="918" y="360"/>
                    <a:pt x="917" y="360"/>
                  </a:cubicBezTo>
                  <a:cubicBezTo>
                    <a:pt x="916" y="359"/>
                    <a:pt x="915" y="359"/>
                    <a:pt x="914" y="359"/>
                  </a:cubicBezTo>
                  <a:cubicBezTo>
                    <a:pt x="912" y="359"/>
                    <a:pt x="910" y="358"/>
                    <a:pt x="909" y="356"/>
                  </a:cubicBezTo>
                  <a:cubicBezTo>
                    <a:pt x="909" y="355"/>
                    <a:pt x="910" y="352"/>
                    <a:pt x="910" y="350"/>
                  </a:cubicBezTo>
                  <a:cubicBezTo>
                    <a:pt x="911" y="348"/>
                    <a:pt x="912" y="347"/>
                    <a:pt x="911" y="344"/>
                  </a:cubicBezTo>
                  <a:cubicBezTo>
                    <a:pt x="909" y="339"/>
                    <a:pt x="905" y="336"/>
                    <a:pt x="901" y="333"/>
                  </a:cubicBezTo>
                  <a:cubicBezTo>
                    <a:pt x="898" y="332"/>
                    <a:pt x="889" y="329"/>
                    <a:pt x="888" y="333"/>
                  </a:cubicBezTo>
                  <a:cubicBezTo>
                    <a:pt x="887" y="333"/>
                    <a:pt x="888" y="332"/>
                    <a:pt x="887" y="331"/>
                  </a:cubicBezTo>
                  <a:cubicBezTo>
                    <a:pt x="887" y="331"/>
                    <a:pt x="885" y="331"/>
                    <a:pt x="885" y="331"/>
                  </a:cubicBezTo>
                  <a:cubicBezTo>
                    <a:pt x="883" y="331"/>
                    <a:pt x="881" y="331"/>
                    <a:pt x="881" y="334"/>
                  </a:cubicBezTo>
                  <a:cubicBezTo>
                    <a:pt x="880" y="331"/>
                    <a:pt x="878" y="332"/>
                    <a:pt x="876" y="333"/>
                  </a:cubicBezTo>
                  <a:cubicBezTo>
                    <a:pt x="872" y="333"/>
                    <a:pt x="869" y="335"/>
                    <a:pt x="866" y="336"/>
                  </a:cubicBezTo>
                  <a:cubicBezTo>
                    <a:pt x="864" y="337"/>
                    <a:pt x="863" y="335"/>
                    <a:pt x="861" y="337"/>
                  </a:cubicBezTo>
                  <a:cubicBezTo>
                    <a:pt x="859" y="337"/>
                    <a:pt x="857" y="334"/>
                    <a:pt x="855" y="333"/>
                  </a:cubicBezTo>
                  <a:cubicBezTo>
                    <a:pt x="855" y="333"/>
                    <a:pt x="855" y="333"/>
                    <a:pt x="855" y="333"/>
                  </a:cubicBezTo>
                  <a:cubicBezTo>
                    <a:pt x="859" y="333"/>
                    <a:pt x="856" y="330"/>
                    <a:pt x="855" y="328"/>
                  </a:cubicBezTo>
                  <a:cubicBezTo>
                    <a:pt x="854" y="326"/>
                    <a:pt x="852" y="325"/>
                    <a:pt x="849" y="325"/>
                  </a:cubicBezTo>
                  <a:cubicBezTo>
                    <a:pt x="849" y="324"/>
                    <a:pt x="849" y="323"/>
                    <a:pt x="849" y="323"/>
                  </a:cubicBezTo>
                  <a:cubicBezTo>
                    <a:pt x="848" y="323"/>
                    <a:pt x="848" y="324"/>
                    <a:pt x="848" y="325"/>
                  </a:cubicBezTo>
                  <a:cubicBezTo>
                    <a:pt x="848" y="325"/>
                    <a:pt x="848" y="325"/>
                    <a:pt x="847" y="325"/>
                  </a:cubicBezTo>
                  <a:cubicBezTo>
                    <a:pt x="848" y="322"/>
                    <a:pt x="848" y="323"/>
                    <a:pt x="847" y="322"/>
                  </a:cubicBezTo>
                  <a:cubicBezTo>
                    <a:pt x="846" y="321"/>
                    <a:pt x="845" y="321"/>
                    <a:pt x="845" y="321"/>
                  </a:cubicBezTo>
                  <a:cubicBezTo>
                    <a:pt x="844" y="320"/>
                    <a:pt x="845" y="320"/>
                    <a:pt x="844" y="319"/>
                  </a:cubicBezTo>
                  <a:cubicBezTo>
                    <a:pt x="843" y="318"/>
                    <a:pt x="841" y="319"/>
                    <a:pt x="840" y="318"/>
                  </a:cubicBezTo>
                  <a:cubicBezTo>
                    <a:pt x="838" y="318"/>
                    <a:pt x="836" y="318"/>
                    <a:pt x="838" y="320"/>
                  </a:cubicBezTo>
                  <a:cubicBezTo>
                    <a:pt x="838" y="321"/>
                    <a:pt x="838" y="321"/>
                    <a:pt x="838" y="321"/>
                  </a:cubicBezTo>
                  <a:cubicBezTo>
                    <a:pt x="837" y="321"/>
                    <a:pt x="836" y="319"/>
                    <a:pt x="837" y="317"/>
                  </a:cubicBezTo>
                  <a:cubicBezTo>
                    <a:pt x="837" y="316"/>
                    <a:pt x="839" y="314"/>
                    <a:pt x="840" y="314"/>
                  </a:cubicBezTo>
                  <a:cubicBezTo>
                    <a:pt x="841" y="314"/>
                    <a:pt x="840" y="316"/>
                    <a:pt x="842" y="316"/>
                  </a:cubicBezTo>
                  <a:cubicBezTo>
                    <a:pt x="844" y="316"/>
                    <a:pt x="844" y="314"/>
                    <a:pt x="844" y="313"/>
                  </a:cubicBezTo>
                  <a:cubicBezTo>
                    <a:pt x="842" y="307"/>
                    <a:pt x="828" y="300"/>
                    <a:pt x="823" y="305"/>
                  </a:cubicBezTo>
                  <a:cubicBezTo>
                    <a:pt x="820" y="308"/>
                    <a:pt x="820" y="313"/>
                    <a:pt x="817" y="316"/>
                  </a:cubicBezTo>
                  <a:cubicBezTo>
                    <a:pt x="816" y="317"/>
                    <a:pt x="809" y="321"/>
                    <a:pt x="809" y="317"/>
                  </a:cubicBezTo>
                  <a:cubicBezTo>
                    <a:pt x="809" y="316"/>
                    <a:pt x="810" y="316"/>
                    <a:pt x="811" y="315"/>
                  </a:cubicBezTo>
                  <a:cubicBezTo>
                    <a:pt x="811" y="315"/>
                    <a:pt x="810" y="314"/>
                    <a:pt x="810" y="314"/>
                  </a:cubicBezTo>
                  <a:cubicBezTo>
                    <a:pt x="811" y="312"/>
                    <a:pt x="811" y="314"/>
                    <a:pt x="813" y="314"/>
                  </a:cubicBezTo>
                  <a:cubicBezTo>
                    <a:pt x="818" y="313"/>
                    <a:pt x="812" y="309"/>
                    <a:pt x="815" y="307"/>
                  </a:cubicBezTo>
                  <a:cubicBezTo>
                    <a:pt x="815" y="306"/>
                    <a:pt x="816" y="308"/>
                    <a:pt x="816" y="307"/>
                  </a:cubicBezTo>
                  <a:cubicBezTo>
                    <a:pt x="817" y="307"/>
                    <a:pt x="816" y="308"/>
                    <a:pt x="817" y="309"/>
                  </a:cubicBezTo>
                  <a:cubicBezTo>
                    <a:pt x="817" y="308"/>
                    <a:pt x="818" y="306"/>
                    <a:pt x="818" y="308"/>
                  </a:cubicBezTo>
                  <a:cubicBezTo>
                    <a:pt x="818" y="309"/>
                    <a:pt x="818" y="309"/>
                    <a:pt x="817" y="310"/>
                  </a:cubicBezTo>
                  <a:cubicBezTo>
                    <a:pt x="816" y="311"/>
                    <a:pt x="816" y="312"/>
                    <a:pt x="817" y="312"/>
                  </a:cubicBezTo>
                  <a:cubicBezTo>
                    <a:pt x="818" y="312"/>
                    <a:pt x="820" y="308"/>
                    <a:pt x="821" y="307"/>
                  </a:cubicBezTo>
                  <a:cubicBezTo>
                    <a:pt x="822" y="306"/>
                    <a:pt x="823" y="305"/>
                    <a:pt x="821" y="304"/>
                  </a:cubicBezTo>
                  <a:cubicBezTo>
                    <a:pt x="820" y="304"/>
                    <a:pt x="816" y="305"/>
                    <a:pt x="815" y="306"/>
                  </a:cubicBezTo>
                  <a:cubicBezTo>
                    <a:pt x="812" y="305"/>
                    <a:pt x="809" y="306"/>
                    <a:pt x="807" y="307"/>
                  </a:cubicBezTo>
                  <a:cubicBezTo>
                    <a:pt x="806" y="307"/>
                    <a:pt x="807" y="308"/>
                    <a:pt x="805" y="308"/>
                  </a:cubicBezTo>
                  <a:cubicBezTo>
                    <a:pt x="804" y="307"/>
                    <a:pt x="805" y="306"/>
                    <a:pt x="805" y="305"/>
                  </a:cubicBezTo>
                  <a:cubicBezTo>
                    <a:pt x="806" y="307"/>
                    <a:pt x="807" y="304"/>
                    <a:pt x="807" y="303"/>
                  </a:cubicBezTo>
                  <a:cubicBezTo>
                    <a:pt x="809" y="301"/>
                    <a:pt x="810" y="302"/>
                    <a:pt x="812" y="303"/>
                  </a:cubicBezTo>
                  <a:cubicBezTo>
                    <a:pt x="813" y="303"/>
                    <a:pt x="822" y="304"/>
                    <a:pt x="821" y="303"/>
                  </a:cubicBezTo>
                  <a:cubicBezTo>
                    <a:pt x="821" y="302"/>
                    <a:pt x="816" y="300"/>
                    <a:pt x="815" y="300"/>
                  </a:cubicBezTo>
                  <a:cubicBezTo>
                    <a:pt x="813" y="299"/>
                    <a:pt x="811" y="298"/>
                    <a:pt x="809" y="298"/>
                  </a:cubicBezTo>
                  <a:cubicBezTo>
                    <a:pt x="804" y="297"/>
                    <a:pt x="800" y="296"/>
                    <a:pt x="795" y="296"/>
                  </a:cubicBezTo>
                  <a:cubicBezTo>
                    <a:pt x="793" y="296"/>
                    <a:pt x="791" y="296"/>
                    <a:pt x="788" y="295"/>
                  </a:cubicBezTo>
                  <a:cubicBezTo>
                    <a:pt x="787" y="294"/>
                    <a:pt x="786" y="293"/>
                    <a:pt x="784" y="292"/>
                  </a:cubicBezTo>
                  <a:cubicBezTo>
                    <a:pt x="778" y="290"/>
                    <a:pt x="784" y="296"/>
                    <a:pt x="784" y="298"/>
                  </a:cubicBezTo>
                  <a:cubicBezTo>
                    <a:pt x="783" y="299"/>
                    <a:pt x="781" y="300"/>
                    <a:pt x="780" y="300"/>
                  </a:cubicBezTo>
                  <a:cubicBezTo>
                    <a:pt x="778" y="301"/>
                    <a:pt x="777" y="300"/>
                    <a:pt x="775" y="300"/>
                  </a:cubicBezTo>
                  <a:cubicBezTo>
                    <a:pt x="771" y="300"/>
                    <a:pt x="767" y="307"/>
                    <a:pt x="772" y="308"/>
                  </a:cubicBezTo>
                  <a:cubicBezTo>
                    <a:pt x="772" y="305"/>
                    <a:pt x="774" y="307"/>
                    <a:pt x="775" y="306"/>
                  </a:cubicBezTo>
                  <a:cubicBezTo>
                    <a:pt x="776" y="306"/>
                    <a:pt x="776" y="306"/>
                    <a:pt x="777" y="306"/>
                  </a:cubicBezTo>
                  <a:cubicBezTo>
                    <a:pt x="778" y="307"/>
                    <a:pt x="778" y="307"/>
                    <a:pt x="777" y="308"/>
                  </a:cubicBezTo>
                  <a:cubicBezTo>
                    <a:pt x="775" y="308"/>
                    <a:pt x="774" y="310"/>
                    <a:pt x="773" y="312"/>
                  </a:cubicBezTo>
                  <a:cubicBezTo>
                    <a:pt x="773" y="313"/>
                    <a:pt x="774" y="313"/>
                    <a:pt x="774" y="315"/>
                  </a:cubicBezTo>
                  <a:cubicBezTo>
                    <a:pt x="774" y="316"/>
                    <a:pt x="774" y="319"/>
                    <a:pt x="775" y="319"/>
                  </a:cubicBezTo>
                  <a:cubicBezTo>
                    <a:pt x="775" y="320"/>
                    <a:pt x="776" y="321"/>
                    <a:pt x="775" y="322"/>
                  </a:cubicBezTo>
                  <a:cubicBezTo>
                    <a:pt x="774" y="323"/>
                    <a:pt x="775" y="322"/>
                    <a:pt x="774" y="322"/>
                  </a:cubicBezTo>
                  <a:cubicBezTo>
                    <a:pt x="773" y="322"/>
                    <a:pt x="772" y="323"/>
                    <a:pt x="772" y="323"/>
                  </a:cubicBezTo>
                  <a:cubicBezTo>
                    <a:pt x="770" y="324"/>
                    <a:pt x="771" y="323"/>
                    <a:pt x="770" y="321"/>
                  </a:cubicBezTo>
                  <a:cubicBezTo>
                    <a:pt x="769" y="320"/>
                    <a:pt x="767" y="318"/>
                    <a:pt x="766" y="320"/>
                  </a:cubicBezTo>
                  <a:cubicBezTo>
                    <a:pt x="766" y="321"/>
                    <a:pt x="768" y="323"/>
                    <a:pt x="767" y="325"/>
                  </a:cubicBezTo>
                  <a:cubicBezTo>
                    <a:pt x="766" y="323"/>
                    <a:pt x="765" y="318"/>
                    <a:pt x="762" y="322"/>
                  </a:cubicBezTo>
                  <a:cubicBezTo>
                    <a:pt x="762" y="320"/>
                    <a:pt x="761" y="319"/>
                    <a:pt x="760" y="319"/>
                  </a:cubicBezTo>
                  <a:cubicBezTo>
                    <a:pt x="759" y="319"/>
                    <a:pt x="756" y="320"/>
                    <a:pt x="756" y="320"/>
                  </a:cubicBezTo>
                  <a:cubicBezTo>
                    <a:pt x="755" y="322"/>
                    <a:pt x="757" y="322"/>
                    <a:pt x="758" y="322"/>
                  </a:cubicBezTo>
                  <a:cubicBezTo>
                    <a:pt x="759" y="323"/>
                    <a:pt x="760" y="324"/>
                    <a:pt x="762" y="323"/>
                  </a:cubicBezTo>
                  <a:cubicBezTo>
                    <a:pt x="762" y="324"/>
                    <a:pt x="763" y="326"/>
                    <a:pt x="761" y="328"/>
                  </a:cubicBezTo>
                  <a:cubicBezTo>
                    <a:pt x="760" y="329"/>
                    <a:pt x="763" y="328"/>
                    <a:pt x="763" y="329"/>
                  </a:cubicBezTo>
                  <a:cubicBezTo>
                    <a:pt x="763" y="332"/>
                    <a:pt x="760" y="328"/>
                    <a:pt x="760" y="327"/>
                  </a:cubicBezTo>
                  <a:cubicBezTo>
                    <a:pt x="759" y="325"/>
                    <a:pt x="755" y="321"/>
                    <a:pt x="752" y="322"/>
                  </a:cubicBezTo>
                  <a:cubicBezTo>
                    <a:pt x="752" y="322"/>
                    <a:pt x="752" y="322"/>
                    <a:pt x="751" y="322"/>
                  </a:cubicBezTo>
                  <a:cubicBezTo>
                    <a:pt x="753" y="320"/>
                    <a:pt x="748" y="319"/>
                    <a:pt x="747" y="319"/>
                  </a:cubicBezTo>
                  <a:cubicBezTo>
                    <a:pt x="744" y="319"/>
                    <a:pt x="743" y="322"/>
                    <a:pt x="741" y="323"/>
                  </a:cubicBezTo>
                  <a:cubicBezTo>
                    <a:pt x="736" y="327"/>
                    <a:pt x="733" y="322"/>
                    <a:pt x="729" y="320"/>
                  </a:cubicBezTo>
                  <a:cubicBezTo>
                    <a:pt x="728" y="319"/>
                    <a:pt x="728" y="317"/>
                    <a:pt x="727" y="316"/>
                  </a:cubicBezTo>
                  <a:cubicBezTo>
                    <a:pt x="727" y="315"/>
                    <a:pt x="726" y="315"/>
                    <a:pt x="726" y="313"/>
                  </a:cubicBezTo>
                  <a:cubicBezTo>
                    <a:pt x="725" y="314"/>
                    <a:pt x="725" y="315"/>
                    <a:pt x="724" y="317"/>
                  </a:cubicBezTo>
                  <a:cubicBezTo>
                    <a:pt x="723" y="318"/>
                    <a:pt x="723" y="320"/>
                    <a:pt x="723" y="322"/>
                  </a:cubicBezTo>
                  <a:cubicBezTo>
                    <a:pt x="722" y="324"/>
                    <a:pt x="722" y="326"/>
                    <a:pt x="721" y="328"/>
                  </a:cubicBezTo>
                  <a:cubicBezTo>
                    <a:pt x="720" y="330"/>
                    <a:pt x="720" y="331"/>
                    <a:pt x="720" y="333"/>
                  </a:cubicBezTo>
                  <a:cubicBezTo>
                    <a:pt x="719" y="335"/>
                    <a:pt x="718" y="336"/>
                    <a:pt x="717" y="338"/>
                  </a:cubicBezTo>
                  <a:cubicBezTo>
                    <a:pt x="717" y="338"/>
                    <a:pt x="717" y="338"/>
                    <a:pt x="717" y="338"/>
                  </a:cubicBezTo>
                  <a:cubicBezTo>
                    <a:pt x="714" y="338"/>
                    <a:pt x="715" y="336"/>
                    <a:pt x="713" y="335"/>
                  </a:cubicBezTo>
                  <a:cubicBezTo>
                    <a:pt x="712" y="335"/>
                    <a:pt x="711" y="335"/>
                    <a:pt x="710" y="334"/>
                  </a:cubicBezTo>
                  <a:cubicBezTo>
                    <a:pt x="709" y="332"/>
                    <a:pt x="710" y="330"/>
                    <a:pt x="708" y="331"/>
                  </a:cubicBezTo>
                  <a:cubicBezTo>
                    <a:pt x="707" y="330"/>
                    <a:pt x="707" y="329"/>
                    <a:pt x="706" y="329"/>
                  </a:cubicBezTo>
                  <a:cubicBezTo>
                    <a:pt x="707" y="327"/>
                    <a:pt x="705" y="326"/>
                    <a:pt x="704" y="325"/>
                  </a:cubicBezTo>
                  <a:cubicBezTo>
                    <a:pt x="704" y="324"/>
                    <a:pt x="704" y="320"/>
                    <a:pt x="702" y="320"/>
                  </a:cubicBezTo>
                  <a:cubicBezTo>
                    <a:pt x="701" y="321"/>
                    <a:pt x="701" y="320"/>
                    <a:pt x="700" y="319"/>
                  </a:cubicBezTo>
                  <a:cubicBezTo>
                    <a:pt x="700" y="318"/>
                    <a:pt x="700" y="318"/>
                    <a:pt x="701" y="318"/>
                  </a:cubicBezTo>
                  <a:cubicBezTo>
                    <a:pt x="702" y="317"/>
                    <a:pt x="703" y="317"/>
                    <a:pt x="704" y="317"/>
                  </a:cubicBezTo>
                  <a:cubicBezTo>
                    <a:pt x="704" y="317"/>
                    <a:pt x="704" y="317"/>
                    <a:pt x="704" y="317"/>
                  </a:cubicBezTo>
                  <a:cubicBezTo>
                    <a:pt x="704" y="316"/>
                    <a:pt x="705" y="315"/>
                    <a:pt x="704" y="315"/>
                  </a:cubicBezTo>
                  <a:cubicBezTo>
                    <a:pt x="703" y="315"/>
                    <a:pt x="703" y="316"/>
                    <a:pt x="702" y="316"/>
                  </a:cubicBezTo>
                  <a:cubicBezTo>
                    <a:pt x="700" y="319"/>
                    <a:pt x="699" y="314"/>
                    <a:pt x="699" y="313"/>
                  </a:cubicBezTo>
                  <a:cubicBezTo>
                    <a:pt x="699" y="313"/>
                    <a:pt x="700" y="313"/>
                    <a:pt x="700" y="313"/>
                  </a:cubicBezTo>
                  <a:cubicBezTo>
                    <a:pt x="702" y="312"/>
                    <a:pt x="699" y="311"/>
                    <a:pt x="699" y="311"/>
                  </a:cubicBezTo>
                  <a:cubicBezTo>
                    <a:pt x="697" y="310"/>
                    <a:pt x="696" y="308"/>
                    <a:pt x="695" y="307"/>
                  </a:cubicBezTo>
                  <a:cubicBezTo>
                    <a:pt x="693" y="305"/>
                    <a:pt x="690" y="301"/>
                    <a:pt x="687" y="303"/>
                  </a:cubicBezTo>
                  <a:cubicBezTo>
                    <a:pt x="687" y="303"/>
                    <a:pt x="686" y="303"/>
                    <a:pt x="686" y="303"/>
                  </a:cubicBezTo>
                  <a:cubicBezTo>
                    <a:pt x="686" y="303"/>
                    <a:pt x="687" y="306"/>
                    <a:pt x="687" y="307"/>
                  </a:cubicBezTo>
                  <a:cubicBezTo>
                    <a:pt x="687" y="308"/>
                    <a:pt x="687" y="310"/>
                    <a:pt x="688" y="311"/>
                  </a:cubicBezTo>
                  <a:cubicBezTo>
                    <a:pt x="689" y="313"/>
                    <a:pt x="690" y="313"/>
                    <a:pt x="689" y="314"/>
                  </a:cubicBezTo>
                  <a:cubicBezTo>
                    <a:pt x="689" y="316"/>
                    <a:pt x="689" y="315"/>
                    <a:pt x="690" y="316"/>
                  </a:cubicBezTo>
                  <a:cubicBezTo>
                    <a:pt x="690" y="317"/>
                    <a:pt x="690" y="319"/>
                    <a:pt x="689" y="320"/>
                  </a:cubicBezTo>
                  <a:cubicBezTo>
                    <a:pt x="688" y="319"/>
                    <a:pt x="689" y="316"/>
                    <a:pt x="688" y="314"/>
                  </a:cubicBezTo>
                  <a:cubicBezTo>
                    <a:pt x="687" y="311"/>
                    <a:pt x="685" y="310"/>
                    <a:pt x="683" y="308"/>
                  </a:cubicBezTo>
                  <a:cubicBezTo>
                    <a:pt x="683" y="307"/>
                    <a:pt x="682" y="307"/>
                    <a:pt x="682" y="306"/>
                  </a:cubicBezTo>
                  <a:cubicBezTo>
                    <a:pt x="682" y="306"/>
                    <a:pt x="682" y="305"/>
                    <a:pt x="682" y="305"/>
                  </a:cubicBezTo>
                  <a:cubicBezTo>
                    <a:pt x="685" y="302"/>
                    <a:pt x="682" y="302"/>
                    <a:pt x="682" y="299"/>
                  </a:cubicBezTo>
                  <a:cubicBezTo>
                    <a:pt x="682" y="299"/>
                    <a:pt x="682" y="299"/>
                    <a:pt x="682" y="299"/>
                  </a:cubicBezTo>
                  <a:cubicBezTo>
                    <a:pt x="683" y="299"/>
                    <a:pt x="683" y="299"/>
                    <a:pt x="683" y="299"/>
                  </a:cubicBezTo>
                  <a:cubicBezTo>
                    <a:pt x="683" y="299"/>
                    <a:pt x="682" y="299"/>
                    <a:pt x="682" y="299"/>
                  </a:cubicBezTo>
                  <a:cubicBezTo>
                    <a:pt x="682" y="299"/>
                    <a:pt x="682" y="299"/>
                    <a:pt x="682" y="299"/>
                  </a:cubicBezTo>
                  <a:cubicBezTo>
                    <a:pt x="682" y="299"/>
                    <a:pt x="682" y="299"/>
                    <a:pt x="682" y="299"/>
                  </a:cubicBezTo>
                  <a:cubicBezTo>
                    <a:pt x="681" y="299"/>
                    <a:pt x="681" y="299"/>
                    <a:pt x="681" y="298"/>
                  </a:cubicBezTo>
                  <a:cubicBezTo>
                    <a:pt x="681" y="298"/>
                    <a:pt x="681" y="298"/>
                    <a:pt x="681" y="298"/>
                  </a:cubicBezTo>
                  <a:cubicBezTo>
                    <a:pt x="682" y="298"/>
                    <a:pt x="682" y="297"/>
                    <a:pt x="682" y="297"/>
                  </a:cubicBezTo>
                  <a:cubicBezTo>
                    <a:pt x="682" y="297"/>
                    <a:pt x="683" y="297"/>
                    <a:pt x="683" y="296"/>
                  </a:cubicBezTo>
                  <a:cubicBezTo>
                    <a:pt x="683" y="296"/>
                    <a:pt x="683" y="293"/>
                    <a:pt x="683" y="293"/>
                  </a:cubicBezTo>
                  <a:cubicBezTo>
                    <a:pt x="683" y="293"/>
                    <a:pt x="683" y="294"/>
                    <a:pt x="684" y="295"/>
                  </a:cubicBezTo>
                  <a:cubicBezTo>
                    <a:pt x="684" y="294"/>
                    <a:pt x="686" y="296"/>
                    <a:pt x="686" y="296"/>
                  </a:cubicBezTo>
                  <a:cubicBezTo>
                    <a:pt x="686" y="296"/>
                    <a:pt x="686" y="296"/>
                    <a:pt x="686" y="296"/>
                  </a:cubicBezTo>
                  <a:cubicBezTo>
                    <a:pt x="686" y="296"/>
                    <a:pt x="686" y="296"/>
                    <a:pt x="686" y="296"/>
                  </a:cubicBezTo>
                  <a:cubicBezTo>
                    <a:pt x="686" y="295"/>
                    <a:pt x="686" y="294"/>
                    <a:pt x="686" y="293"/>
                  </a:cubicBezTo>
                  <a:cubicBezTo>
                    <a:pt x="687" y="293"/>
                    <a:pt x="687" y="293"/>
                    <a:pt x="687" y="293"/>
                  </a:cubicBezTo>
                  <a:cubicBezTo>
                    <a:pt x="688" y="292"/>
                    <a:pt x="687" y="291"/>
                    <a:pt x="688" y="290"/>
                  </a:cubicBezTo>
                  <a:cubicBezTo>
                    <a:pt x="689" y="290"/>
                    <a:pt x="688" y="293"/>
                    <a:pt x="690" y="292"/>
                  </a:cubicBezTo>
                  <a:cubicBezTo>
                    <a:pt x="690" y="292"/>
                    <a:pt x="691" y="292"/>
                    <a:pt x="691" y="292"/>
                  </a:cubicBezTo>
                  <a:cubicBezTo>
                    <a:pt x="691" y="292"/>
                    <a:pt x="691" y="292"/>
                    <a:pt x="691" y="292"/>
                  </a:cubicBezTo>
                  <a:cubicBezTo>
                    <a:pt x="690" y="293"/>
                    <a:pt x="690" y="293"/>
                    <a:pt x="689" y="293"/>
                  </a:cubicBezTo>
                  <a:cubicBezTo>
                    <a:pt x="689" y="293"/>
                    <a:pt x="689" y="293"/>
                    <a:pt x="689" y="293"/>
                  </a:cubicBezTo>
                  <a:cubicBezTo>
                    <a:pt x="691" y="295"/>
                    <a:pt x="691" y="295"/>
                    <a:pt x="693" y="293"/>
                  </a:cubicBezTo>
                  <a:cubicBezTo>
                    <a:pt x="693" y="294"/>
                    <a:pt x="694" y="294"/>
                    <a:pt x="695" y="294"/>
                  </a:cubicBezTo>
                  <a:cubicBezTo>
                    <a:pt x="696" y="293"/>
                    <a:pt x="696" y="292"/>
                    <a:pt x="697" y="291"/>
                  </a:cubicBezTo>
                  <a:cubicBezTo>
                    <a:pt x="698" y="294"/>
                    <a:pt x="699" y="294"/>
                    <a:pt x="701" y="292"/>
                  </a:cubicBezTo>
                  <a:cubicBezTo>
                    <a:pt x="699" y="292"/>
                    <a:pt x="698" y="291"/>
                    <a:pt x="697" y="291"/>
                  </a:cubicBezTo>
                  <a:cubicBezTo>
                    <a:pt x="696" y="289"/>
                    <a:pt x="693" y="293"/>
                    <a:pt x="692" y="290"/>
                  </a:cubicBezTo>
                  <a:cubicBezTo>
                    <a:pt x="692" y="290"/>
                    <a:pt x="691" y="290"/>
                    <a:pt x="691" y="290"/>
                  </a:cubicBezTo>
                  <a:cubicBezTo>
                    <a:pt x="691" y="290"/>
                    <a:pt x="691" y="290"/>
                    <a:pt x="692" y="290"/>
                  </a:cubicBezTo>
                  <a:cubicBezTo>
                    <a:pt x="692" y="289"/>
                    <a:pt x="692" y="289"/>
                    <a:pt x="692" y="289"/>
                  </a:cubicBezTo>
                  <a:cubicBezTo>
                    <a:pt x="692" y="289"/>
                    <a:pt x="692" y="289"/>
                    <a:pt x="692" y="289"/>
                  </a:cubicBezTo>
                  <a:cubicBezTo>
                    <a:pt x="693" y="290"/>
                    <a:pt x="696" y="290"/>
                    <a:pt x="697" y="289"/>
                  </a:cubicBezTo>
                  <a:cubicBezTo>
                    <a:pt x="699" y="288"/>
                    <a:pt x="699" y="287"/>
                    <a:pt x="700" y="285"/>
                  </a:cubicBezTo>
                  <a:cubicBezTo>
                    <a:pt x="700" y="284"/>
                    <a:pt x="701" y="284"/>
                    <a:pt x="700" y="283"/>
                  </a:cubicBezTo>
                  <a:cubicBezTo>
                    <a:pt x="700" y="283"/>
                    <a:pt x="697" y="282"/>
                    <a:pt x="696" y="283"/>
                  </a:cubicBezTo>
                  <a:cubicBezTo>
                    <a:pt x="696" y="283"/>
                    <a:pt x="696" y="283"/>
                    <a:pt x="696" y="283"/>
                  </a:cubicBezTo>
                  <a:cubicBezTo>
                    <a:pt x="696" y="284"/>
                    <a:pt x="696" y="284"/>
                    <a:pt x="695" y="284"/>
                  </a:cubicBezTo>
                  <a:cubicBezTo>
                    <a:pt x="695" y="285"/>
                    <a:pt x="694" y="285"/>
                    <a:pt x="693" y="285"/>
                  </a:cubicBezTo>
                  <a:cubicBezTo>
                    <a:pt x="694" y="284"/>
                    <a:pt x="695" y="283"/>
                    <a:pt x="696" y="282"/>
                  </a:cubicBezTo>
                  <a:cubicBezTo>
                    <a:pt x="696" y="282"/>
                    <a:pt x="697" y="282"/>
                    <a:pt x="697" y="282"/>
                  </a:cubicBezTo>
                  <a:cubicBezTo>
                    <a:pt x="698" y="281"/>
                    <a:pt x="697" y="279"/>
                    <a:pt x="696" y="280"/>
                  </a:cubicBezTo>
                  <a:cubicBezTo>
                    <a:pt x="695" y="280"/>
                    <a:pt x="695" y="281"/>
                    <a:pt x="695" y="281"/>
                  </a:cubicBezTo>
                  <a:cubicBezTo>
                    <a:pt x="695" y="281"/>
                    <a:pt x="695" y="281"/>
                    <a:pt x="695" y="281"/>
                  </a:cubicBezTo>
                  <a:cubicBezTo>
                    <a:pt x="695" y="281"/>
                    <a:pt x="694" y="282"/>
                    <a:pt x="694" y="282"/>
                  </a:cubicBezTo>
                  <a:cubicBezTo>
                    <a:pt x="694" y="279"/>
                    <a:pt x="693" y="279"/>
                    <a:pt x="691" y="280"/>
                  </a:cubicBezTo>
                  <a:cubicBezTo>
                    <a:pt x="689" y="279"/>
                    <a:pt x="692" y="275"/>
                    <a:pt x="687" y="277"/>
                  </a:cubicBezTo>
                  <a:cubicBezTo>
                    <a:pt x="687" y="277"/>
                    <a:pt x="687" y="277"/>
                    <a:pt x="687" y="277"/>
                  </a:cubicBezTo>
                  <a:cubicBezTo>
                    <a:pt x="686" y="277"/>
                    <a:pt x="688" y="279"/>
                    <a:pt x="688" y="279"/>
                  </a:cubicBezTo>
                  <a:cubicBezTo>
                    <a:pt x="688" y="279"/>
                    <a:pt x="688" y="279"/>
                    <a:pt x="688" y="279"/>
                  </a:cubicBezTo>
                  <a:cubicBezTo>
                    <a:pt x="687" y="280"/>
                    <a:pt x="687" y="281"/>
                    <a:pt x="687" y="281"/>
                  </a:cubicBezTo>
                  <a:cubicBezTo>
                    <a:pt x="687" y="281"/>
                    <a:pt x="687" y="281"/>
                    <a:pt x="687" y="280"/>
                  </a:cubicBezTo>
                  <a:cubicBezTo>
                    <a:pt x="687" y="280"/>
                    <a:pt x="687" y="280"/>
                    <a:pt x="687" y="280"/>
                  </a:cubicBezTo>
                  <a:cubicBezTo>
                    <a:pt x="687" y="279"/>
                    <a:pt x="686" y="278"/>
                    <a:pt x="685" y="278"/>
                  </a:cubicBezTo>
                  <a:cubicBezTo>
                    <a:pt x="685" y="278"/>
                    <a:pt x="685" y="278"/>
                    <a:pt x="685" y="278"/>
                  </a:cubicBezTo>
                  <a:cubicBezTo>
                    <a:pt x="685" y="279"/>
                    <a:pt x="686" y="285"/>
                    <a:pt x="686" y="285"/>
                  </a:cubicBezTo>
                  <a:cubicBezTo>
                    <a:pt x="685" y="285"/>
                    <a:pt x="685" y="285"/>
                    <a:pt x="685" y="286"/>
                  </a:cubicBezTo>
                  <a:cubicBezTo>
                    <a:pt x="684" y="284"/>
                    <a:pt x="685" y="282"/>
                    <a:pt x="684" y="280"/>
                  </a:cubicBezTo>
                  <a:cubicBezTo>
                    <a:pt x="684" y="280"/>
                    <a:pt x="684" y="280"/>
                    <a:pt x="684" y="280"/>
                  </a:cubicBezTo>
                  <a:cubicBezTo>
                    <a:pt x="684" y="279"/>
                    <a:pt x="684" y="275"/>
                    <a:pt x="682" y="276"/>
                  </a:cubicBezTo>
                  <a:cubicBezTo>
                    <a:pt x="682" y="276"/>
                    <a:pt x="682" y="276"/>
                    <a:pt x="682" y="276"/>
                  </a:cubicBezTo>
                  <a:cubicBezTo>
                    <a:pt x="682" y="277"/>
                    <a:pt x="681" y="277"/>
                    <a:pt x="681" y="277"/>
                  </a:cubicBezTo>
                  <a:cubicBezTo>
                    <a:pt x="680" y="277"/>
                    <a:pt x="680" y="278"/>
                    <a:pt x="680" y="278"/>
                  </a:cubicBezTo>
                  <a:cubicBezTo>
                    <a:pt x="679" y="278"/>
                    <a:pt x="679" y="278"/>
                    <a:pt x="679" y="277"/>
                  </a:cubicBezTo>
                  <a:cubicBezTo>
                    <a:pt x="678" y="276"/>
                    <a:pt x="671" y="269"/>
                    <a:pt x="670" y="270"/>
                  </a:cubicBezTo>
                  <a:cubicBezTo>
                    <a:pt x="669" y="270"/>
                    <a:pt x="668" y="272"/>
                    <a:pt x="668" y="273"/>
                  </a:cubicBezTo>
                  <a:cubicBezTo>
                    <a:pt x="667" y="273"/>
                    <a:pt x="667" y="274"/>
                    <a:pt x="667" y="274"/>
                  </a:cubicBezTo>
                  <a:cubicBezTo>
                    <a:pt x="666" y="274"/>
                    <a:pt x="667" y="274"/>
                    <a:pt x="666" y="273"/>
                  </a:cubicBezTo>
                  <a:cubicBezTo>
                    <a:pt x="666" y="273"/>
                    <a:pt x="664" y="273"/>
                    <a:pt x="664" y="273"/>
                  </a:cubicBezTo>
                  <a:cubicBezTo>
                    <a:pt x="664" y="273"/>
                    <a:pt x="664" y="273"/>
                    <a:pt x="664" y="273"/>
                  </a:cubicBezTo>
                  <a:cubicBezTo>
                    <a:pt x="663" y="274"/>
                    <a:pt x="663" y="278"/>
                    <a:pt x="663" y="279"/>
                  </a:cubicBezTo>
                  <a:cubicBezTo>
                    <a:pt x="663" y="280"/>
                    <a:pt x="664" y="283"/>
                    <a:pt x="665" y="284"/>
                  </a:cubicBezTo>
                  <a:cubicBezTo>
                    <a:pt x="665" y="285"/>
                    <a:pt x="665" y="286"/>
                    <a:pt x="664" y="286"/>
                  </a:cubicBezTo>
                  <a:cubicBezTo>
                    <a:pt x="664" y="286"/>
                    <a:pt x="664" y="286"/>
                    <a:pt x="664" y="286"/>
                  </a:cubicBezTo>
                  <a:cubicBezTo>
                    <a:pt x="662" y="287"/>
                    <a:pt x="664" y="289"/>
                    <a:pt x="663" y="290"/>
                  </a:cubicBezTo>
                  <a:cubicBezTo>
                    <a:pt x="663" y="290"/>
                    <a:pt x="663" y="290"/>
                    <a:pt x="663" y="290"/>
                  </a:cubicBezTo>
                  <a:cubicBezTo>
                    <a:pt x="662" y="291"/>
                    <a:pt x="659" y="289"/>
                    <a:pt x="659" y="288"/>
                  </a:cubicBezTo>
                  <a:cubicBezTo>
                    <a:pt x="658" y="287"/>
                    <a:pt x="658" y="288"/>
                    <a:pt x="658" y="289"/>
                  </a:cubicBezTo>
                  <a:cubicBezTo>
                    <a:pt x="659" y="290"/>
                    <a:pt x="661" y="291"/>
                    <a:pt x="662" y="291"/>
                  </a:cubicBezTo>
                  <a:cubicBezTo>
                    <a:pt x="662" y="293"/>
                    <a:pt x="663" y="292"/>
                    <a:pt x="664" y="293"/>
                  </a:cubicBezTo>
                  <a:cubicBezTo>
                    <a:pt x="664" y="293"/>
                    <a:pt x="664" y="293"/>
                    <a:pt x="664" y="293"/>
                  </a:cubicBezTo>
                  <a:cubicBezTo>
                    <a:pt x="663" y="294"/>
                    <a:pt x="664" y="295"/>
                    <a:pt x="665" y="294"/>
                  </a:cubicBezTo>
                  <a:cubicBezTo>
                    <a:pt x="665" y="294"/>
                    <a:pt x="665" y="294"/>
                    <a:pt x="665" y="294"/>
                  </a:cubicBezTo>
                  <a:cubicBezTo>
                    <a:pt x="665" y="294"/>
                    <a:pt x="664" y="294"/>
                    <a:pt x="664" y="293"/>
                  </a:cubicBezTo>
                  <a:cubicBezTo>
                    <a:pt x="666" y="294"/>
                    <a:pt x="668" y="293"/>
                    <a:pt x="669" y="295"/>
                  </a:cubicBezTo>
                  <a:cubicBezTo>
                    <a:pt x="668" y="296"/>
                    <a:pt x="668" y="295"/>
                    <a:pt x="667" y="295"/>
                  </a:cubicBezTo>
                  <a:cubicBezTo>
                    <a:pt x="664" y="295"/>
                    <a:pt x="663" y="295"/>
                    <a:pt x="661" y="293"/>
                  </a:cubicBezTo>
                  <a:cubicBezTo>
                    <a:pt x="661" y="293"/>
                    <a:pt x="661" y="293"/>
                    <a:pt x="661" y="293"/>
                  </a:cubicBezTo>
                  <a:cubicBezTo>
                    <a:pt x="657" y="293"/>
                    <a:pt x="654" y="289"/>
                    <a:pt x="650" y="289"/>
                  </a:cubicBezTo>
                  <a:cubicBezTo>
                    <a:pt x="649" y="290"/>
                    <a:pt x="648" y="290"/>
                    <a:pt x="647" y="290"/>
                  </a:cubicBezTo>
                  <a:cubicBezTo>
                    <a:pt x="646" y="290"/>
                    <a:pt x="646" y="290"/>
                    <a:pt x="645" y="289"/>
                  </a:cubicBezTo>
                  <a:cubicBezTo>
                    <a:pt x="644" y="289"/>
                    <a:pt x="640" y="289"/>
                    <a:pt x="639" y="288"/>
                  </a:cubicBezTo>
                  <a:cubicBezTo>
                    <a:pt x="639" y="288"/>
                    <a:pt x="640" y="288"/>
                    <a:pt x="640" y="288"/>
                  </a:cubicBezTo>
                  <a:cubicBezTo>
                    <a:pt x="641" y="287"/>
                    <a:pt x="641" y="289"/>
                    <a:pt x="642" y="288"/>
                  </a:cubicBezTo>
                  <a:cubicBezTo>
                    <a:pt x="642" y="288"/>
                    <a:pt x="642" y="288"/>
                    <a:pt x="642" y="288"/>
                  </a:cubicBezTo>
                  <a:cubicBezTo>
                    <a:pt x="644" y="286"/>
                    <a:pt x="639" y="283"/>
                    <a:pt x="638" y="284"/>
                  </a:cubicBezTo>
                  <a:cubicBezTo>
                    <a:pt x="636" y="285"/>
                    <a:pt x="638" y="286"/>
                    <a:pt x="638" y="287"/>
                  </a:cubicBezTo>
                  <a:cubicBezTo>
                    <a:pt x="638" y="287"/>
                    <a:pt x="638" y="287"/>
                    <a:pt x="638" y="287"/>
                  </a:cubicBezTo>
                  <a:cubicBezTo>
                    <a:pt x="636" y="287"/>
                    <a:pt x="632" y="286"/>
                    <a:pt x="631" y="284"/>
                  </a:cubicBezTo>
                  <a:cubicBezTo>
                    <a:pt x="630" y="283"/>
                    <a:pt x="628" y="280"/>
                    <a:pt x="630" y="278"/>
                  </a:cubicBezTo>
                  <a:cubicBezTo>
                    <a:pt x="630" y="278"/>
                    <a:pt x="631" y="278"/>
                    <a:pt x="631" y="278"/>
                  </a:cubicBezTo>
                  <a:cubicBezTo>
                    <a:pt x="631" y="278"/>
                    <a:pt x="632" y="278"/>
                    <a:pt x="632" y="278"/>
                  </a:cubicBezTo>
                  <a:cubicBezTo>
                    <a:pt x="633" y="277"/>
                    <a:pt x="632" y="276"/>
                    <a:pt x="631" y="276"/>
                  </a:cubicBezTo>
                  <a:cubicBezTo>
                    <a:pt x="630" y="275"/>
                    <a:pt x="626" y="275"/>
                    <a:pt x="625" y="275"/>
                  </a:cubicBezTo>
                  <a:cubicBezTo>
                    <a:pt x="623" y="275"/>
                    <a:pt x="622" y="275"/>
                    <a:pt x="621" y="274"/>
                  </a:cubicBezTo>
                  <a:cubicBezTo>
                    <a:pt x="619" y="273"/>
                    <a:pt x="618" y="273"/>
                    <a:pt x="616" y="273"/>
                  </a:cubicBezTo>
                  <a:cubicBezTo>
                    <a:pt x="613" y="273"/>
                    <a:pt x="611" y="271"/>
                    <a:pt x="608" y="273"/>
                  </a:cubicBezTo>
                  <a:cubicBezTo>
                    <a:pt x="606" y="274"/>
                    <a:pt x="606" y="274"/>
                    <a:pt x="604" y="275"/>
                  </a:cubicBezTo>
                  <a:cubicBezTo>
                    <a:pt x="602" y="275"/>
                    <a:pt x="600" y="275"/>
                    <a:pt x="599" y="276"/>
                  </a:cubicBezTo>
                  <a:cubicBezTo>
                    <a:pt x="598" y="276"/>
                    <a:pt x="598" y="276"/>
                    <a:pt x="598" y="276"/>
                  </a:cubicBezTo>
                  <a:cubicBezTo>
                    <a:pt x="596" y="278"/>
                    <a:pt x="598" y="279"/>
                    <a:pt x="599" y="280"/>
                  </a:cubicBezTo>
                  <a:cubicBezTo>
                    <a:pt x="600" y="281"/>
                    <a:pt x="600" y="281"/>
                    <a:pt x="601" y="281"/>
                  </a:cubicBezTo>
                  <a:cubicBezTo>
                    <a:pt x="600" y="281"/>
                    <a:pt x="600" y="281"/>
                    <a:pt x="599" y="281"/>
                  </a:cubicBezTo>
                  <a:cubicBezTo>
                    <a:pt x="597" y="282"/>
                    <a:pt x="597" y="284"/>
                    <a:pt x="597" y="285"/>
                  </a:cubicBezTo>
                  <a:cubicBezTo>
                    <a:pt x="596" y="285"/>
                    <a:pt x="596" y="284"/>
                    <a:pt x="596" y="284"/>
                  </a:cubicBezTo>
                  <a:cubicBezTo>
                    <a:pt x="595" y="283"/>
                    <a:pt x="594" y="284"/>
                    <a:pt x="593" y="283"/>
                  </a:cubicBezTo>
                  <a:cubicBezTo>
                    <a:pt x="593" y="283"/>
                    <a:pt x="593" y="283"/>
                    <a:pt x="594" y="283"/>
                  </a:cubicBezTo>
                  <a:cubicBezTo>
                    <a:pt x="594" y="283"/>
                    <a:pt x="595" y="283"/>
                    <a:pt x="596" y="283"/>
                  </a:cubicBezTo>
                  <a:cubicBezTo>
                    <a:pt x="598" y="281"/>
                    <a:pt x="596" y="281"/>
                    <a:pt x="595" y="280"/>
                  </a:cubicBezTo>
                  <a:cubicBezTo>
                    <a:pt x="594" y="278"/>
                    <a:pt x="595" y="277"/>
                    <a:pt x="595" y="275"/>
                  </a:cubicBezTo>
                  <a:cubicBezTo>
                    <a:pt x="596" y="274"/>
                    <a:pt x="594" y="265"/>
                    <a:pt x="592" y="267"/>
                  </a:cubicBezTo>
                  <a:cubicBezTo>
                    <a:pt x="592" y="267"/>
                    <a:pt x="593" y="270"/>
                    <a:pt x="592" y="271"/>
                  </a:cubicBezTo>
                  <a:cubicBezTo>
                    <a:pt x="591" y="272"/>
                    <a:pt x="587" y="272"/>
                    <a:pt x="585" y="271"/>
                  </a:cubicBezTo>
                  <a:cubicBezTo>
                    <a:pt x="583" y="271"/>
                    <a:pt x="579" y="267"/>
                    <a:pt x="581" y="265"/>
                  </a:cubicBezTo>
                  <a:cubicBezTo>
                    <a:pt x="582" y="265"/>
                    <a:pt x="582" y="265"/>
                    <a:pt x="582" y="265"/>
                  </a:cubicBezTo>
                  <a:cubicBezTo>
                    <a:pt x="583" y="265"/>
                    <a:pt x="583" y="264"/>
                    <a:pt x="583" y="264"/>
                  </a:cubicBezTo>
                  <a:cubicBezTo>
                    <a:pt x="583" y="264"/>
                    <a:pt x="583" y="264"/>
                    <a:pt x="583" y="264"/>
                  </a:cubicBezTo>
                  <a:cubicBezTo>
                    <a:pt x="582" y="264"/>
                    <a:pt x="581" y="264"/>
                    <a:pt x="580" y="265"/>
                  </a:cubicBezTo>
                  <a:cubicBezTo>
                    <a:pt x="580" y="265"/>
                    <a:pt x="580" y="265"/>
                    <a:pt x="580" y="265"/>
                  </a:cubicBezTo>
                  <a:cubicBezTo>
                    <a:pt x="580" y="266"/>
                    <a:pt x="580" y="266"/>
                    <a:pt x="579" y="267"/>
                  </a:cubicBezTo>
                  <a:cubicBezTo>
                    <a:pt x="578" y="268"/>
                    <a:pt x="575" y="263"/>
                    <a:pt x="572" y="265"/>
                  </a:cubicBezTo>
                  <a:cubicBezTo>
                    <a:pt x="572" y="265"/>
                    <a:pt x="569" y="270"/>
                    <a:pt x="570" y="271"/>
                  </a:cubicBezTo>
                  <a:cubicBezTo>
                    <a:pt x="570" y="273"/>
                    <a:pt x="574" y="272"/>
                    <a:pt x="576" y="271"/>
                  </a:cubicBezTo>
                  <a:cubicBezTo>
                    <a:pt x="576" y="271"/>
                    <a:pt x="577" y="271"/>
                    <a:pt x="577" y="270"/>
                  </a:cubicBezTo>
                  <a:cubicBezTo>
                    <a:pt x="578" y="269"/>
                    <a:pt x="579" y="272"/>
                    <a:pt x="578" y="273"/>
                  </a:cubicBezTo>
                  <a:cubicBezTo>
                    <a:pt x="578" y="273"/>
                    <a:pt x="578" y="273"/>
                    <a:pt x="578" y="273"/>
                  </a:cubicBezTo>
                  <a:cubicBezTo>
                    <a:pt x="578" y="273"/>
                    <a:pt x="577" y="273"/>
                    <a:pt x="577" y="273"/>
                  </a:cubicBezTo>
                  <a:cubicBezTo>
                    <a:pt x="574" y="274"/>
                    <a:pt x="574" y="277"/>
                    <a:pt x="572" y="278"/>
                  </a:cubicBezTo>
                  <a:cubicBezTo>
                    <a:pt x="570" y="279"/>
                    <a:pt x="569" y="277"/>
                    <a:pt x="568" y="276"/>
                  </a:cubicBezTo>
                  <a:cubicBezTo>
                    <a:pt x="567" y="277"/>
                    <a:pt x="568" y="278"/>
                    <a:pt x="568" y="279"/>
                  </a:cubicBezTo>
                  <a:cubicBezTo>
                    <a:pt x="567" y="281"/>
                    <a:pt x="563" y="281"/>
                    <a:pt x="561" y="282"/>
                  </a:cubicBezTo>
                  <a:cubicBezTo>
                    <a:pt x="561" y="282"/>
                    <a:pt x="561" y="282"/>
                    <a:pt x="561" y="282"/>
                  </a:cubicBezTo>
                  <a:cubicBezTo>
                    <a:pt x="561" y="282"/>
                    <a:pt x="561" y="282"/>
                    <a:pt x="561" y="282"/>
                  </a:cubicBezTo>
                  <a:cubicBezTo>
                    <a:pt x="561" y="282"/>
                    <a:pt x="561" y="282"/>
                    <a:pt x="561" y="282"/>
                  </a:cubicBezTo>
                  <a:cubicBezTo>
                    <a:pt x="561" y="282"/>
                    <a:pt x="561" y="282"/>
                    <a:pt x="561" y="282"/>
                  </a:cubicBezTo>
                  <a:cubicBezTo>
                    <a:pt x="561" y="283"/>
                    <a:pt x="562" y="283"/>
                    <a:pt x="562" y="283"/>
                  </a:cubicBezTo>
                  <a:cubicBezTo>
                    <a:pt x="562" y="283"/>
                    <a:pt x="562" y="283"/>
                    <a:pt x="562" y="284"/>
                  </a:cubicBezTo>
                  <a:cubicBezTo>
                    <a:pt x="561" y="284"/>
                    <a:pt x="560" y="283"/>
                    <a:pt x="559" y="284"/>
                  </a:cubicBezTo>
                  <a:cubicBezTo>
                    <a:pt x="557" y="285"/>
                    <a:pt x="556" y="284"/>
                    <a:pt x="554" y="284"/>
                  </a:cubicBezTo>
                  <a:cubicBezTo>
                    <a:pt x="553" y="285"/>
                    <a:pt x="552" y="285"/>
                    <a:pt x="551" y="285"/>
                  </a:cubicBezTo>
                  <a:cubicBezTo>
                    <a:pt x="550" y="286"/>
                    <a:pt x="548" y="284"/>
                    <a:pt x="548" y="284"/>
                  </a:cubicBezTo>
                  <a:cubicBezTo>
                    <a:pt x="548" y="284"/>
                    <a:pt x="548" y="285"/>
                    <a:pt x="548" y="285"/>
                  </a:cubicBezTo>
                  <a:cubicBezTo>
                    <a:pt x="547" y="286"/>
                    <a:pt x="547" y="288"/>
                    <a:pt x="548" y="289"/>
                  </a:cubicBezTo>
                  <a:cubicBezTo>
                    <a:pt x="549" y="291"/>
                    <a:pt x="551" y="290"/>
                    <a:pt x="551" y="292"/>
                  </a:cubicBezTo>
                  <a:cubicBezTo>
                    <a:pt x="549" y="292"/>
                    <a:pt x="547" y="289"/>
                    <a:pt x="546" y="291"/>
                  </a:cubicBezTo>
                  <a:cubicBezTo>
                    <a:pt x="544" y="292"/>
                    <a:pt x="544" y="295"/>
                    <a:pt x="541" y="294"/>
                  </a:cubicBezTo>
                  <a:cubicBezTo>
                    <a:pt x="541" y="294"/>
                    <a:pt x="540" y="294"/>
                    <a:pt x="540" y="294"/>
                  </a:cubicBezTo>
                  <a:cubicBezTo>
                    <a:pt x="539" y="295"/>
                    <a:pt x="537" y="298"/>
                    <a:pt x="537" y="299"/>
                  </a:cubicBezTo>
                  <a:cubicBezTo>
                    <a:pt x="537" y="297"/>
                    <a:pt x="536" y="298"/>
                    <a:pt x="535" y="298"/>
                  </a:cubicBezTo>
                  <a:cubicBezTo>
                    <a:pt x="535" y="298"/>
                    <a:pt x="535" y="298"/>
                    <a:pt x="534" y="299"/>
                  </a:cubicBezTo>
                  <a:cubicBezTo>
                    <a:pt x="534" y="299"/>
                    <a:pt x="535" y="300"/>
                    <a:pt x="535" y="299"/>
                  </a:cubicBezTo>
                  <a:cubicBezTo>
                    <a:pt x="535" y="299"/>
                    <a:pt x="536" y="299"/>
                    <a:pt x="536" y="299"/>
                  </a:cubicBezTo>
                  <a:cubicBezTo>
                    <a:pt x="536" y="299"/>
                    <a:pt x="536" y="299"/>
                    <a:pt x="536" y="299"/>
                  </a:cubicBezTo>
                  <a:cubicBezTo>
                    <a:pt x="536" y="299"/>
                    <a:pt x="536" y="300"/>
                    <a:pt x="536" y="300"/>
                  </a:cubicBezTo>
                  <a:cubicBezTo>
                    <a:pt x="536" y="300"/>
                    <a:pt x="530" y="300"/>
                    <a:pt x="533" y="298"/>
                  </a:cubicBezTo>
                  <a:cubicBezTo>
                    <a:pt x="533" y="298"/>
                    <a:pt x="533" y="298"/>
                    <a:pt x="533" y="298"/>
                  </a:cubicBezTo>
                  <a:cubicBezTo>
                    <a:pt x="534" y="298"/>
                    <a:pt x="535" y="297"/>
                    <a:pt x="536" y="296"/>
                  </a:cubicBezTo>
                  <a:cubicBezTo>
                    <a:pt x="536" y="296"/>
                    <a:pt x="536" y="296"/>
                    <a:pt x="537" y="296"/>
                  </a:cubicBezTo>
                  <a:cubicBezTo>
                    <a:pt x="537" y="295"/>
                    <a:pt x="537" y="294"/>
                    <a:pt x="538" y="294"/>
                  </a:cubicBezTo>
                  <a:cubicBezTo>
                    <a:pt x="539" y="293"/>
                    <a:pt x="540" y="294"/>
                    <a:pt x="542" y="293"/>
                  </a:cubicBezTo>
                  <a:cubicBezTo>
                    <a:pt x="543" y="293"/>
                    <a:pt x="543" y="292"/>
                    <a:pt x="543" y="291"/>
                  </a:cubicBezTo>
                  <a:cubicBezTo>
                    <a:pt x="543" y="291"/>
                    <a:pt x="543" y="291"/>
                    <a:pt x="544" y="291"/>
                  </a:cubicBezTo>
                  <a:cubicBezTo>
                    <a:pt x="544" y="291"/>
                    <a:pt x="544" y="291"/>
                    <a:pt x="544" y="291"/>
                  </a:cubicBezTo>
                  <a:cubicBezTo>
                    <a:pt x="545" y="290"/>
                    <a:pt x="545" y="289"/>
                    <a:pt x="545" y="288"/>
                  </a:cubicBezTo>
                  <a:cubicBezTo>
                    <a:pt x="545" y="286"/>
                    <a:pt x="546" y="285"/>
                    <a:pt x="546" y="284"/>
                  </a:cubicBezTo>
                  <a:cubicBezTo>
                    <a:pt x="546" y="284"/>
                    <a:pt x="546" y="283"/>
                    <a:pt x="546" y="283"/>
                  </a:cubicBezTo>
                  <a:cubicBezTo>
                    <a:pt x="547" y="283"/>
                    <a:pt x="547" y="282"/>
                    <a:pt x="547" y="281"/>
                  </a:cubicBezTo>
                  <a:cubicBezTo>
                    <a:pt x="548" y="281"/>
                    <a:pt x="550" y="282"/>
                    <a:pt x="551" y="281"/>
                  </a:cubicBezTo>
                  <a:cubicBezTo>
                    <a:pt x="551" y="281"/>
                    <a:pt x="552" y="278"/>
                    <a:pt x="552" y="277"/>
                  </a:cubicBezTo>
                  <a:cubicBezTo>
                    <a:pt x="553" y="276"/>
                    <a:pt x="554" y="276"/>
                    <a:pt x="552" y="275"/>
                  </a:cubicBezTo>
                  <a:cubicBezTo>
                    <a:pt x="552" y="275"/>
                    <a:pt x="553" y="275"/>
                    <a:pt x="553" y="274"/>
                  </a:cubicBezTo>
                  <a:cubicBezTo>
                    <a:pt x="553" y="274"/>
                    <a:pt x="553" y="274"/>
                    <a:pt x="553" y="274"/>
                  </a:cubicBezTo>
                  <a:cubicBezTo>
                    <a:pt x="553" y="274"/>
                    <a:pt x="554" y="274"/>
                    <a:pt x="554" y="274"/>
                  </a:cubicBezTo>
                  <a:cubicBezTo>
                    <a:pt x="556" y="274"/>
                    <a:pt x="560" y="273"/>
                    <a:pt x="561" y="271"/>
                  </a:cubicBezTo>
                  <a:cubicBezTo>
                    <a:pt x="563" y="270"/>
                    <a:pt x="564" y="267"/>
                    <a:pt x="565" y="265"/>
                  </a:cubicBezTo>
                  <a:cubicBezTo>
                    <a:pt x="567" y="263"/>
                    <a:pt x="569" y="263"/>
                    <a:pt x="571" y="261"/>
                  </a:cubicBezTo>
                  <a:cubicBezTo>
                    <a:pt x="571" y="261"/>
                    <a:pt x="572" y="260"/>
                    <a:pt x="572" y="259"/>
                  </a:cubicBezTo>
                  <a:cubicBezTo>
                    <a:pt x="572" y="257"/>
                    <a:pt x="571" y="258"/>
                    <a:pt x="570" y="257"/>
                  </a:cubicBezTo>
                  <a:cubicBezTo>
                    <a:pt x="572" y="255"/>
                    <a:pt x="576" y="256"/>
                    <a:pt x="575" y="252"/>
                  </a:cubicBezTo>
                  <a:cubicBezTo>
                    <a:pt x="579" y="252"/>
                    <a:pt x="579" y="250"/>
                    <a:pt x="582" y="248"/>
                  </a:cubicBezTo>
                  <a:cubicBezTo>
                    <a:pt x="584" y="247"/>
                    <a:pt x="586" y="248"/>
                    <a:pt x="586" y="245"/>
                  </a:cubicBezTo>
                  <a:cubicBezTo>
                    <a:pt x="587" y="242"/>
                    <a:pt x="591" y="242"/>
                    <a:pt x="593" y="239"/>
                  </a:cubicBezTo>
                  <a:cubicBezTo>
                    <a:pt x="594" y="238"/>
                    <a:pt x="595" y="236"/>
                    <a:pt x="596" y="234"/>
                  </a:cubicBezTo>
                  <a:cubicBezTo>
                    <a:pt x="597" y="232"/>
                    <a:pt x="597" y="231"/>
                    <a:pt x="597" y="229"/>
                  </a:cubicBezTo>
                  <a:cubicBezTo>
                    <a:pt x="598" y="228"/>
                    <a:pt x="598" y="228"/>
                    <a:pt x="598" y="227"/>
                  </a:cubicBezTo>
                  <a:cubicBezTo>
                    <a:pt x="597" y="226"/>
                    <a:pt x="596" y="226"/>
                    <a:pt x="596" y="225"/>
                  </a:cubicBezTo>
                  <a:cubicBezTo>
                    <a:pt x="595" y="225"/>
                    <a:pt x="595" y="221"/>
                    <a:pt x="594" y="222"/>
                  </a:cubicBezTo>
                  <a:cubicBezTo>
                    <a:pt x="593" y="223"/>
                    <a:pt x="593" y="224"/>
                    <a:pt x="593" y="225"/>
                  </a:cubicBezTo>
                  <a:cubicBezTo>
                    <a:pt x="593" y="225"/>
                    <a:pt x="593" y="225"/>
                    <a:pt x="592" y="225"/>
                  </a:cubicBezTo>
                  <a:cubicBezTo>
                    <a:pt x="591" y="225"/>
                    <a:pt x="592" y="222"/>
                    <a:pt x="592" y="221"/>
                  </a:cubicBezTo>
                  <a:cubicBezTo>
                    <a:pt x="592" y="219"/>
                    <a:pt x="591" y="219"/>
                    <a:pt x="589" y="218"/>
                  </a:cubicBezTo>
                  <a:cubicBezTo>
                    <a:pt x="589" y="218"/>
                    <a:pt x="589" y="217"/>
                    <a:pt x="589" y="216"/>
                  </a:cubicBezTo>
                  <a:cubicBezTo>
                    <a:pt x="589" y="217"/>
                    <a:pt x="590" y="217"/>
                    <a:pt x="590" y="217"/>
                  </a:cubicBezTo>
                  <a:cubicBezTo>
                    <a:pt x="591" y="218"/>
                    <a:pt x="592" y="219"/>
                    <a:pt x="593" y="220"/>
                  </a:cubicBezTo>
                  <a:cubicBezTo>
                    <a:pt x="594" y="220"/>
                    <a:pt x="596" y="221"/>
                    <a:pt x="596" y="222"/>
                  </a:cubicBezTo>
                  <a:cubicBezTo>
                    <a:pt x="598" y="223"/>
                    <a:pt x="596" y="222"/>
                    <a:pt x="597" y="224"/>
                  </a:cubicBezTo>
                  <a:cubicBezTo>
                    <a:pt x="597" y="224"/>
                    <a:pt x="596" y="226"/>
                    <a:pt x="597" y="225"/>
                  </a:cubicBezTo>
                  <a:cubicBezTo>
                    <a:pt x="598" y="224"/>
                    <a:pt x="599" y="220"/>
                    <a:pt x="599" y="218"/>
                  </a:cubicBezTo>
                  <a:cubicBezTo>
                    <a:pt x="599" y="216"/>
                    <a:pt x="598" y="216"/>
                    <a:pt x="597" y="213"/>
                  </a:cubicBezTo>
                  <a:cubicBezTo>
                    <a:pt x="596" y="211"/>
                    <a:pt x="597" y="209"/>
                    <a:pt x="596" y="207"/>
                  </a:cubicBezTo>
                  <a:cubicBezTo>
                    <a:pt x="595" y="206"/>
                    <a:pt x="594" y="204"/>
                    <a:pt x="593" y="205"/>
                  </a:cubicBezTo>
                  <a:cubicBezTo>
                    <a:pt x="592" y="206"/>
                    <a:pt x="595" y="207"/>
                    <a:pt x="593" y="208"/>
                  </a:cubicBezTo>
                  <a:cubicBezTo>
                    <a:pt x="593" y="208"/>
                    <a:pt x="593" y="209"/>
                    <a:pt x="593" y="209"/>
                  </a:cubicBezTo>
                  <a:cubicBezTo>
                    <a:pt x="593" y="209"/>
                    <a:pt x="593" y="209"/>
                    <a:pt x="593" y="209"/>
                  </a:cubicBezTo>
                  <a:cubicBezTo>
                    <a:pt x="592" y="209"/>
                    <a:pt x="594" y="210"/>
                    <a:pt x="593" y="211"/>
                  </a:cubicBezTo>
                  <a:cubicBezTo>
                    <a:pt x="592" y="211"/>
                    <a:pt x="591" y="212"/>
                    <a:pt x="591" y="211"/>
                  </a:cubicBezTo>
                  <a:cubicBezTo>
                    <a:pt x="593" y="209"/>
                    <a:pt x="591" y="209"/>
                    <a:pt x="591" y="207"/>
                  </a:cubicBezTo>
                  <a:cubicBezTo>
                    <a:pt x="590" y="206"/>
                    <a:pt x="591" y="206"/>
                    <a:pt x="591" y="205"/>
                  </a:cubicBezTo>
                  <a:cubicBezTo>
                    <a:pt x="591" y="204"/>
                    <a:pt x="591" y="203"/>
                    <a:pt x="591" y="202"/>
                  </a:cubicBezTo>
                  <a:cubicBezTo>
                    <a:pt x="591" y="200"/>
                    <a:pt x="590" y="192"/>
                    <a:pt x="586" y="195"/>
                  </a:cubicBezTo>
                  <a:cubicBezTo>
                    <a:pt x="584" y="195"/>
                    <a:pt x="584" y="192"/>
                    <a:pt x="582" y="191"/>
                  </a:cubicBezTo>
                  <a:cubicBezTo>
                    <a:pt x="580" y="191"/>
                    <a:pt x="577" y="191"/>
                    <a:pt x="576" y="191"/>
                  </a:cubicBezTo>
                  <a:cubicBezTo>
                    <a:pt x="573" y="192"/>
                    <a:pt x="573" y="192"/>
                    <a:pt x="570" y="192"/>
                  </a:cubicBezTo>
                  <a:cubicBezTo>
                    <a:pt x="568" y="191"/>
                    <a:pt x="566" y="192"/>
                    <a:pt x="564" y="192"/>
                  </a:cubicBezTo>
                  <a:cubicBezTo>
                    <a:pt x="563" y="193"/>
                    <a:pt x="561" y="190"/>
                    <a:pt x="560" y="191"/>
                  </a:cubicBezTo>
                  <a:cubicBezTo>
                    <a:pt x="558" y="193"/>
                    <a:pt x="560" y="196"/>
                    <a:pt x="558" y="197"/>
                  </a:cubicBezTo>
                  <a:cubicBezTo>
                    <a:pt x="557" y="198"/>
                    <a:pt x="555" y="196"/>
                    <a:pt x="554" y="197"/>
                  </a:cubicBezTo>
                  <a:cubicBezTo>
                    <a:pt x="552" y="198"/>
                    <a:pt x="552" y="199"/>
                    <a:pt x="550" y="198"/>
                  </a:cubicBezTo>
                  <a:cubicBezTo>
                    <a:pt x="549" y="198"/>
                    <a:pt x="547" y="197"/>
                    <a:pt x="549" y="196"/>
                  </a:cubicBezTo>
                  <a:cubicBezTo>
                    <a:pt x="549" y="195"/>
                    <a:pt x="550" y="197"/>
                    <a:pt x="550" y="196"/>
                  </a:cubicBezTo>
                  <a:cubicBezTo>
                    <a:pt x="551" y="196"/>
                    <a:pt x="551" y="193"/>
                    <a:pt x="551" y="193"/>
                  </a:cubicBezTo>
                  <a:cubicBezTo>
                    <a:pt x="552" y="192"/>
                    <a:pt x="552" y="191"/>
                    <a:pt x="553" y="190"/>
                  </a:cubicBezTo>
                  <a:cubicBezTo>
                    <a:pt x="554" y="189"/>
                    <a:pt x="556" y="187"/>
                    <a:pt x="555" y="186"/>
                  </a:cubicBezTo>
                  <a:cubicBezTo>
                    <a:pt x="555" y="184"/>
                    <a:pt x="552" y="182"/>
                    <a:pt x="551" y="182"/>
                  </a:cubicBezTo>
                  <a:cubicBezTo>
                    <a:pt x="549" y="182"/>
                    <a:pt x="546" y="182"/>
                    <a:pt x="544" y="184"/>
                  </a:cubicBezTo>
                  <a:cubicBezTo>
                    <a:pt x="544" y="184"/>
                    <a:pt x="543" y="184"/>
                    <a:pt x="543" y="184"/>
                  </a:cubicBezTo>
                  <a:cubicBezTo>
                    <a:pt x="543" y="184"/>
                    <a:pt x="542" y="184"/>
                    <a:pt x="542" y="184"/>
                  </a:cubicBezTo>
                  <a:cubicBezTo>
                    <a:pt x="542" y="183"/>
                    <a:pt x="542" y="183"/>
                    <a:pt x="542" y="183"/>
                  </a:cubicBezTo>
                  <a:cubicBezTo>
                    <a:pt x="543" y="182"/>
                    <a:pt x="543" y="183"/>
                    <a:pt x="544" y="183"/>
                  </a:cubicBezTo>
                  <a:cubicBezTo>
                    <a:pt x="545" y="182"/>
                    <a:pt x="544" y="181"/>
                    <a:pt x="543" y="181"/>
                  </a:cubicBezTo>
                  <a:cubicBezTo>
                    <a:pt x="543" y="180"/>
                    <a:pt x="542" y="181"/>
                    <a:pt x="541" y="181"/>
                  </a:cubicBezTo>
                  <a:cubicBezTo>
                    <a:pt x="540" y="181"/>
                    <a:pt x="539" y="181"/>
                    <a:pt x="538" y="181"/>
                  </a:cubicBezTo>
                  <a:cubicBezTo>
                    <a:pt x="537" y="181"/>
                    <a:pt x="535" y="182"/>
                    <a:pt x="534" y="181"/>
                  </a:cubicBezTo>
                  <a:cubicBezTo>
                    <a:pt x="534" y="181"/>
                    <a:pt x="534" y="180"/>
                    <a:pt x="534" y="180"/>
                  </a:cubicBezTo>
                  <a:cubicBezTo>
                    <a:pt x="534" y="180"/>
                    <a:pt x="534" y="180"/>
                    <a:pt x="534" y="180"/>
                  </a:cubicBezTo>
                  <a:cubicBezTo>
                    <a:pt x="536" y="180"/>
                    <a:pt x="537" y="179"/>
                    <a:pt x="538" y="178"/>
                  </a:cubicBezTo>
                  <a:cubicBezTo>
                    <a:pt x="540" y="178"/>
                    <a:pt x="542" y="178"/>
                    <a:pt x="543" y="175"/>
                  </a:cubicBezTo>
                  <a:cubicBezTo>
                    <a:pt x="544" y="175"/>
                    <a:pt x="544" y="174"/>
                    <a:pt x="545" y="173"/>
                  </a:cubicBezTo>
                  <a:cubicBezTo>
                    <a:pt x="545" y="173"/>
                    <a:pt x="546" y="173"/>
                    <a:pt x="547" y="173"/>
                  </a:cubicBezTo>
                  <a:cubicBezTo>
                    <a:pt x="547" y="173"/>
                    <a:pt x="545" y="168"/>
                    <a:pt x="545" y="167"/>
                  </a:cubicBezTo>
                  <a:cubicBezTo>
                    <a:pt x="544" y="166"/>
                    <a:pt x="542" y="167"/>
                    <a:pt x="540" y="166"/>
                  </a:cubicBezTo>
                  <a:cubicBezTo>
                    <a:pt x="538" y="165"/>
                    <a:pt x="538" y="163"/>
                    <a:pt x="537" y="163"/>
                  </a:cubicBezTo>
                  <a:cubicBezTo>
                    <a:pt x="536" y="163"/>
                    <a:pt x="536" y="163"/>
                    <a:pt x="536" y="163"/>
                  </a:cubicBezTo>
                  <a:cubicBezTo>
                    <a:pt x="535" y="163"/>
                    <a:pt x="535" y="162"/>
                    <a:pt x="535" y="162"/>
                  </a:cubicBezTo>
                  <a:cubicBezTo>
                    <a:pt x="534" y="162"/>
                    <a:pt x="534" y="160"/>
                    <a:pt x="532" y="161"/>
                  </a:cubicBezTo>
                  <a:cubicBezTo>
                    <a:pt x="531" y="162"/>
                    <a:pt x="531" y="164"/>
                    <a:pt x="530" y="164"/>
                  </a:cubicBezTo>
                  <a:cubicBezTo>
                    <a:pt x="529" y="165"/>
                    <a:pt x="528" y="164"/>
                    <a:pt x="527" y="165"/>
                  </a:cubicBezTo>
                  <a:cubicBezTo>
                    <a:pt x="526" y="165"/>
                    <a:pt x="526" y="166"/>
                    <a:pt x="525" y="166"/>
                  </a:cubicBezTo>
                  <a:cubicBezTo>
                    <a:pt x="525" y="167"/>
                    <a:pt x="524" y="167"/>
                    <a:pt x="524" y="168"/>
                  </a:cubicBezTo>
                  <a:cubicBezTo>
                    <a:pt x="523" y="168"/>
                    <a:pt x="523" y="168"/>
                    <a:pt x="523" y="168"/>
                  </a:cubicBezTo>
                  <a:cubicBezTo>
                    <a:pt x="523" y="168"/>
                    <a:pt x="523" y="168"/>
                    <a:pt x="523" y="169"/>
                  </a:cubicBezTo>
                  <a:cubicBezTo>
                    <a:pt x="521" y="170"/>
                    <a:pt x="520" y="173"/>
                    <a:pt x="518" y="175"/>
                  </a:cubicBezTo>
                  <a:cubicBezTo>
                    <a:pt x="518" y="175"/>
                    <a:pt x="517" y="176"/>
                    <a:pt x="517" y="176"/>
                  </a:cubicBezTo>
                  <a:cubicBezTo>
                    <a:pt x="516" y="178"/>
                    <a:pt x="515" y="179"/>
                    <a:pt x="515" y="180"/>
                  </a:cubicBezTo>
                  <a:cubicBezTo>
                    <a:pt x="514" y="181"/>
                    <a:pt x="514" y="182"/>
                    <a:pt x="514" y="182"/>
                  </a:cubicBezTo>
                  <a:cubicBezTo>
                    <a:pt x="514" y="183"/>
                    <a:pt x="515" y="184"/>
                    <a:pt x="514" y="184"/>
                  </a:cubicBezTo>
                  <a:cubicBezTo>
                    <a:pt x="514" y="185"/>
                    <a:pt x="513" y="185"/>
                    <a:pt x="513" y="185"/>
                  </a:cubicBezTo>
                  <a:cubicBezTo>
                    <a:pt x="513" y="185"/>
                    <a:pt x="512" y="185"/>
                    <a:pt x="512" y="185"/>
                  </a:cubicBezTo>
                  <a:cubicBezTo>
                    <a:pt x="512" y="185"/>
                    <a:pt x="512" y="185"/>
                    <a:pt x="512" y="185"/>
                  </a:cubicBezTo>
                  <a:cubicBezTo>
                    <a:pt x="510" y="188"/>
                    <a:pt x="512" y="189"/>
                    <a:pt x="513" y="191"/>
                  </a:cubicBezTo>
                  <a:cubicBezTo>
                    <a:pt x="514" y="193"/>
                    <a:pt x="513" y="196"/>
                    <a:pt x="512" y="198"/>
                  </a:cubicBezTo>
                  <a:cubicBezTo>
                    <a:pt x="510" y="198"/>
                    <a:pt x="510" y="199"/>
                    <a:pt x="509" y="199"/>
                  </a:cubicBezTo>
                  <a:cubicBezTo>
                    <a:pt x="508" y="200"/>
                    <a:pt x="507" y="199"/>
                    <a:pt x="506" y="199"/>
                  </a:cubicBezTo>
                  <a:cubicBezTo>
                    <a:pt x="504" y="200"/>
                    <a:pt x="503" y="200"/>
                    <a:pt x="501" y="200"/>
                  </a:cubicBezTo>
                  <a:cubicBezTo>
                    <a:pt x="501" y="200"/>
                    <a:pt x="499" y="198"/>
                    <a:pt x="498" y="199"/>
                  </a:cubicBezTo>
                  <a:cubicBezTo>
                    <a:pt x="497" y="200"/>
                    <a:pt x="503" y="208"/>
                    <a:pt x="504" y="209"/>
                  </a:cubicBezTo>
                  <a:cubicBezTo>
                    <a:pt x="504" y="210"/>
                    <a:pt x="504" y="211"/>
                    <a:pt x="504" y="211"/>
                  </a:cubicBezTo>
                  <a:cubicBezTo>
                    <a:pt x="504" y="211"/>
                    <a:pt x="504" y="210"/>
                    <a:pt x="503" y="210"/>
                  </a:cubicBezTo>
                  <a:cubicBezTo>
                    <a:pt x="503" y="209"/>
                    <a:pt x="502" y="210"/>
                    <a:pt x="501" y="209"/>
                  </a:cubicBezTo>
                  <a:cubicBezTo>
                    <a:pt x="500" y="209"/>
                    <a:pt x="501" y="208"/>
                    <a:pt x="500" y="207"/>
                  </a:cubicBezTo>
                  <a:cubicBezTo>
                    <a:pt x="499" y="205"/>
                    <a:pt x="497" y="208"/>
                    <a:pt x="497" y="205"/>
                  </a:cubicBezTo>
                  <a:cubicBezTo>
                    <a:pt x="496" y="206"/>
                    <a:pt x="494" y="207"/>
                    <a:pt x="493" y="208"/>
                  </a:cubicBezTo>
                  <a:cubicBezTo>
                    <a:pt x="493" y="208"/>
                    <a:pt x="493" y="208"/>
                    <a:pt x="492" y="208"/>
                  </a:cubicBezTo>
                  <a:cubicBezTo>
                    <a:pt x="492" y="208"/>
                    <a:pt x="492" y="208"/>
                    <a:pt x="492" y="208"/>
                  </a:cubicBezTo>
                  <a:cubicBezTo>
                    <a:pt x="492" y="209"/>
                    <a:pt x="492" y="209"/>
                    <a:pt x="491" y="209"/>
                  </a:cubicBezTo>
                  <a:cubicBezTo>
                    <a:pt x="492" y="209"/>
                    <a:pt x="492" y="209"/>
                    <a:pt x="492" y="209"/>
                  </a:cubicBezTo>
                  <a:cubicBezTo>
                    <a:pt x="492" y="210"/>
                    <a:pt x="492" y="210"/>
                    <a:pt x="492" y="210"/>
                  </a:cubicBezTo>
                  <a:cubicBezTo>
                    <a:pt x="491" y="211"/>
                    <a:pt x="491" y="210"/>
                    <a:pt x="490" y="210"/>
                  </a:cubicBezTo>
                  <a:cubicBezTo>
                    <a:pt x="488" y="212"/>
                    <a:pt x="490" y="211"/>
                    <a:pt x="490" y="213"/>
                  </a:cubicBezTo>
                  <a:cubicBezTo>
                    <a:pt x="490" y="214"/>
                    <a:pt x="490" y="213"/>
                    <a:pt x="489" y="213"/>
                  </a:cubicBezTo>
                  <a:cubicBezTo>
                    <a:pt x="488" y="213"/>
                    <a:pt x="486" y="214"/>
                    <a:pt x="486" y="213"/>
                  </a:cubicBezTo>
                  <a:cubicBezTo>
                    <a:pt x="487" y="213"/>
                    <a:pt x="487" y="211"/>
                    <a:pt x="486" y="210"/>
                  </a:cubicBezTo>
                  <a:cubicBezTo>
                    <a:pt x="485" y="210"/>
                    <a:pt x="484" y="212"/>
                    <a:pt x="483" y="213"/>
                  </a:cubicBezTo>
                  <a:cubicBezTo>
                    <a:pt x="484" y="213"/>
                    <a:pt x="485" y="213"/>
                    <a:pt x="485" y="213"/>
                  </a:cubicBezTo>
                  <a:cubicBezTo>
                    <a:pt x="485" y="215"/>
                    <a:pt x="483" y="216"/>
                    <a:pt x="481" y="216"/>
                  </a:cubicBezTo>
                  <a:cubicBezTo>
                    <a:pt x="481" y="216"/>
                    <a:pt x="483" y="212"/>
                    <a:pt x="481" y="212"/>
                  </a:cubicBezTo>
                  <a:cubicBezTo>
                    <a:pt x="480" y="213"/>
                    <a:pt x="480" y="215"/>
                    <a:pt x="478" y="214"/>
                  </a:cubicBezTo>
                  <a:cubicBezTo>
                    <a:pt x="477" y="213"/>
                    <a:pt x="479" y="211"/>
                    <a:pt x="478" y="209"/>
                  </a:cubicBezTo>
                  <a:cubicBezTo>
                    <a:pt x="477" y="207"/>
                    <a:pt x="474" y="209"/>
                    <a:pt x="473" y="209"/>
                  </a:cubicBezTo>
                  <a:cubicBezTo>
                    <a:pt x="472" y="210"/>
                    <a:pt x="472" y="210"/>
                    <a:pt x="472" y="210"/>
                  </a:cubicBezTo>
                  <a:cubicBezTo>
                    <a:pt x="471" y="210"/>
                    <a:pt x="471" y="210"/>
                    <a:pt x="471" y="209"/>
                  </a:cubicBezTo>
                  <a:cubicBezTo>
                    <a:pt x="471" y="209"/>
                    <a:pt x="471" y="209"/>
                    <a:pt x="471" y="209"/>
                  </a:cubicBezTo>
                  <a:cubicBezTo>
                    <a:pt x="470" y="208"/>
                    <a:pt x="470" y="208"/>
                    <a:pt x="470" y="209"/>
                  </a:cubicBezTo>
                  <a:cubicBezTo>
                    <a:pt x="469" y="209"/>
                    <a:pt x="469" y="210"/>
                    <a:pt x="468" y="210"/>
                  </a:cubicBezTo>
                  <a:cubicBezTo>
                    <a:pt x="468" y="210"/>
                    <a:pt x="467" y="209"/>
                    <a:pt x="467" y="209"/>
                  </a:cubicBezTo>
                  <a:cubicBezTo>
                    <a:pt x="466" y="209"/>
                    <a:pt x="464" y="209"/>
                    <a:pt x="464" y="210"/>
                  </a:cubicBezTo>
                  <a:cubicBezTo>
                    <a:pt x="464" y="210"/>
                    <a:pt x="464" y="211"/>
                    <a:pt x="464" y="211"/>
                  </a:cubicBezTo>
                  <a:cubicBezTo>
                    <a:pt x="463" y="211"/>
                    <a:pt x="461" y="211"/>
                    <a:pt x="461" y="211"/>
                  </a:cubicBezTo>
                  <a:cubicBezTo>
                    <a:pt x="461" y="211"/>
                    <a:pt x="461" y="209"/>
                    <a:pt x="460" y="210"/>
                  </a:cubicBezTo>
                  <a:cubicBezTo>
                    <a:pt x="460" y="210"/>
                    <a:pt x="459" y="212"/>
                    <a:pt x="459" y="212"/>
                  </a:cubicBezTo>
                  <a:cubicBezTo>
                    <a:pt x="458" y="213"/>
                    <a:pt x="458" y="212"/>
                    <a:pt x="457" y="213"/>
                  </a:cubicBezTo>
                  <a:cubicBezTo>
                    <a:pt x="457" y="214"/>
                    <a:pt x="457" y="215"/>
                    <a:pt x="458" y="215"/>
                  </a:cubicBezTo>
                  <a:cubicBezTo>
                    <a:pt x="459" y="215"/>
                    <a:pt x="458" y="214"/>
                    <a:pt x="458" y="214"/>
                  </a:cubicBezTo>
                  <a:cubicBezTo>
                    <a:pt x="459" y="214"/>
                    <a:pt x="459" y="214"/>
                    <a:pt x="460" y="214"/>
                  </a:cubicBezTo>
                  <a:cubicBezTo>
                    <a:pt x="460" y="214"/>
                    <a:pt x="461" y="215"/>
                    <a:pt x="461" y="215"/>
                  </a:cubicBezTo>
                  <a:cubicBezTo>
                    <a:pt x="462" y="215"/>
                    <a:pt x="463" y="215"/>
                    <a:pt x="464" y="215"/>
                  </a:cubicBezTo>
                  <a:cubicBezTo>
                    <a:pt x="461" y="217"/>
                    <a:pt x="459" y="218"/>
                    <a:pt x="456" y="219"/>
                  </a:cubicBezTo>
                  <a:cubicBezTo>
                    <a:pt x="455" y="219"/>
                    <a:pt x="453" y="219"/>
                    <a:pt x="452" y="220"/>
                  </a:cubicBezTo>
                  <a:cubicBezTo>
                    <a:pt x="452" y="220"/>
                    <a:pt x="452" y="220"/>
                    <a:pt x="452" y="220"/>
                  </a:cubicBezTo>
                  <a:cubicBezTo>
                    <a:pt x="451" y="221"/>
                    <a:pt x="451" y="220"/>
                    <a:pt x="451" y="220"/>
                  </a:cubicBezTo>
                  <a:cubicBezTo>
                    <a:pt x="450" y="220"/>
                    <a:pt x="450" y="220"/>
                    <a:pt x="449" y="220"/>
                  </a:cubicBezTo>
                  <a:cubicBezTo>
                    <a:pt x="449" y="221"/>
                    <a:pt x="449" y="222"/>
                    <a:pt x="448" y="222"/>
                  </a:cubicBezTo>
                  <a:cubicBezTo>
                    <a:pt x="448" y="222"/>
                    <a:pt x="446" y="223"/>
                    <a:pt x="446" y="223"/>
                  </a:cubicBezTo>
                  <a:cubicBezTo>
                    <a:pt x="446" y="223"/>
                    <a:pt x="446" y="222"/>
                    <a:pt x="445" y="222"/>
                  </a:cubicBezTo>
                  <a:cubicBezTo>
                    <a:pt x="444" y="222"/>
                    <a:pt x="445" y="223"/>
                    <a:pt x="444" y="223"/>
                  </a:cubicBezTo>
                  <a:cubicBezTo>
                    <a:pt x="444" y="223"/>
                    <a:pt x="443" y="222"/>
                    <a:pt x="443" y="222"/>
                  </a:cubicBezTo>
                  <a:cubicBezTo>
                    <a:pt x="443" y="222"/>
                    <a:pt x="442" y="223"/>
                    <a:pt x="442" y="223"/>
                  </a:cubicBezTo>
                  <a:cubicBezTo>
                    <a:pt x="441" y="223"/>
                    <a:pt x="439" y="223"/>
                    <a:pt x="438" y="224"/>
                  </a:cubicBezTo>
                  <a:cubicBezTo>
                    <a:pt x="437" y="225"/>
                    <a:pt x="437" y="225"/>
                    <a:pt x="437" y="226"/>
                  </a:cubicBezTo>
                  <a:cubicBezTo>
                    <a:pt x="436" y="227"/>
                    <a:pt x="435" y="228"/>
                    <a:pt x="434" y="228"/>
                  </a:cubicBezTo>
                  <a:cubicBezTo>
                    <a:pt x="432" y="228"/>
                    <a:pt x="433" y="227"/>
                    <a:pt x="431" y="228"/>
                  </a:cubicBezTo>
                  <a:cubicBezTo>
                    <a:pt x="429" y="230"/>
                    <a:pt x="427" y="232"/>
                    <a:pt x="426" y="235"/>
                  </a:cubicBezTo>
                  <a:cubicBezTo>
                    <a:pt x="424" y="238"/>
                    <a:pt x="424" y="237"/>
                    <a:pt x="421" y="236"/>
                  </a:cubicBezTo>
                  <a:cubicBezTo>
                    <a:pt x="419" y="236"/>
                    <a:pt x="416" y="235"/>
                    <a:pt x="417" y="237"/>
                  </a:cubicBezTo>
                  <a:cubicBezTo>
                    <a:pt x="419" y="239"/>
                    <a:pt x="420" y="238"/>
                    <a:pt x="421" y="239"/>
                  </a:cubicBezTo>
                  <a:cubicBezTo>
                    <a:pt x="423" y="240"/>
                    <a:pt x="422" y="241"/>
                    <a:pt x="421" y="241"/>
                  </a:cubicBezTo>
                  <a:cubicBezTo>
                    <a:pt x="420" y="241"/>
                    <a:pt x="420" y="239"/>
                    <a:pt x="419" y="240"/>
                  </a:cubicBezTo>
                  <a:cubicBezTo>
                    <a:pt x="418" y="241"/>
                    <a:pt x="420" y="241"/>
                    <a:pt x="418" y="243"/>
                  </a:cubicBezTo>
                  <a:cubicBezTo>
                    <a:pt x="418" y="240"/>
                    <a:pt x="418" y="240"/>
                    <a:pt x="416" y="240"/>
                  </a:cubicBezTo>
                  <a:cubicBezTo>
                    <a:pt x="415" y="240"/>
                    <a:pt x="415" y="240"/>
                    <a:pt x="414" y="240"/>
                  </a:cubicBezTo>
                  <a:cubicBezTo>
                    <a:pt x="414" y="241"/>
                    <a:pt x="414" y="241"/>
                    <a:pt x="414" y="242"/>
                  </a:cubicBezTo>
                  <a:cubicBezTo>
                    <a:pt x="414" y="242"/>
                    <a:pt x="415" y="242"/>
                    <a:pt x="414" y="242"/>
                  </a:cubicBezTo>
                  <a:cubicBezTo>
                    <a:pt x="413" y="243"/>
                    <a:pt x="413" y="242"/>
                    <a:pt x="412" y="242"/>
                  </a:cubicBezTo>
                  <a:cubicBezTo>
                    <a:pt x="412" y="243"/>
                    <a:pt x="413" y="243"/>
                    <a:pt x="413" y="244"/>
                  </a:cubicBezTo>
                  <a:cubicBezTo>
                    <a:pt x="414" y="245"/>
                    <a:pt x="414" y="245"/>
                    <a:pt x="414" y="246"/>
                  </a:cubicBezTo>
                  <a:cubicBezTo>
                    <a:pt x="411" y="247"/>
                    <a:pt x="414" y="245"/>
                    <a:pt x="412" y="244"/>
                  </a:cubicBezTo>
                  <a:cubicBezTo>
                    <a:pt x="410" y="243"/>
                    <a:pt x="411" y="245"/>
                    <a:pt x="411" y="246"/>
                  </a:cubicBezTo>
                  <a:cubicBezTo>
                    <a:pt x="411" y="247"/>
                    <a:pt x="409" y="246"/>
                    <a:pt x="409" y="247"/>
                  </a:cubicBezTo>
                  <a:cubicBezTo>
                    <a:pt x="409" y="248"/>
                    <a:pt x="409" y="249"/>
                    <a:pt x="410" y="249"/>
                  </a:cubicBezTo>
                  <a:cubicBezTo>
                    <a:pt x="411" y="250"/>
                    <a:pt x="414" y="251"/>
                    <a:pt x="415" y="251"/>
                  </a:cubicBezTo>
                  <a:cubicBezTo>
                    <a:pt x="415" y="252"/>
                    <a:pt x="415" y="253"/>
                    <a:pt x="415" y="254"/>
                  </a:cubicBezTo>
                  <a:cubicBezTo>
                    <a:pt x="414" y="253"/>
                    <a:pt x="413" y="253"/>
                    <a:pt x="411" y="254"/>
                  </a:cubicBezTo>
                  <a:cubicBezTo>
                    <a:pt x="411" y="255"/>
                    <a:pt x="412" y="255"/>
                    <a:pt x="412" y="255"/>
                  </a:cubicBezTo>
                  <a:cubicBezTo>
                    <a:pt x="412" y="256"/>
                    <a:pt x="410" y="254"/>
                    <a:pt x="410" y="256"/>
                  </a:cubicBezTo>
                  <a:cubicBezTo>
                    <a:pt x="409" y="258"/>
                    <a:pt x="412" y="257"/>
                    <a:pt x="413" y="258"/>
                  </a:cubicBezTo>
                  <a:cubicBezTo>
                    <a:pt x="414" y="258"/>
                    <a:pt x="415" y="259"/>
                    <a:pt x="416" y="260"/>
                  </a:cubicBezTo>
                  <a:cubicBezTo>
                    <a:pt x="416" y="261"/>
                    <a:pt x="415" y="261"/>
                    <a:pt x="416" y="261"/>
                  </a:cubicBezTo>
                  <a:cubicBezTo>
                    <a:pt x="416" y="262"/>
                    <a:pt x="417" y="263"/>
                    <a:pt x="418" y="263"/>
                  </a:cubicBezTo>
                  <a:cubicBezTo>
                    <a:pt x="417" y="264"/>
                    <a:pt x="416" y="263"/>
                    <a:pt x="415" y="264"/>
                  </a:cubicBezTo>
                  <a:cubicBezTo>
                    <a:pt x="416" y="265"/>
                    <a:pt x="420" y="266"/>
                    <a:pt x="418" y="268"/>
                  </a:cubicBezTo>
                  <a:cubicBezTo>
                    <a:pt x="418" y="268"/>
                    <a:pt x="415" y="268"/>
                    <a:pt x="415" y="268"/>
                  </a:cubicBezTo>
                  <a:cubicBezTo>
                    <a:pt x="414" y="268"/>
                    <a:pt x="412" y="268"/>
                    <a:pt x="411" y="268"/>
                  </a:cubicBezTo>
                  <a:cubicBezTo>
                    <a:pt x="410" y="269"/>
                    <a:pt x="408" y="269"/>
                    <a:pt x="407" y="270"/>
                  </a:cubicBezTo>
                  <a:cubicBezTo>
                    <a:pt x="407" y="270"/>
                    <a:pt x="407" y="271"/>
                    <a:pt x="406" y="272"/>
                  </a:cubicBezTo>
                  <a:cubicBezTo>
                    <a:pt x="405" y="272"/>
                    <a:pt x="404" y="272"/>
                    <a:pt x="404" y="272"/>
                  </a:cubicBezTo>
                  <a:cubicBezTo>
                    <a:pt x="401" y="271"/>
                    <a:pt x="401" y="271"/>
                    <a:pt x="398" y="272"/>
                  </a:cubicBezTo>
                  <a:cubicBezTo>
                    <a:pt x="397" y="272"/>
                    <a:pt x="394" y="274"/>
                    <a:pt x="392" y="274"/>
                  </a:cubicBezTo>
                  <a:cubicBezTo>
                    <a:pt x="390" y="274"/>
                    <a:pt x="390" y="274"/>
                    <a:pt x="390" y="274"/>
                  </a:cubicBezTo>
                  <a:cubicBezTo>
                    <a:pt x="387" y="274"/>
                    <a:pt x="384" y="273"/>
                    <a:pt x="381" y="274"/>
                  </a:cubicBezTo>
                  <a:cubicBezTo>
                    <a:pt x="380" y="274"/>
                    <a:pt x="379" y="275"/>
                    <a:pt x="378" y="275"/>
                  </a:cubicBezTo>
                  <a:cubicBezTo>
                    <a:pt x="377" y="275"/>
                    <a:pt x="374" y="275"/>
                    <a:pt x="374" y="275"/>
                  </a:cubicBezTo>
                  <a:cubicBezTo>
                    <a:pt x="373" y="277"/>
                    <a:pt x="375" y="277"/>
                    <a:pt x="375" y="278"/>
                  </a:cubicBezTo>
                  <a:cubicBezTo>
                    <a:pt x="374" y="280"/>
                    <a:pt x="371" y="281"/>
                    <a:pt x="374" y="282"/>
                  </a:cubicBezTo>
                  <a:cubicBezTo>
                    <a:pt x="375" y="284"/>
                    <a:pt x="373" y="284"/>
                    <a:pt x="374" y="286"/>
                  </a:cubicBezTo>
                  <a:cubicBezTo>
                    <a:pt x="374" y="287"/>
                    <a:pt x="375" y="288"/>
                    <a:pt x="376" y="289"/>
                  </a:cubicBezTo>
                  <a:cubicBezTo>
                    <a:pt x="376" y="291"/>
                    <a:pt x="375" y="293"/>
                    <a:pt x="375" y="295"/>
                  </a:cubicBezTo>
                  <a:cubicBezTo>
                    <a:pt x="375" y="296"/>
                    <a:pt x="375" y="297"/>
                    <a:pt x="375" y="297"/>
                  </a:cubicBezTo>
                  <a:cubicBezTo>
                    <a:pt x="375" y="297"/>
                    <a:pt x="375" y="299"/>
                    <a:pt x="375" y="299"/>
                  </a:cubicBezTo>
                  <a:cubicBezTo>
                    <a:pt x="376" y="303"/>
                    <a:pt x="379" y="303"/>
                    <a:pt x="382" y="304"/>
                  </a:cubicBezTo>
                  <a:cubicBezTo>
                    <a:pt x="384" y="305"/>
                    <a:pt x="385" y="304"/>
                    <a:pt x="385" y="305"/>
                  </a:cubicBezTo>
                  <a:cubicBezTo>
                    <a:pt x="386" y="307"/>
                    <a:pt x="386" y="309"/>
                    <a:pt x="387" y="311"/>
                  </a:cubicBezTo>
                  <a:cubicBezTo>
                    <a:pt x="388" y="313"/>
                    <a:pt x="389" y="313"/>
                    <a:pt x="391" y="314"/>
                  </a:cubicBezTo>
                  <a:cubicBezTo>
                    <a:pt x="393" y="315"/>
                    <a:pt x="393" y="315"/>
                    <a:pt x="393" y="317"/>
                  </a:cubicBezTo>
                  <a:cubicBezTo>
                    <a:pt x="394" y="318"/>
                    <a:pt x="395" y="319"/>
                    <a:pt x="394" y="321"/>
                  </a:cubicBezTo>
                  <a:cubicBezTo>
                    <a:pt x="394" y="322"/>
                    <a:pt x="393" y="323"/>
                    <a:pt x="393" y="324"/>
                  </a:cubicBezTo>
                  <a:cubicBezTo>
                    <a:pt x="392" y="327"/>
                    <a:pt x="391" y="329"/>
                    <a:pt x="392" y="332"/>
                  </a:cubicBezTo>
                  <a:cubicBezTo>
                    <a:pt x="393" y="334"/>
                    <a:pt x="394" y="335"/>
                    <a:pt x="394" y="337"/>
                  </a:cubicBezTo>
                  <a:cubicBezTo>
                    <a:pt x="394" y="339"/>
                    <a:pt x="396" y="343"/>
                    <a:pt x="395" y="344"/>
                  </a:cubicBezTo>
                  <a:cubicBezTo>
                    <a:pt x="394" y="345"/>
                    <a:pt x="394" y="341"/>
                    <a:pt x="393" y="342"/>
                  </a:cubicBezTo>
                  <a:cubicBezTo>
                    <a:pt x="392" y="342"/>
                    <a:pt x="394" y="345"/>
                    <a:pt x="394" y="346"/>
                  </a:cubicBezTo>
                  <a:cubicBezTo>
                    <a:pt x="393" y="346"/>
                    <a:pt x="392" y="346"/>
                    <a:pt x="391" y="347"/>
                  </a:cubicBezTo>
                  <a:cubicBezTo>
                    <a:pt x="391" y="347"/>
                    <a:pt x="390" y="347"/>
                    <a:pt x="390" y="347"/>
                  </a:cubicBezTo>
                  <a:cubicBezTo>
                    <a:pt x="390" y="348"/>
                    <a:pt x="391" y="349"/>
                    <a:pt x="391" y="349"/>
                  </a:cubicBezTo>
                  <a:cubicBezTo>
                    <a:pt x="391" y="349"/>
                    <a:pt x="391" y="350"/>
                    <a:pt x="391" y="350"/>
                  </a:cubicBezTo>
                  <a:cubicBezTo>
                    <a:pt x="390" y="350"/>
                    <a:pt x="390" y="349"/>
                    <a:pt x="390" y="349"/>
                  </a:cubicBezTo>
                  <a:cubicBezTo>
                    <a:pt x="390" y="349"/>
                    <a:pt x="389" y="349"/>
                    <a:pt x="390" y="350"/>
                  </a:cubicBezTo>
                  <a:cubicBezTo>
                    <a:pt x="389" y="349"/>
                    <a:pt x="388" y="349"/>
                    <a:pt x="388" y="348"/>
                  </a:cubicBezTo>
                  <a:cubicBezTo>
                    <a:pt x="389" y="346"/>
                    <a:pt x="390" y="345"/>
                    <a:pt x="390" y="343"/>
                  </a:cubicBezTo>
                  <a:cubicBezTo>
                    <a:pt x="390" y="342"/>
                    <a:pt x="389" y="342"/>
                    <a:pt x="389" y="341"/>
                  </a:cubicBezTo>
                  <a:cubicBezTo>
                    <a:pt x="389" y="341"/>
                    <a:pt x="391" y="339"/>
                    <a:pt x="391" y="339"/>
                  </a:cubicBezTo>
                  <a:cubicBezTo>
                    <a:pt x="391" y="338"/>
                    <a:pt x="392" y="333"/>
                    <a:pt x="390" y="333"/>
                  </a:cubicBezTo>
                  <a:cubicBezTo>
                    <a:pt x="389" y="333"/>
                    <a:pt x="390" y="335"/>
                    <a:pt x="389" y="335"/>
                  </a:cubicBezTo>
                  <a:cubicBezTo>
                    <a:pt x="388" y="335"/>
                    <a:pt x="388" y="333"/>
                    <a:pt x="387" y="333"/>
                  </a:cubicBezTo>
                  <a:cubicBezTo>
                    <a:pt x="387" y="334"/>
                    <a:pt x="387" y="338"/>
                    <a:pt x="388" y="337"/>
                  </a:cubicBezTo>
                  <a:cubicBezTo>
                    <a:pt x="385" y="338"/>
                    <a:pt x="387" y="341"/>
                    <a:pt x="385" y="341"/>
                  </a:cubicBezTo>
                  <a:cubicBezTo>
                    <a:pt x="385" y="341"/>
                    <a:pt x="385" y="342"/>
                    <a:pt x="385" y="342"/>
                  </a:cubicBezTo>
                  <a:cubicBezTo>
                    <a:pt x="386" y="343"/>
                    <a:pt x="384" y="343"/>
                    <a:pt x="384" y="342"/>
                  </a:cubicBezTo>
                  <a:cubicBezTo>
                    <a:pt x="384" y="340"/>
                    <a:pt x="386" y="340"/>
                    <a:pt x="385" y="339"/>
                  </a:cubicBezTo>
                  <a:cubicBezTo>
                    <a:pt x="386" y="338"/>
                    <a:pt x="385" y="338"/>
                    <a:pt x="386" y="336"/>
                  </a:cubicBezTo>
                  <a:cubicBezTo>
                    <a:pt x="386" y="335"/>
                    <a:pt x="387" y="334"/>
                    <a:pt x="386" y="333"/>
                  </a:cubicBezTo>
                  <a:cubicBezTo>
                    <a:pt x="386" y="333"/>
                    <a:pt x="386" y="333"/>
                    <a:pt x="385" y="333"/>
                  </a:cubicBezTo>
                  <a:cubicBezTo>
                    <a:pt x="385" y="333"/>
                    <a:pt x="385" y="334"/>
                    <a:pt x="385" y="334"/>
                  </a:cubicBezTo>
                  <a:cubicBezTo>
                    <a:pt x="384" y="334"/>
                    <a:pt x="385" y="331"/>
                    <a:pt x="385" y="331"/>
                  </a:cubicBezTo>
                  <a:cubicBezTo>
                    <a:pt x="386" y="330"/>
                    <a:pt x="384" y="329"/>
                    <a:pt x="385" y="327"/>
                  </a:cubicBezTo>
                  <a:cubicBezTo>
                    <a:pt x="386" y="325"/>
                    <a:pt x="390" y="325"/>
                    <a:pt x="390" y="324"/>
                  </a:cubicBezTo>
                  <a:cubicBezTo>
                    <a:pt x="391" y="323"/>
                    <a:pt x="390" y="322"/>
                    <a:pt x="390" y="322"/>
                  </a:cubicBezTo>
                  <a:cubicBezTo>
                    <a:pt x="390" y="321"/>
                    <a:pt x="391" y="321"/>
                    <a:pt x="391" y="320"/>
                  </a:cubicBezTo>
                  <a:cubicBezTo>
                    <a:pt x="391" y="320"/>
                    <a:pt x="393" y="319"/>
                    <a:pt x="392" y="318"/>
                  </a:cubicBezTo>
                  <a:cubicBezTo>
                    <a:pt x="391" y="315"/>
                    <a:pt x="384" y="318"/>
                    <a:pt x="382" y="317"/>
                  </a:cubicBezTo>
                  <a:cubicBezTo>
                    <a:pt x="379" y="317"/>
                    <a:pt x="378" y="314"/>
                    <a:pt x="376" y="312"/>
                  </a:cubicBezTo>
                  <a:cubicBezTo>
                    <a:pt x="375" y="311"/>
                    <a:pt x="375" y="310"/>
                    <a:pt x="375" y="309"/>
                  </a:cubicBezTo>
                  <a:cubicBezTo>
                    <a:pt x="374" y="308"/>
                    <a:pt x="372" y="308"/>
                    <a:pt x="371" y="307"/>
                  </a:cubicBezTo>
                  <a:cubicBezTo>
                    <a:pt x="368" y="306"/>
                    <a:pt x="367" y="303"/>
                    <a:pt x="363" y="303"/>
                  </a:cubicBezTo>
                  <a:cubicBezTo>
                    <a:pt x="362" y="303"/>
                    <a:pt x="361" y="303"/>
                    <a:pt x="359" y="303"/>
                  </a:cubicBezTo>
                  <a:cubicBezTo>
                    <a:pt x="358" y="303"/>
                    <a:pt x="357" y="304"/>
                    <a:pt x="355" y="304"/>
                  </a:cubicBezTo>
                  <a:cubicBezTo>
                    <a:pt x="354" y="304"/>
                    <a:pt x="357" y="302"/>
                    <a:pt x="357" y="302"/>
                  </a:cubicBezTo>
                  <a:cubicBezTo>
                    <a:pt x="357" y="302"/>
                    <a:pt x="358" y="301"/>
                    <a:pt x="358" y="300"/>
                  </a:cubicBezTo>
                  <a:cubicBezTo>
                    <a:pt x="359" y="298"/>
                    <a:pt x="356" y="298"/>
                    <a:pt x="354" y="298"/>
                  </a:cubicBezTo>
                  <a:cubicBezTo>
                    <a:pt x="352" y="298"/>
                    <a:pt x="351" y="301"/>
                    <a:pt x="350" y="303"/>
                  </a:cubicBezTo>
                  <a:cubicBezTo>
                    <a:pt x="347" y="306"/>
                    <a:pt x="352" y="305"/>
                    <a:pt x="355" y="305"/>
                  </a:cubicBezTo>
                  <a:cubicBezTo>
                    <a:pt x="355" y="307"/>
                    <a:pt x="354" y="306"/>
                    <a:pt x="353" y="307"/>
                  </a:cubicBezTo>
                  <a:cubicBezTo>
                    <a:pt x="353" y="308"/>
                    <a:pt x="352" y="308"/>
                    <a:pt x="352" y="309"/>
                  </a:cubicBezTo>
                  <a:cubicBezTo>
                    <a:pt x="353" y="310"/>
                    <a:pt x="353" y="309"/>
                    <a:pt x="354" y="309"/>
                  </a:cubicBezTo>
                  <a:cubicBezTo>
                    <a:pt x="355" y="309"/>
                    <a:pt x="356" y="308"/>
                    <a:pt x="357" y="310"/>
                  </a:cubicBezTo>
                  <a:cubicBezTo>
                    <a:pt x="358" y="311"/>
                    <a:pt x="358" y="312"/>
                    <a:pt x="357" y="314"/>
                  </a:cubicBezTo>
                  <a:cubicBezTo>
                    <a:pt x="355" y="317"/>
                    <a:pt x="352" y="314"/>
                    <a:pt x="350" y="312"/>
                  </a:cubicBezTo>
                  <a:cubicBezTo>
                    <a:pt x="349" y="311"/>
                    <a:pt x="349" y="310"/>
                    <a:pt x="348" y="310"/>
                  </a:cubicBezTo>
                  <a:cubicBezTo>
                    <a:pt x="346" y="310"/>
                    <a:pt x="344" y="312"/>
                    <a:pt x="344" y="313"/>
                  </a:cubicBezTo>
                  <a:cubicBezTo>
                    <a:pt x="343" y="314"/>
                    <a:pt x="344" y="319"/>
                    <a:pt x="345" y="321"/>
                  </a:cubicBezTo>
                  <a:cubicBezTo>
                    <a:pt x="346" y="321"/>
                    <a:pt x="347" y="322"/>
                    <a:pt x="348" y="323"/>
                  </a:cubicBezTo>
                  <a:cubicBezTo>
                    <a:pt x="349" y="323"/>
                    <a:pt x="351" y="326"/>
                    <a:pt x="352" y="326"/>
                  </a:cubicBezTo>
                  <a:cubicBezTo>
                    <a:pt x="353" y="326"/>
                    <a:pt x="354" y="326"/>
                    <a:pt x="355" y="326"/>
                  </a:cubicBezTo>
                  <a:cubicBezTo>
                    <a:pt x="355" y="326"/>
                    <a:pt x="358" y="327"/>
                    <a:pt x="358" y="327"/>
                  </a:cubicBezTo>
                  <a:cubicBezTo>
                    <a:pt x="359" y="328"/>
                    <a:pt x="358" y="329"/>
                    <a:pt x="358" y="330"/>
                  </a:cubicBezTo>
                  <a:cubicBezTo>
                    <a:pt x="358" y="332"/>
                    <a:pt x="359" y="333"/>
                    <a:pt x="361" y="334"/>
                  </a:cubicBezTo>
                  <a:cubicBezTo>
                    <a:pt x="360" y="335"/>
                    <a:pt x="357" y="334"/>
                    <a:pt x="356" y="333"/>
                  </a:cubicBezTo>
                  <a:cubicBezTo>
                    <a:pt x="355" y="331"/>
                    <a:pt x="356" y="330"/>
                    <a:pt x="353" y="329"/>
                  </a:cubicBezTo>
                  <a:cubicBezTo>
                    <a:pt x="351" y="329"/>
                    <a:pt x="348" y="328"/>
                    <a:pt x="345" y="328"/>
                  </a:cubicBezTo>
                  <a:cubicBezTo>
                    <a:pt x="343" y="328"/>
                    <a:pt x="340" y="328"/>
                    <a:pt x="338" y="326"/>
                  </a:cubicBezTo>
                  <a:cubicBezTo>
                    <a:pt x="337" y="323"/>
                    <a:pt x="339" y="322"/>
                    <a:pt x="339" y="320"/>
                  </a:cubicBezTo>
                  <a:cubicBezTo>
                    <a:pt x="339" y="317"/>
                    <a:pt x="337" y="316"/>
                    <a:pt x="338" y="314"/>
                  </a:cubicBezTo>
                  <a:cubicBezTo>
                    <a:pt x="338" y="312"/>
                    <a:pt x="339" y="309"/>
                    <a:pt x="340" y="307"/>
                  </a:cubicBezTo>
                  <a:cubicBezTo>
                    <a:pt x="340" y="305"/>
                    <a:pt x="339" y="302"/>
                    <a:pt x="340" y="299"/>
                  </a:cubicBezTo>
                  <a:cubicBezTo>
                    <a:pt x="340" y="299"/>
                    <a:pt x="339" y="298"/>
                    <a:pt x="339" y="298"/>
                  </a:cubicBezTo>
                  <a:cubicBezTo>
                    <a:pt x="339" y="297"/>
                    <a:pt x="339" y="297"/>
                    <a:pt x="338" y="296"/>
                  </a:cubicBezTo>
                  <a:cubicBezTo>
                    <a:pt x="338" y="296"/>
                    <a:pt x="338" y="295"/>
                    <a:pt x="339" y="295"/>
                  </a:cubicBezTo>
                  <a:cubicBezTo>
                    <a:pt x="338" y="293"/>
                    <a:pt x="336" y="292"/>
                    <a:pt x="335" y="290"/>
                  </a:cubicBezTo>
                  <a:cubicBezTo>
                    <a:pt x="335" y="290"/>
                    <a:pt x="334" y="289"/>
                    <a:pt x="334" y="289"/>
                  </a:cubicBezTo>
                  <a:cubicBezTo>
                    <a:pt x="334" y="288"/>
                    <a:pt x="334" y="288"/>
                    <a:pt x="335" y="288"/>
                  </a:cubicBezTo>
                  <a:cubicBezTo>
                    <a:pt x="334" y="287"/>
                    <a:pt x="334" y="287"/>
                    <a:pt x="333" y="286"/>
                  </a:cubicBezTo>
                  <a:cubicBezTo>
                    <a:pt x="330" y="285"/>
                    <a:pt x="329" y="288"/>
                    <a:pt x="331" y="290"/>
                  </a:cubicBezTo>
                  <a:cubicBezTo>
                    <a:pt x="333" y="292"/>
                    <a:pt x="335" y="293"/>
                    <a:pt x="336" y="296"/>
                  </a:cubicBezTo>
                  <a:cubicBezTo>
                    <a:pt x="336" y="299"/>
                    <a:pt x="337" y="303"/>
                    <a:pt x="336" y="306"/>
                  </a:cubicBezTo>
                  <a:cubicBezTo>
                    <a:pt x="336" y="308"/>
                    <a:pt x="334" y="310"/>
                    <a:pt x="332" y="312"/>
                  </a:cubicBezTo>
                  <a:cubicBezTo>
                    <a:pt x="330" y="313"/>
                    <a:pt x="326" y="314"/>
                    <a:pt x="326" y="316"/>
                  </a:cubicBezTo>
                  <a:cubicBezTo>
                    <a:pt x="326" y="318"/>
                    <a:pt x="326" y="319"/>
                    <a:pt x="324" y="321"/>
                  </a:cubicBezTo>
                  <a:cubicBezTo>
                    <a:pt x="323" y="323"/>
                    <a:pt x="322" y="324"/>
                    <a:pt x="323" y="325"/>
                  </a:cubicBezTo>
                  <a:cubicBezTo>
                    <a:pt x="325" y="326"/>
                    <a:pt x="326" y="327"/>
                    <a:pt x="327" y="329"/>
                  </a:cubicBezTo>
                  <a:cubicBezTo>
                    <a:pt x="327" y="330"/>
                    <a:pt x="327" y="332"/>
                    <a:pt x="329" y="333"/>
                  </a:cubicBezTo>
                  <a:cubicBezTo>
                    <a:pt x="327" y="337"/>
                    <a:pt x="333" y="339"/>
                    <a:pt x="331" y="343"/>
                  </a:cubicBezTo>
                  <a:cubicBezTo>
                    <a:pt x="330" y="345"/>
                    <a:pt x="328" y="347"/>
                    <a:pt x="327" y="349"/>
                  </a:cubicBezTo>
                  <a:cubicBezTo>
                    <a:pt x="327" y="350"/>
                    <a:pt x="328" y="351"/>
                    <a:pt x="328" y="352"/>
                  </a:cubicBezTo>
                  <a:cubicBezTo>
                    <a:pt x="328" y="353"/>
                    <a:pt x="327" y="354"/>
                    <a:pt x="327" y="356"/>
                  </a:cubicBezTo>
                  <a:cubicBezTo>
                    <a:pt x="326" y="359"/>
                    <a:pt x="327" y="360"/>
                    <a:pt x="328" y="363"/>
                  </a:cubicBezTo>
                  <a:cubicBezTo>
                    <a:pt x="329" y="365"/>
                    <a:pt x="327" y="367"/>
                    <a:pt x="328" y="369"/>
                  </a:cubicBezTo>
                  <a:cubicBezTo>
                    <a:pt x="329" y="371"/>
                    <a:pt x="331" y="369"/>
                    <a:pt x="333" y="370"/>
                  </a:cubicBezTo>
                  <a:cubicBezTo>
                    <a:pt x="335" y="370"/>
                    <a:pt x="335" y="371"/>
                    <a:pt x="337" y="369"/>
                  </a:cubicBezTo>
                  <a:cubicBezTo>
                    <a:pt x="342" y="365"/>
                    <a:pt x="344" y="369"/>
                    <a:pt x="348" y="370"/>
                  </a:cubicBezTo>
                  <a:cubicBezTo>
                    <a:pt x="349" y="372"/>
                    <a:pt x="350" y="372"/>
                    <a:pt x="352" y="373"/>
                  </a:cubicBezTo>
                  <a:cubicBezTo>
                    <a:pt x="354" y="375"/>
                    <a:pt x="354" y="376"/>
                    <a:pt x="355" y="378"/>
                  </a:cubicBezTo>
                  <a:cubicBezTo>
                    <a:pt x="355" y="380"/>
                    <a:pt x="357" y="384"/>
                    <a:pt x="357" y="385"/>
                  </a:cubicBezTo>
                  <a:cubicBezTo>
                    <a:pt x="357" y="387"/>
                    <a:pt x="355" y="386"/>
                    <a:pt x="354" y="388"/>
                  </a:cubicBezTo>
                  <a:cubicBezTo>
                    <a:pt x="353" y="389"/>
                    <a:pt x="352" y="394"/>
                    <a:pt x="354" y="395"/>
                  </a:cubicBezTo>
                  <a:cubicBezTo>
                    <a:pt x="353" y="395"/>
                    <a:pt x="355" y="395"/>
                    <a:pt x="355" y="396"/>
                  </a:cubicBezTo>
                  <a:cubicBezTo>
                    <a:pt x="355" y="396"/>
                    <a:pt x="356" y="397"/>
                    <a:pt x="356" y="397"/>
                  </a:cubicBezTo>
                  <a:cubicBezTo>
                    <a:pt x="357" y="397"/>
                    <a:pt x="357" y="397"/>
                    <a:pt x="357" y="397"/>
                  </a:cubicBezTo>
                  <a:cubicBezTo>
                    <a:pt x="357" y="398"/>
                    <a:pt x="356" y="398"/>
                    <a:pt x="356" y="399"/>
                  </a:cubicBezTo>
                  <a:cubicBezTo>
                    <a:pt x="355" y="399"/>
                    <a:pt x="355" y="400"/>
                    <a:pt x="355" y="400"/>
                  </a:cubicBezTo>
                  <a:cubicBezTo>
                    <a:pt x="354" y="400"/>
                    <a:pt x="354" y="401"/>
                    <a:pt x="354" y="401"/>
                  </a:cubicBezTo>
                  <a:cubicBezTo>
                    <a:pt x="354" y="400"/>
                    <a:pt x="354" y="399"/>
                    <a:pt x="354" y="398"/>
                  </a:cubicBezTo>
                  <a:cubicBezTo>
                    <a:pt x="353" y="397"/>
                    <a:pt x="352" y="396"/>
                    <a:pt x="351" y="396"/>
                  </a:cubicBezTo>
                  <a:cubicBezTo>
                    <a:pt x="350" y="394"/>
                    <a:pt x="351" y="393"/>
                    <a:pt x="351" y="391"/>
                  </a:cubicBezTo>
                  <a:cubicBezTo>
                    <a:pt x="351" y="390"/>
                    <a:pt x="352" y="388"/>
                    <a:pt x="351" y="387"/>
                  </a:cubicBezTo>
                  <a:cubicBezTo>
                    <a:pt x="351" y="387"/>
                    <a:pt x="351" y="386"/>
                    <a:pt x="351" y="385"/>
                  </a:cubicBezTo>
                  <a:cubicBezTo>
                    <a:pt x="351" y="383"/>
                    <a:pt x="352" y="382"/>
                    <a:pt x="350" y="380"/>
                  </a:cubicBezTo>
                  <a:cubicBezTo>
                    <a:pt x="349" y="378"/>
                    <a:pt x="348" y="377"/>
                    <a:pt x="347" y="375"/>
                  </a:cubicBezTo>
                  <a:cubicBezTo>
                    <a:pt x="346" y="373"/>
                    <a:pt x="347" y="372"/>
                    <a:pt x="344" y="373"/>
                  </a:cubicBezTo>
                  <a:cubicBezTo>
                    <a:pt x="341" y="373"/>
                    <a:pt x="334" y="375"/>
                    <a:pt x="332" y="378"/>
                  </a:cubicBezTo>
                  <a:cubicBezTo>
                    <a:pt x="332" y="379"/>
                    <a:pt x="333" y="380"/>
                    <a:pt x="332" y="381"/>
                  </a:cubicBezTo>
                  <a:cubicBezTo>
                    <a:pt x="332" y="382"/>
                    <a:pt x="331" y="383"/>
                    <a:pt x="331" y="383"/>
                  </a:cubicBezTo>
                  <a:cubicBezTo>
                    <a:pt x="331" y="384"/>
                    <a:pt x="333" y="385"/>
                    <a:pt x="333" y="386"/>
                  </a:cubicBezTo>
                  <a:cubicBezTo>
                    <a:pt x="334" y="387"/>
                    <a:pt x="334" y="388"/>
                    <a:pt x="334" y="389"/>
                  </a:cubicBezTo>
                  <a:cubicBezTo>
                    <a:pt x="335" y="392"/>
                    <a:pt x="335" y="394"/>
                    <a:pt x="334" y="397"/>
                  </a:cubicBezTo>
                  <a:cubicBezTo>
                    <a:pt x="332" y="399"/>
                    <a:pt x="330" y="400"/>
                    <a:pt x="329" y="402"/>
                  </a:cubicBezTo>
                  <a:cubicBezTo>
                    <a:pt x="329" y="404"/>
                    <a:pt x="329" y="406"/>
                    <a:pt x="328" y="408"/>
                  </a:cubicBezTo>
                  <a:cubicBezTo>
                    <a:pt x="328" y="409"/>
                    <a:pt x="326" y="411"/>
                    <a:pt x="325" y="412"/>
                  </a:cubicBezTo>
                  <a:cubicBezTo>
                    <a:pt x="324" y="412"/>
                    <a:pt x="323" y="413"/>
                    <a:pt x="322" y="413"/>
                  </a:cubicBezTo>
                  <a:cubicBezTo>
                    <a:pt x="322" y="414"/>
                    <a:pt x="321" y="414"/>
                    <a:pt x="321" y="415"/>
                  </a:cubicBezTo>
                  <a:cubicBezTo>
                    <a:pt x="319" y="416"/>
                    <a:pt x="318" y="415"/>
                    <a:pt x="318" y="418"/>
                  </a:cubicBezTo>
                  <a:cubicBezTo>
                    <a:pt x="317" y="419"/>
                    <a:pt x="314" y="414"/>
                    <a:pt x="313" y="414"/>
                  </a:cubicBezTo>
                  <a:cubicBezTo>
                    <a:pt x="313" y="413"/>
                    <a:pt x="311" y="410"/>
                    <a:pt x="311" y="410"/>
                  </a:cubicBezTo>
                  <a:cubicBezTo>
                    <a:pt x="312" y="409"/>
                    <a:pt x="313" y="410"/>
                    <a:pt x="314" y="409"/>
                  </a:cubicBezTo>
                  <a:cubicBezTo>
                    <a:pt x="315" y="409"/>
                    <a:pt x="317" y="405"/>
                    <a:pt x="317" y="404"/>
                  </a:cubicBezTo>
                  <a:cubicBezTo>
                    <a:pt x="317" y="403"/>
                    <a:pt x="315" y="404"/>
                    <a:pt x="316" y="402"/>
                  </a:cubicBezTo>
                  <a:cubicBezTo>
                    <a:pt x="317" y="402"/>
                    <a:pt x="318" y="403"/>
                    <a:pt x="319" y="402"/>
                  </a:cubicBezTo>
                  <a:cubicBezTo>
                    <a:pt x="319" y="402"/>
                    <a:pt x="318" y="401"/>
                    <a:pt x="318" y="400"/>
                  </a:cubicBezTo>
                  <a:cubicBezTo>
                    <a:pt x="319" y="399"/>
                    <a:pt x="320" y="398"/>
                    <a:pt x="320" y="398"/>
                  </a:cubicBezTo>
                  <a:cubicBezTo>
                    <a:pt x="323" y="395"/>
                    <a:pt x="324" y="394"/>
                    <a:pt x="323" y="390"/>
                  </a:cubicBezTo>
                  <a:cubicBezTo>
                    <a:pt x="322" y="387"/>
                    <a:pt x="324" y="386"/>
                    <a:pt x="325" y="384"/>
                  </a:cubicBezTo>
                  <a:cubicBezTo>
                    <a:pt x="327" y="381"/>
                    <a:pt x="326" y="380"/>
                    <a:pt x="324" y="378"/>
                  </a:cubicBezTo>
                  <a:cubicBezTo>
                    <a:pt x="322" y="376"/>
                    <a:pt x="320" y="375"/>
                    <a:pt x="319" y="373"/>
                  </a:cubicBezTo>
                  <a:cubicBezTo>
                    <a:pt x="319" y="370"/>
                    <a:pt x="319" y="369"/>
                    <a:pt x="320" y="367"/>
                  </a:cubicBezTo>
                  <a:cubicBezTo>
                    <a:pt x="320" y="364"/>
                    <a:pt x="319" y="361"/>
                    <a:pt x="319" y="359"/>
                  </a:cubicBezTo>
                  <a:cubicBezTo>
                    <a:pt x="319" y="357"/>
                    <a:pt x="320" y="357"/>
                    <a:pt x="320" y="355"/>
                  </a:cubicBezTo>
                  <a:cubicBezTo>
                    <a:pt x="319" y="354"/>
                    <a:pt x="319" y="352"/>
                    <a:pt x="319" y="351"/>
                  </a:cubicBezTo>
                  <a:cubicBezTo>
                    <a:pt x="319" y="350"/>
                    <a:pt x="319" y="350"/>
                    <a:pt x="319" y="349"/>
                  </a:cubicBezTo>
                  <a:cubicBezTo>
                    <a:pt x="319" y="349"/>
                    <a:pt x="318" y="348"/>
                    <a:pt x="318" y="347"/>
                  </a:cubicBezTo>
                  <a:cubicBezTo>
                    <a:pt x="318" y="346"/>
                    <a:pt x="320" y="345"/>
                    <a:pt x="321" y="344"/>
                  </a:cubicBezTo>
                  <a:cubicBezTo>
                    <a:pt x="321" y="343"/>
                    <a:pt x="320" y="342"/>
                    <a:pt x="320" y="341"/>
                  </a:cubicBezTo>
                  <a:cubicBezTo>
                    <a:pt x="320" y="340"/>
                    <a:pt x="321" y="338"/>
                    <a:pt x="321" y="337"/>
                  </a:cubicBezTo>
                  <a:cubicBezTo>
                    <a:pt x="321" y="335"/>
                    <a:pt x="320" y="334"/>
                    <a:pt x="319" y="333"/>
                  </a:cubicBezTo>
                  <a:cubicBezTo>
                    <a:pt x="319" y="332"/>
                    <a:pt x="320" y="332"/>
                    <a:pt x="320" y="331"/>
                  </a:cubicBezTo>
                  <a:cubicBezTo>
                    <a:pt x="320" y="330"/>
                    <a:pt x="319" y="330"/>
                    <a:pt x="319" y="330"/>
                  </a:cubicBezTo>
                  <a:cubicBezTo>
                    <a:pt x="318" y="327"/>
                    <a:pt x="315" y="325"/>
                    <a:pt x="315" y="323"/>
                  </a:cubicBezTo>
                  <a:cubicBezTo>
                    <a:pt x="315" y="320"/>
                    <a:pt x="318" y="318"/>
                    <a:pt x="317" y="315"/>
                  </a:cubicBezTo>
                  <a:cubicBezTo>
                    <a:pt x="318" y="314"/>
                    <a:pt x="318" y="314"/>
                    <a:pt x="318" y="314"/>
                  </a:cubicBezTo>
                  <a:cubicBezTo>
                    <a:pt x="320" y="313"/>
                    <a:pt x="319" y="311"/>
                    <a:pt x="319" y="310"/>
                  </a:cubicBezTo>
                  <a:cubicBezTo>
                    <a:pt x="320" y="308"/>
                    <a:pt x="321" y="307"/>
                    <a:pt x="321" y="305"/>
                  </a:cubicBezTo>
                  <a:cubicBezTo>
                    <a:pt x="321" y="305"/>
                    <a:pt x="321" y="304"/>
                    <a:pt x="321" y="304"/>
                  </a:cubicBezTo>
                  <a:cubicBezTo>
                    <a:pt x="321" y="301"/>
                    <a:pt x="321" y="296"/>
                    <a:pt x="320" y="295"/>
                  </a:cubicBezTo>
                  <a:cubicBezTo>
                    <a:pt x="318" y="293"/>
                    <a:pt x="314" y="292"/>
                    <a:pt x="311" y="291"/>
                  </a:cubicBezTo>
                  <a:cubicBezTo>
                    <a:pt x="308" y="291"/>
                    <a:pt x="305" y="291"/>
                    <a:pt x="302" y="291"/>
                  </a:cubicBezTo>
                  <a:cubicBezTo>
                    <a:pt x="301" y="291"/>
                    <a:pt x="300" y="292"/>
                    <a:pt x="300" y="291"/>
                  </a:cubicBezTo>
                  <a:cubicBezTo>
                    <a:pt x="300" y="291"/>
                    <a:pt x="301" y="290"/>
                    <a:pt x="301" y="290"/>
                  </a:cubicBezTo>
                  <a:cubicBezTo>
                    <a:pt x="298" y="289"/>
                    <a:pt x="297" y="293"/>
                    <a:pt x="296" y="295"/>
                  </a:cubicBezTo>
                  <a:cubicBezTo>
                    <a:pt x="294" y="298"/>
                    <a:pt x="294" y="304"/>
                    <a:pt x="293" y="308"/>
                  </a:cubicBezTo>
                  <a:cubicBezTo>
                    <a:pt x="293" y="312"/>
                    <a:pt x="292" y="317"/>
                    <a:pt x="289" y="321"/>
                  </a:cubicBezTo>
                  <a:cubicBezTo>
                    <a:pt x="287" y="323"/>
                    <a:pt x="284" y="325"/>
                    <a:pt x="282" y="327"/>
                  </a:cubicBezTo>
                  <a:cubicBezTo>
                    <a:pt x="281" y="328"/>
                    <a:pt x="278" y="332"/>
                    <a:pt x="281" y="332"/>
                  </a:cubicBezTo>
                  <a:cubicBezTo>
                    <a:pt x="281" y="334"/>
                    <a:pt x="279" y="335"/>
                    <a:pt x="280" y="336"/>
                  </a:cubicBezTo>
                  <a:cubicBezTo>
                    <a:pt x="281" y="338"/>
                    <a:pt x="282" y="335"/>
                    <a:pt x="283" y="336"/>
                  </a:cubicBezTo>
                  <a:cubicBezTo>
                    <a:pt x="285" y="337"/>
                    <a:pt x="284" y="339"/>
                    <a:pt x="284" y="340"/>
                  </a:cubicBezTo>
                  <a:cubicBezTo>
                    <a:pt x="283" y="342"/>
                    <a:pt x="284" y="343"/>
                    <a:pt x="283" y="345"/>
                  </a:cubicBezTo>
                  <a:cubicBezTo>
                    <a:pt x="283" y="347"/>
                    <a:pt x="283" y="348"/>
                    <a:pt x="284" y="350"/>
                  </a:cubicBezTo>
                  <a:cubicBezTo>
                    <a:pt x="284" y="351"/>
                    <a:pt x="285" y="352"/>
                    <a:pt x="284" y="353"/>
                  </a:cubicBezTo>
                  <a:cubicBezTo>
                    <a:pt x="283" y="354"/>
                    <a:pt x="282" y="353"/>
                    <a:pt x="281" y="354"/>
                  </a:cubicBezTo>
                  <a:cubicBezTo>
                    <a:pt x="280" y="354"/>
                    <a:pt x="281" y="359"/>
                    <a:pt x="281" y="360"/>
                  </a:cubicBezTo>
                  <a:cubicBezTo>
                    <a:pt x="282" y="360"/>
                    <a:pt x="282" y="359"/>
                    <a:pt x="282" y="359"/>
                  </a:cubicBezTo>
                  <a:cubicBezTo>
                    <a:pt x="283" y="359"/>
                    <a:pt x="284" y="360"/>
                    <a:pt x="284" y="360"/>
                  </a:cubicBezTo>
                  <a:cubicBezTo>
                    <a:pt x="286" y="361"/>
                    <a:pt x="287" y="362"/>
                    <a:pt x="288" y="363"/>
                  </a:cubicBezTo>
                  <a:cubicBezTo>
                    <a:pt x="290" y="364"/>
                    <a:pt x="288" y="362"/>
                    <a:pt x="289" y="364"/>
                  </a:cubicBezTo>
                  <a:cubicBezTo>
                    <a:pt x="290" y="365"/>
                    <a:pt x="289" y="367"/>
                    <a:pt x="290" y="368"/>
                  </a:cubicBezTo>
                  <a:cubicBezTo>
                    <a:pt x="290" y="370"/>
                    <a:pt x="291" y="371"/>
                    <a:pt x="292" y="372"/>
                  </a:cubicBezTo>
                  <a:cubicBezTo>
                    <a:pt x="293" y="374"/>
                    <a:pt x="295" y="373"/>
                    <a:pt x="298" y="373"/>
                  </a:cubicBezTo>
                  <a:cubicBezTo>
                    <a:pt x="297" y="374"/>
                    <a:pt x="296" y="374"/>
                    <a:pt x="296" y="374"/>
                  </a:cubicBezTo>
                  <a:cubicBezTo>
                    <a:pt x="295" y="375"/>
                    <a:pt x="295" y="377"/>
                    <a:pt x="295" y="378"/>
                  </a:cubicBezTo>
                  <a:cubicBezTo>
                    <a:pt x="294" y="380"/>
                    <a:pt x="294" y="381"/>
                    <a:pt x="293" y="383"/>
                  </a:cubicBezTo>
                  <a:cubicBezTo>
                    <a:pt x="293" y="383"/>
                    <a:pt x="292" y="386"/>
                    <a:pt x="292" y="386"/>
                  </a:cubicBezTo>
                  <a:cubicBezTo>
                    <a:pt x="292" y="386"/>
                    <a:pt x="290" y="387"/>
                    <a:pt x="290" y="386"/>
                  </a:cubicBezTo>
                  <a:cubicBezTo>
                    <a:pt x="289" y="385"/>
                    <a:pt x="290" y="385"/>
                    <a:pt x="290" y="385"/>
                  </a:cubicBezTo>
                  <a:cubicBezTo>
                    <a:pt x="289" y="383"/>
                    <a:pt x="289" y="383"/>
                    <a:pt x="287" y="382"/>
                  </a:cubicBezTo>
                  <a:cubicBezTo>
                    <a:pt x="286" y="381"/>
                    <a:pt x="286" y="380"/>
                    <a:pt x="285" y="379"/>
                  </a:cubicBezTo>
                  <a:cubicBezTo>
                    <a:pt x="284" y="378"/>
                    <a:pt x="281" y="376"/>
                    <a:pt x="283" y="375"/>
                  </a:cubicBezTo>
                  <a:cubicBezTo>
                    <a:pt x="278" y="374"/>
                    <a:pt x="273" y="370"/>
                    <a:pt x="268" y="367"/>
                  </a:cubicBezTo>
                  <a:cubicBezTo>
                    <a:pt x="266" y="363"/>
                    <a:pt x="260" y="361"/>
                    <a:pt x="256" y="359"/>
                  </a:cubicBezTo>
                  <a:cubicBezTo>
                    <a:pt x="253" y="358"/>
                    <a:pt x="251" y="358"/>
                    <a:pt x="248" y="358"/>
                  </a:cubicBezTo>
                  <a:cubicBezTo>
                    <a:pt x="247" y="358"/>
                    <a:pt x="246" y="357"/>
                    <a:pt x="244" y="357"/>
                  </a:cubicBezTo>
                  <a:cubicBezTo>
                    <a:pt x="244" y="357"/>
                    <a:pt x="242" y="355"/>
                    <a:pt x="241" y="356"/>
                  </a:cubicBezTo>
                  <a:cubicBezTo>
                    <a:pt x="239" y="356"/>
                    <a:pt x="241" y="357"/>
                    <a:pt x="240" y="359"/>
                  </a:cubicBezTo>
                  <a:cubicBezTo>
                    <a:pt x="239" y="360"/>
                    <a:pt x="237" y="359"/>
                    <a:pt x="236" y="360"/>
                  </a:cubicBezTo>
                  <a:cubicBezTo>
                    <a:pt x="235" y="362"/>
                    <a:pt x="237" y="364"/>
                    <a:pt x="238" y="365"/>
                  </a:cubicBezTo>
                  <a:cubicBezTo>
                    <a:pt x="239" y="367"/>
                    <a:pt x="239" y="368"/>
                    <a:pt x="240" y="370"/>
                  </a:cubicBezTo>
                  <a:cubicBezTo>
                    <a:pt x="240" y="370"/>
                    <a:pt x="240" y="370"/>
                    <a:pt x="241" y="371"/>
                  </a:cubicBezTo>
                  <a:cubicBezTo>
                    <a:pt x="241" y="372"/>
                    <a:pt x="241" y="373"/>
                    <a:pt x="241" y="374"/>
                  </a:cubicBezTo>
                  <a:cubicBezTo>
                    <a:pt x="240" y="375"/>
                    <a:pt x="238" y="377"/>
                    <a:pt x="237" y="378"/>
                  </a:cubicBezTo>
                  <a:cubicBezTo>
                    <a:pt x="235" y="379"/>
                    <a:pt x="234" y="377"/>
                    <a:pt x="233" y="379"/>
                  </a:cubicBezTo>
                  <a:cubicBezTo>
                    <a:pt x="233" y="381"/>
                    <a:pt x="235" y="382"/>
                    <a:pt x="233" y="384"/>
                  </a:cubicBezTo>
                  <a:cubicBezTo>
                    <a:pt x="231" y="386"/>
                    <a:pt x="228" y="383"/>
                    <a:pt x="228" y="380"/>
                  </a:cubicBezTo>
                  <a:cubicBezTo>
                    <a:pt x="229" y="379"/>
                    <a:pt x="230" y="378"/>
                    <a:pt x="230" y="377"/>
                  </a:cubicBezTo>
                  <a:cubicBezTo>
                    <a:pt x="230" y="375"/>
                    <a:pt x="229" y="374"/>
                    <a:pt x="227" y="374"/>
                  </a:cubicBezTo>
                  <a:cubicBezTo>
                    <a:pt x="228" y="373"/>
                    <a:pt x="229" y="373"/>
                    <a:pt x="229" y="372"/>
                  </a:cubicBezTo>
                  <a:cubicBezTo>
                    <a:pt x="227" y="372"/>
                    <a:pt x="225" y="373"/>
                    <a:pt x="223" y="374"/>
                  </a:cubicBezTo>
                  <a:cubicBezTo>
                    <a:pt x="222" y="375"/>
                    <a:pt x="222" y="376"/>
                    <a:pt x="221" y="376"/>
                  </a:cubicBezTo>
                  <a:cubicBezTo>
                    <a:pt x="220" y="376"/>
                    <a:pt x="220" y="376"/>
                    <a:pt x="219" y="377"/>
                  </a:cubicBezTo>
                  <a:cubicBezTo>
                    <a:pt x="217" y="378"/>
                    <a:pt x="218" y="380"/>
                    <a:pt x="216" y="381"/>
                  </a:cubicBezTo>
                  <a:cubicBezTo>
                    <a:pt x="215" y="381"/>
                    <a:pt x="214" y="381"/>
                    <a:pt x="213" y="380"/>
                  </a:cubicBezTo>
                  <a:cubicBezTo>
                    <a:pt x="212" y="380"/>
                    <a:pt x="212" y="380"/>
                    <a:pt x="211" y="380"/>
                  </a:cubicBezTo>
                  <a:cubicBezTo>
                    <a:pt x="210" y="380"/>
                    <a:pt x="210" y="380"/>
                    <a:pt x="209" y="380"/>
                  </a:cubicBezTo>
                  <a:cubicBezTo>
                    <a:pt x="209" y="380"/>
                    <a:pt x="209" y="380"/>
                    <a:pt x="208" y="379"/>
                  </a:cubicBezTo>
                  <a:cubicBezTo>
                    <a:pt x="207" y="379"/>
                    <a:pt x="206" y="380"/>
                    <a:pt x="205" y="380"/>
                  </a:cubicBezTo>
                  <a:cubicBezTo>
                    <a:pt x="203" y="381"/>
                    <a:pt x="202" y="381"/>
                    <a:pt x="201" y="383"/>
                  </a:cubicBezTo>
                  <a:cubicBezTo>
                    <a:pt x="201" y="383"/>
                    <a:pt x="200" y="384"/>
                    <a:pt x="200" y="385"/>
                  </a:cubicBezTo>
                  <a:cubicBezTo>
                    <a:pt x="200" y="385"/>
                    <a:pt x="201" y="386"/>
                    <a:pt x="200" y="387"/>
                  </a:cubicBezTo>
                  <a:cubicBezTo>
                    <a:pt x="198" y="389"/>
                    <a:pt x="198" y="385"/>
                    <a:pt x="196" y="386"/>
                  </a:cubicBezTo>
                  <a:cubicBezTo>
                    <a:pt x="196" y="386"/>
                    <a:pt x="196" y="386"/>
                    <a:pt x="196" y="387"/>
                  </a:cubicBezTo>
                  <a:cubicBezTo>
                    <a:pt x="195" y="386"/>
                    <a:pt x="194" y="387"/>
                    <a:pt x="193" y="387"/>
                  </a:cubicBezTo>
                  <a:cubicBezTo>
                    <a:pt x="192" y="384"/>
                    <a:pt x="188" y="388"/>
                    <a:pt x="188" y="385"/>
                  </a:cubicBezTo>
                  <a:cubicBezTo>
                    <a:pt x="189" y="385"/>
                    <a:pt x="189" y="384"/>
                    <a:pt x="190" y="384"/>
                  </a:cubicBezTo>
                  <a:cubicBezTo>
                    <a:pt x="191" y="384"/>
                    <a:pt x="192" y="384"/>
                    <a:pt x="192" y="384"/>
                  </a:cubicBezTo>
                  <a:cubicBezTo>
                    <a:pt x="193" y="384"/>
                    <a:pt x="193" y="385"/>
                    <a:pt x="194" y="384"/>
                  </a:cubicBezTo>
                  <a:cubicBezTo>
                    <a:pt x="194" y="384"/>
                    <a:pt x="193" y="381"/>
                    <a:pt x="193" y="381"/>
                  </a:cubicBezTo>
                  <a:cubicBezTo>
                    <a:pt x="193" y="381"/>
                    <a:pt x="192" y="380"/>
                    <a:pt x="192" y="380"/>
                  </a:cubicBezTo>
                  <a:cubicBezTo>
                    <a:pt x="192" y="379"/>
                    <a:pt x="193" y="379"/>
                    <a:pt x="193" y="378"/>
                  </a:cubicBezTo>
                  <a:cubicBezTo>
                    <a:pt x="193" y="377"/>
                    <a:pt x="193" y="376"/>
                    <a:pt x="192" y="375"/>
                  </a:cubicBezTo>
                  <a:cubicBezTo>
                    <a:pt x="193" y="375"/>
                    <a:pt x="192" y="374"/>
                    <a:pt x="192" y="374"/>
                  </a:cubicBezTo>
                  <a:cubicBezTo>
                    <a:pt x="191" y="374"/>
                    <a:pt x="196" y="373"/>
                    <a:pt x="196" y="373"/>
                  </a:cubicBezTo>
                  <a:cubicBezTo>
                    <a:pt x="194" y="373"/>
                    <a:pt x="192" y="372"/>
                    <a:pt x="191" y="374"/>
                  </a:cubicBezTo>
                  <a:cubicBezTo>
                    <a:pt x="189" y="374"/>
                    <a:pt x="183" y="378"/>
                    <a:pt x="183" y="380"/>
                  </a:cubicBezTo>
                  <a:cubicBezTo>
                    <a:pt x="183" y="381"/>
                    <a:pt x="185" y="380"/>
                    <a:pt x="185" y="382"/>
                  </a:cubicBezTo>
                  <a:cubicBezTo>
                    <a:pt x="185" y="384"/>
                    <a:pt x="183" y="386"/>
                    <a:pt x="181" y="384"/>
                  </a:cubicBezTo>
                  <a:cubicBezTo>
                    <a:pt x="181" y="384"/>
                    <a:pt x="182" y="382"/>
                    <a:pt x="181" y="381"/>
                  </a:cubicBezTo>
                  <a:cubicBezTo>
                    <a:pt x="181" y="380"/>
                    <a:pt x="179" y="381"/>
                    <a:pt x="178" y="382"/>
                  </a:cubicBezTo>
                  <a:cubicBezTo>
                    <a:pt x="176" y="383"/>
                    <a:pt x="175" y="383"/>
                    <a:pt x="173" y="384"/>
                  </a:cubicBezTo>
                  <a:cubicBezTo>
                    <a:pt x="171" y="385"/>
                    <a:pt x="169" y="386"/>
                    <a:pt x="168" y="388"/>
                  </a:cubicBezTo>
                  <a:cubicBezTo>
                    <a:pt x="168" y="388"/>
                    <a:pt x="168" y="388"/>
                    <a:pt x="168" y="388"/>
                  </a:cubicBezTo>
                  <a:cubicBezTo>
                    <a:pt x="167" y="388"/>
                    <a:pt x="166" y="390"/>
                    <a:pt x="165" y="391"/>
                  </a:cubicBezTo>
                  <a:cubicBezTo>
                    <a:pt x="165" y="391"/>
                    <a:pt x="165" y="391"/>
                    <a:pt x="165" y="390"/>
                  </a:cubicBezTo>
                  <a:cubicBezTo>
                    <a:pt x="163" y="392"/>
                    <a:pt x="162" y="393"/>
                    <a:pt x="160" y="394"/>
                  </a:cubicBezTo>
                  <a:cubicBezTo>
                    <a:pt x="159" y="394"/>
                    <a:pt x="158" y="395"/>
                    <a:pt x="157" y="394"/>
                  </a:cubicBezTo>
                  <a:cubicBezTo>
                    <a:pt x="157" y="394"/>
                    <a:pt x="156" y="392"/>
                    <a:pt x="155" y="393"/>
                  </a:cubicBezTo>
                  <a:cubicBezTo>
                    <a:pt x="155" y="393"/>
                    <a:pt x="157" y="397"/>
                    <a:pt x="157" y="397"/>
                  </a:cubicBezTo>
                  <a:cubicBezTo>
                    <a:pt x="157" y="397"/>
                    <a:pt x="159" y="398"/>
                    <a:pt x="159" y="398"/>
                  </a:cubicBezTo>
                  <a:cubicBezTo>
                    <a:pt x="159" y="399"/>
                    <a:pt x="157" y="398"/>
                    <a:pt x="157" y="398"/>
                  </a:cubicBezTo>
                  <a:cubicBezTo>
                    <a:pt x="156" y="397"/>
                    <a:pt x="155" y="398"/>
                    <a:pt x="154" y="398"/>
                  </a:cubicBezTo>
                  <a:cubicBezTo>
                    <a:pt x="155" y="398"/>
                    <a:pt x="152" y="399"/>
                    <a:pt x="153" y="399"/>
                  </a:cubicBezTo>
                  <a:cubicBezTo>
                    <a:pt x="152" y="399"/>
                    <a:pt x="152" y="399"/>
                    <a:pt x="152" y="398"/>
                  </a:cubicBezTo>
                  <a:cubicBezTo>
                    <a:pt x="149" y="399"/>
                    <a:pt x="151" y="400"/>
                    <a:pt x="151" y="401"/>
                  </a:cubicBezTo>
                  <a:cubicBezTo>
                    <a:pt x="151" y="403"/>
                    <a:pt x="150" y="404"/>
                    <a:pt x="150" y="405"/>
                  </a:cubicBezTo>
                  <a:cubicBezTo>
                    <a:pt x="150" y="406"/>
                    <a:pt x="150" y="406"/>
                    <a:pt x="150" y="407"/>
                  </a:cubicBezTo>
                  <a:cubicBezTo>
                    <a:pt x="150" y="409"/>
                    <a:pt x="149" y="410"/>
                    <a:pt x="149" y="412"/>
                  </a:cubicBezTo>
                  <a:cubicBezTo>
                    <a:pt x="148" y="410"/>
                    <a:pt x="141" y="414"/>
                    <a:pt x="141" y="414"/>
                  </a:cubicBezTo>
                  <a:cubicBezTo>
                    <a:pt x="140" y="413"/>
                    <a:pt x="142" y="413"/>
                    <a:pt x="142" y="412"/>
                  </a:cubicBezTo>
                  <a:cubicBezTo>
                    <a:pt x="142" y="411"/>
                    <a:pt x="140" y="412"/>
                    <a:pt x="140" y="412"/>
                  </a:cubicBezTo>
                  <a:cubicBezTo>
                    <a:pt x="136" y="413"/>
                    <a:pt x="137" y="410"/>
                    <a:pt x="136" y="407"/>
                  </a:cubicBezTo>
                  <a:cubicBezTo>
                    <a:pt x="135" y="406"/>
                    <a:pt x="132" y="406"/>
                    <a:pt x="131" y="404"/>
                  </a:cubicBezTo>
                  <a:cubicBezTo>
                    <a:pt x="129" y="401"/>
                    <a:pt x="132" y="401"/>
                    <a:pt x="134" y="399"/>
                  </a:cubicBezTo>
                  <a:cubicBezTo>
                    <a:pt x="134" y="398"/>
                    <a:pt x="133" y="398"/>
                    <a:pt x="134" y="397"/>
                  </a:cubicBezTo>
                  <a:cubicBezTo>
                    <a:pt x="135" y="396"/>
                    <a:pt x="138" y="396"/>
                    <a:pt x="139" y="396"/>
                  </a:cubicBezTo>
                  <a:cubicBezTo>
                    <a:pt x="140" y="395"/>
                    <a:pt x="143" y="396"/>
                    <a:pt x="143" y="394"/>
                  </a:cubicBezTo>
                  <a:cubicBezTo>
                    <a:pt x="143" y="393"/>
                    <a:pt x="142" y="391"/>
                    <a:pt x="141" y="390"/>
                  </a:cubicBezTo>
                  <a:cubicBezTo>
                    <a:pt x="141" y="390"/>
                    <a:pt x="141" y="389"/>
                    <a:pt x="141" y="389"/>
                  </a:cubicBezTo>
                  <a:cubicBezTo>
                    <a:pt x="140" y="388"/>
                    <a:pt x="139" y="387"/>
                    <a:pt x="138" y="386"/>
                  </a:cubicBezTo>
                  <a:cubicBezTo>
                    <a:pt x="138" y="386"/>
                    <a:pt x="138" y="386"/>
                    <a:pt x="138" y="386"/>
                  </a:cubicBezTo>
                  <a:cubicBezTo>
                    <a:pt x="138" y="385"/>
                    <a:pt x="138" y="385"/>
                    <a:pt x="138" y="385"/>
                  </a:cubicBezTo>
                  <a:cubicBezTo>
                    <a:pt x="138" y="383"/>
                    <a:pt x="138" y="384"/>
                    <a:pt x="137" y="383"/>
                  </a:cubicBezTo>
                  <a:cubicBezTo>
                    <a:pt x="136" y="382"/>
                    <a:pt x="135" y="382"/>
                    <a:pt x="134" y="382"/>
                  </a:cubicBezTo>
                  <a:cubicBezTo>
                    <a:pt x="131" y="382"/>
                    <a:pt x="126" y="383"/>
                    <a:pt x="123" y="381"/>
                  </a:cubicBezTo>
                  <a:cubicBezTo>
                    <a:pt x="123" y="381"/>
                    <a:pt x="122" y="381"/>
                    <a:pt x="122" y="380"/>
                  </a:cubicBezTo>
                  <a:cubicBezTo>
                    <a:pt x="119" y="378"/>
                    <a:pt x="120" y="381"/>
                    <a:pt x="122" y="382"/>
                  </a:cubicBezTo>
                  <a:cubicBezTo>
                    <a:pt x="123" y="384"/>
                    <a:pt x="125" y="384"/>
                    <a:pt x="126" y="386"/>
                  </a:cubicBezTo>
                  <a:cubicBezTo>
                    <a:pt x="126" y="387"/>
                    <a:pt x="126" y="390"/>
                    <a:pt x="126" y="391"/>
                  </a:cubicBezTo>
                  <a:cubicBezTo>
                    <a:pt x="126" y="391"/>
                    <a:pt x="127" y="391"/>
                    <a:pt x="127" y="391"/>
                  </a:cubicBezTo>
                  <a:cubicBezTo>
                    <a:pt x="127" y="392"/>
                    <a:pt x="126" y="392"/>
                    <a:pt x="126" y="393"/>
                  </a:cubicBezTo>
                  <a:cubicBezTo>
                    <a:pt x="125" y="393"/>
                    <a:pt x="126" y="394"/>
                    <a:pt x="126" y="394"/>
                  </a:cubicBezTo>
                  <a:cubicBezTo>
                    <a:pt x="125" y="395"/>
                    <a:pt x="125" y="394"/>
                    <a:pt x="126" y="396"/>
                  </a:cubicBezTo>
                  <a:cubicBezTo>
                    <a:pt x="126" y="396"/>
                    <a:pt x="126" y="397"/>
                    <a:pt x="126" y="398"/>
                  </a:cubicBezTo>
                  <a:cubicBezTo>
                    <a:pt x="126" y="398"/>
                    <a:pt x="125" y="398"/>
                    <a:pt x="125" y="398"/>
                  </a:cubicBezTo>
                  <a:cubicBezTo>
                    <a:pt x="124" y="399"/>
                    <a:pt x="122" y="404"/>
                    <a:pt x="123" y="406"/>
                  </a:cubicBezTo>
                  <a:cubicBezTo>
                    <a:pt x="123" y="406"/>
                    <a:pt x="127" y="408"/>
                    <a:pt x="127" y="408"/>
                  </a:cubicBezTo>
                  <a:cubicBezTo>
                    <a:pt x="127" y="409"/>
                    <a:pt x="128" y="411"/>
                    <a:pt x="128" y="412"/>
                  </a:cubicBezTo>
                  <a:cubicBezTo>
                    <a:pt x="128" y="413"/>
                    <a:pt x="127" y="413"/>
                    <a:pt x="127" y="414"/>
                  </a:cubicBezTo>
                  <a:cubicBezTo>
                    <a:pt x="127" y="414"/>
                    <a:pt x="128" y="415"/>
                    <a:pt x="128" y="415"/>
                  </a:cubicBezTo>
                  <a:cubicBezTo>
                    <a:pt x="126" y="419"/>
                    <a:pt x="125" y="422"/>
                    <a:pt x="125" y="426"/>
                  </a:cubicBezTo>
                  <a:cubicBezTo>
                    <a:pt x="125" y="427"/>
                    <a:pt x="127" y="428"/>
                    <a:pt x="126" y="429"/>
                  </a:cubicBezTo>
                  <a:cubicBezTo>
                    <a:pt x="124" y="428"/>
                    <a:pt x="125" y="423"/>
                    <a:pt x="122" y="424"/>
                  </a:cubicBezTo>
                  <a:cubicBezTo>
                    <a:pt x="119" y="425"/>
                    <a:pt x="123" y="426"/>
                    <a:pt x="122" y="427"/>
                  </a:cubicBezTo>
                  <a:cubicBezTo>
                    <a:pt x="121" y="426"/>
                    <a:pt x="120" y="426"/>
                    <a:pt x="120" y="425"/>
                  </a:cubicBezTo>
                  <a:cubicBezTo>
                    <a:pt x="120" y="424"/>
                    <a:pt x="122" y="424"/>
                    <a:pt x="122" y="423"/>
                  </a:cubicBezTo>
                  <a:cubicBezTo>
                    <a:pt x="123" y="421"/>
                    <a:pt x="120" y="422"/>
                    <a:pt x="120" y="419"/>
                  </a:cubicBezTo>
                  <a:cubicBezTo>
                    <a:pt x="119" y="419"/>
                    <a:pt x="116" y="420"/>
                    <a:pt x="115" y="420"/>
                  </a:cubicBezTo>
                  <a:cubicBezTo>
                    <a:pt x="115" y="419"/>
                    <a:pt x="116" y="420"/>
                    <a:pt x="115" y="418"/>
                  </a:cubicBezTo>
                  <a:cubicBezTo>
                    <a:pt x="115" y="418"/>
                    <a:pt x="113" y="418"/>
                    <a:pt x="113" y="418"/>
                  </a:cubicBezTo>
                  <a:cubicBezTo>
                    <a:pt x="111" y="418"/>
                    <a:pt x="111" y="421"/>
                    <a:pt x="110" y="422"/>
                  </a:cubicBezTo>
                  <a:cubicBezTo>
                    <a:pt x="108" y="426"/>
                    <a:pt x="103" y="426"/>
                    <a:pt x="101" y="429"/>
                  </a:cubicBezTo>
                  <a:cubicBezTo>
                    <a:pt x="99" y="432"/>
                    <a:pt x="95" y="433"/>
                    <a:pt x="96" y="438"/>
                  </a:cubicBezTo>
                  <a:cubicBezTo>
                    <a:pt x="97" y="441"/>
                    <a:pt x="101" y="443"/>
                    <a:pt x="101" y="447"/>
                  </a:cubicBezTo>
                  <a:cubicBezTo>
                    <a:pt x="101" y="448"/>
                    <a:pt x="102" y="450"/>
                    <a:pt x="100" y="450"/>
                  </a:cubicBezTo>
                  <a:cubicBezTo>
                    <a:pt x="99" y="450"/>
                    <a:pt x="99" y="449"/>
                    <a:pt x="98" y="449"/>
                  </a:cubicBezTo>
                  <a:cubicBezTo>
                    <a:pt x="98" y="449"/>
                    <a:pt x="96" y="448"/>
                    <a:pt x="96" y="449"/>
                  </a:cubicBezTo>
                  <a:cubicBezTo>
                    <a:pt x="97" y="449"/>
                    <a:pt x="97" y="450"/>
                    <a:pt x="96" y="450"/>
                  </a:cubicBezTo>
                  <a:cubicBezTo>
                    <a:pt x="94" y="450"/>
                    <a:pt x="93" y="448"/>
                    <a:pt x="91" y="447"/>
                  </a:cubicBezTo>
                  <a:cubicBezTo>
                    <a:pt x="91" y="447"/>
                    <a:pt x="88" y="446"/>
                    <a:pt x="87" y="446"/>
                  </a:cubicBezTo>
                  <a:cubicBezTo>
                    <a:pt x="87" y="446"/>
                    <a:pt x="87" y="447"/>
                    <a:pt x="86" y="447"/>
                  </a:cubicBezTo>
                  <a:cubicBezTo>
                    <a:pt x="86" y="447"/>
                    <a:pt x="85" y="448"/>
                    <a:pt x="85" y="448"/>
                  </a:cubicBezTo>
                  <a:cubicBezTo>
                    <a:pt x="84" y="446"/>
                    <a:pt x="86" y="447"/>
                    <a:pt x="87" y="446"/>
                  </a:cubicBezTo>
                  <a:cubicBezTo>
                    <a:pt x="87" y="446"/>
                    <a:pt x="83" y="444"/>
                    <a:pt x="83" y="444"/>
                  </a:cubicBezTo>
                  <a:cubicBezTo>
                    <a:pt x="82" y="442"/>
                    <a:pt x="81" y="441"/>
                    <a:pt x="79" y="440"/>
                  </a:cubicBezTo>
                  <a:cubicBezTo>
                    <a:pt x="78" y="440"/>
                    <a:pt x="78" y="439"/>
                    <a:pt x="77" y="440"/>
                  </a:cubicBezTo>
                  <a:cubicBezTo>
                    <a:pt x="76" y="440"/>
                    <a:pt x="77" y="441"/>
                    <a:pt x="77" y="442"/>
                  </a:cubicBezTo>
                  <a:cubicBezTo>
                    <a:pt x="76" y="442"/>
                    <a:pt x="76" y="443"/>
                    <a:pt x="76" y="444"/>
                  </a:cubicBezTo>
                  <a:cubicBezTo>
                    <a:pt x="75" y="444"/>
                    <a:pt x="74" y="443"/>
                    <a:pt x="74" y="444"/>
                  </a:cubicBezTo>
                  <a:cubicBezTo>
                    <a:pt x="73" y="444"/>
                    <a:pt x="75" y="445"/>
                    <a:pt x="75" y="445"/>
                  </a:cubicBezTo>
                  <a:cubicBezTo>
                    <a:pt x="75" y="446"/>
                    <a:pt x="74" y="446"/>
                    <a:pt x="74" y="447"/>
                  </a:cubicBezTo>
                  <a:cubicBezTo>
                    <a:pt x="76" y="448"/>
                    <a:pt x="76" y="449"/>
                    <a:pt x="77" y="450"/>
                  </a:cubicBezTo>
                  <a:cubicBezTo>
                    <a:pt x="77" y="451"/>
                    <a:pt x="80" y="454"/>
                    <a:pt x="81" y="453"/>
                  </a:cubicBezTo>
                  <a:cubicBezTo>
                    <a:pt x="82" y="452"/>
                    <a:pt x="82" y="453"/>
                    <a:pt x="82" y="452"/>
                  </a:cubicBezTo>
                  <a:cubicBezTo>
                    <a:pt x="83" y="452"/>
                    <a:pt x="83" y="452"/>
                    <a:pt x="83" y="452"/>
                  </a:cubicBezTo>
                  <a:cubicBezTo>
                    <a:pt x="83" y="453"/>
                    <a:pt x="84" y="453"/>
                    <a:pt x="84" y="453"/>
                  </a:cubicBezTo>
                  <a:cubicBezTo>
                    <a:pt x="85" y="454"/>
                    <a:pt x="84" y="454"/>
                    <a:pt x="84" y="455"/>
                  </a:cubicBezTo>
                  <a:cubicBezTo>
                    <a:pt x="84" y="457"/>
                    <a:pt x="86" y="458"/>
                    <a:pt x="84" y="460"/>
                  </a:cubicBezTo>
                  <a:cubicBezTo>
                    <a:pt x="83" y="460"/>
                    <a:pt x="83" y="460"/>
                    <a:pt x="82" y="460"/>
                  </a:cubicBezTo>
                  <a:cubicBezTo>
                    <a:pt x="82" y="460"/>
                    <a:pt x="81" y="461"/>
                    <a:pt x="81" y="461"/>
                  </a:cubicBezTo>
                  <a:cubicBezTo>
                    <a:pt x="79" y="462"/>
                    <a:pt x="79" y="460"/>
                    <a:pt x="77" y="460"/>
                  </a:cubicBezTo>
                  <a:cubicBezTo>
                    <a:pt x="77" y="460"/>
                    <a:pt x="77" y="460"/>
                    <a:pt x="76" y="460"/>
                  </a:cubicBezTo>
                  <a:cubicBezTo>
                    <a:pt x="76" y="460"/>
                    <a:pt x="72" y="458"/>
                    <a:pt x="73" y="458"/>
                  </a:cubicBezTo>
                  <a:cubicBezTo>
                    <a:pt x="73" y="457"/>
                    <a:pt x="72" y="457"/>
                    <a:pt x="72" y="457"/>
                  </a:cubicBezTo>
                  <a:cubicBezTo>
                    <a:pt x="72" y="456"/>
                    <a:pt x="72" y="454"/>
                    <a:pt x="71" y="455"/>
                  </a:cubicBezTo>
                  <a:cubicBezTo>
                    <a:pt x="70" y="456"/>
                    <a:pt x="70" y="451"/>
                    <a:pt x="68" y="452"/>
                  </a:cubicBezTo>
                  <a:cubicBezTo>
                    <a:pt x="68" y="453"/>
                    <a:pt x="68" y="453"/>
                    <a:pt x="68" y="453"/>
                  </a:cubicBezTo>
                  <a:cubicBezTo>
                    <a:pt x="68" y="453"/>
                    <a:pt x="67" y="453"/>
                    <a:pt x="67" y="453"/>
                  </a:cubicBezTo>
                  <a:cubicBezTo>
                    <a:pt x="66" y="453"/>
                    <a:pt x="65" y="452"/>
                    <a:pt x="64" y="451"/>
                  </a:cubicBezTo>
                  <a:cubicBezTo>
                    <a:pt x="64" y="451"/>
                    <a:pt x="64" y="451"/>
                    <a:pt x="63" y="450"/>
                  </a:cubicBezTo>
                  <a:cubicBezTo>
                    <a:pt x="62" y="450"/>
                    <a:pt x="63" y="450"/>
                    <a:pt x="63" y="449"/>
                  </a:cubicBezTo>
                  <a:cubicBezTo>
                    <a:pt x="63" y="448"/>
                    <a:pt x="63" y="448"/>
                    <a:pt x="63" y="447"/>
                  </a:cubicBezTo>
                  <a:cubicBezTo>
                    <a:pt x="63" y="447"/>
                    <a:pt x="63" y="447"/>
                    <a:pt x="63" y="446"/>
                  </a:cubicBezTo>
                  <a:cubicBezTo>
                    <a:pt x="63" y="445"/>
                    <a:pt x="63" y="445"/>
                    <a:pt x="63" y="444"/>
                  </a:cubicBezTo>
                  <a:cubicBezTo>
                    <a:pt x="63" y="444"/>
                    <a:pt x="62" y="444"/>
                    <a:pt x="62" y="443"/>
                  </a:cubicBezTo>
                  <a:cubicBezTo>
                    <a:pt x="62" y="443"/>
                    <a:pt x="63" y="442"/>
                    <a:pt x="63" y="442"/>
                  </a:cubicBezTo>
                  <a:cubicBezTo>
                    <a:pt x="63" y="442"/>
                    <a:pt x="62" y="442"/>
                    <a:pt x="62" y="442"/>
                  </a:cubicBezTo>
                  <a:cubicBezTo>
                    <a:pt x="62" y="441"/>
                    <a:pt x="62" y="440"/>
                    <a:pt x="61" y="439"/>
                  </a:cubicBezTo>
                  <a:cubicBezTo>
                    <a:pt x="61" y="438"/>
                    <a:pt x="60" y="437"/>
                    <a:pt x="59" y="437"/>
                  </a:cubicBezTo>
                  <a:cubicBezTo>
                    <a:pt x="60" y="436"/>
                    <a:pt x="60" y="436"/>
                    <a:pt x="61" y="436"/>
                  </a:cubicBezTo>
                  <a:cubicBezTo>
                    <a:pt x="61" y="435"/>
                    <a:pt x="61" y="436"/>
                    <a:pt x="62" y="436"/>
                  </a:cubicBezTo>
                  <a:cubicBezTo>
                    <a:pt x="62" y="435"/>
                    <a:pt x="63" y="433"/>
                    <a:pt x="62" y="433"/>
                  </a:cubicBezTo>
                  <a:cubicBezTo>
                    <a:pt x="62" y="432"/>
                    <a:pt x="62" y="432"/>
                    <a:pt x="62" y="432"/>
                  </a:cubicBezTo>
                  <a:cubicBezTo>
                    <a:pt x="62" y="432"/>
                    <a:pt x="62" y="430"/>
                    <a:pt x="62" y="430"/>
                  </a:cubicBezTo>
                  <a:cubicBezTo>
                    <a:pt x="63" y="430"/>
                    <a:pt x="63" y="431"/>
                    <a:pt x="64" y="431"/>
                  </a:cubicBezTo>
                  <a:cubicBezTo>
                    <a:pt x="64" y="432"/>
                    <a:pt x="63" y="431"/>
                    <a:pt x="63" y="431"/>
                  </a:cubicBezTo>
                  <a:cubicBezTo>
                    <a:pt x="63" y="430"/>
                    <a:pt x="63" y="430"/>
                    <a:pt x="63" y="430"/>
                  </a:cubicBezTo>
                  <a:cubicBezTo>
                    <a:pt x="63" y="427"/>
                    <a:pt x="61" y="425"/>
                    <a:pt x="58" y="423"/>
                  </a:cubicBezTo>
                  <a:cubicBezTo>
                    <a:pt x="58" y="423"/>
                    <a:pt x="58" y="423"/>
                    <a:pt x="58" y="423"/>
                  </a:cubicBezTo>
                  <a:cubicBezTo>
                    <a:pt x="56" y="422"/>
                    <a:pt x="58" y="423"/>
                    <a:pt x="57" y="423"/>
                  </a:cubicBezTo>
                  <a:cubicBezTo>
                    <a:pt x="57" y="423"/>
                    <a:pt x="57" y="423"/>
                    <a:pt x="56" y="423"/>
                  </a:cubicBezTo>
                  <a:cubicBezTo>
                    <a:pt x="56" y="422"/>
                    <a:pt x="56" y="422"/>
                    <a:pt x="55" y="422"/>
                  </a:cubicBezTo>
                  <a:cubicBezTo>
                    <a:pt x="54" y="421"/>
                    <a:pt x="53" y="421"/>
                    <a:pt x="53" y="421"/>
                  </a:cubicBezTo>
                  <a:cubicBezTo>
                    <a:pt x="53" y="420"/>
                    <a:pt x="54" y="421"/>
                    <a:pt x="55" y="420"/>
                  </a:cubicBezTo>
                  <a:cubicBezTo>
                    <a:pt x="55" y="420"/>
                    <a:pt x="54" y="420"/>
                    <a:pt x="54" y="420"/>
                  </a:cubicBezTo>
                  <a:cubicBezTo>
                    <a:pt x="54" y="420"/>
                    <a:pt x="55" y="420"/>
                    <a:pt x="55" y="420"/>
                  </a:cubicBezTo>
                  <a:cubicBezTo>
                    <a:pt x="55" y="419"/>
                    <a:pt x="55" y="419"/>
                    <a:pt x="55" y="419"/>
                  </a:cubicBezTo>
                  <a:cubicBezTo>
                    <a:pt x="55" y="419"/>
                    <a:pt x="55" y="418"/>
                    <a:pt x="55" y="418"/>
                  </a:cubicBezTo>
                  <a:cubicBezTo>
                    <a:pt x="55" y="418"/>
                    <a:pt x="53" y="418"/>
                    <a:pt x="53" y="418"/>
                  </a:cubicBezTo>
                  <a:cubicBezTo>
                    <a:pt x="52" y="418"/>
                    <a:pt x="51" y="418"/>
                    <a:pt x="50" y="418"/>
                  </a:cubicBezTo>
                  <a:cubicBezTo>
                    <a:pt x="51" y="417"/>
                    <a:pt x="52" y="417"/>
                    <a:pt x="52" y="417"/>
                  </a:cubicBezTo>
                  <a:cubicBezTo>
                    <a:pt x="53" y="417"/>
                    <a:pt x="54" y="418"/>
                    <a:pt x="54" y="417"/>
                  </a:cubicBezTo>
                  <a:cubicBezTo>
                    <a:pt x="54" y="416"/>
                    <a:pt x="50" y="417"/>
                    <a:pt x="50" y="417"/>
                  </a:cubicBezTo>
                  <a:cubicBezTo>
                    <a:pt x="50" y="416"/>
                    <a:pt x="50" y="417"/>
                    <a:pt x="51" y="416"/>
                  </a:cubicBezTo>
                  <a:cubicBezTo>
                    <a:pt x="51" y="416"/>
                    <a:pt x="53" y="416"/>
                    <a:pt x="53" y="416"/>
                  </a:cubicBezTo>
                  <a:cubicBezTo>
                    <a:pt x="52" y="415"/>
                    <a:pt x="51" y="415"/>
                    <a:pt x="50" y="415"/>
                  </a:cubicBezTo>
                  <a:cubicBezTo>
                    <a:pt x="50" y="415"/>
                    <a:pt x="50" y="415"/>
                    <a:pt x="49" y="415"/>
                  </a:cubicBezTo>
                  <a:cubicBezTo>
                    <a:pt x="49" y="414"/>
                    <a:pt x="50" y="414"/>
                    <a:pt x="50" y="414"/>
                  </a:cubicBezTo>
                  <a:cubicBezTo>
                    <a:pt x="49" y="413"/>
                    <a:pt x="47" y="412"/>
                    <a:pt x="46" y="412"/>
                  </a:cubicBezTo>
                  <a:cubicBezTo>
                    <a:pt x="47" y="411"/>
                    <a:pt x="47" y="411"/>
                    <a:pt x="47" y="411"/>
                  </a:cubicBezTo>
                  <a:cubicBezTo>
                    <a:pt x="49" y="410"/>
                    <a:pt x="46" y="409"/>
                    <a:pt x="46" y="408"/>
                  </a:cubicBezTo>
                  <a:cubicBezTo>
                    <a:pt x="45" y="407"/>
                    <a:pt x="43" y="408"/>
                    <a:pt x="43" y="407"/>
                  </a:cubicBezTo>
                  <a:cubicBezTo>
                    <a:pt x="44" y="406"/>
                    <a:pt x="49" y="407"/>
                    <a:pt x="50" y="408"/>
                  </a:cubicBezTo>
                  <a:cubicBezTo>
                    <a:pt x="51" y="408"/>
                    <a:pt x="49" y="409"/>
                    <a:pt x="49" y="409"/>
                  </a:cubicBezTo>
                  <a:cubicBezTo>
                    <a:pt x="49" y="411"/>
                    <a:pt x="51" y="411"/>
                    <a:pt x="51" y="412"/>
                  </a:cubicBezTo>
                  <a:cubicBezTo>
                    <a:pt x="52" y="413"/>
                    <a:pt x="54" y="416"/>
                    <a:pt x="54" y="413"/>
                  </a:cubicBezTo>
                  <a:cubicBezTo>
                    <a:pt x="54" y="412"/>
                    <a:pt x="56" y="415"/>
                    <a:pt x="56" y="415"/>
                  </a:cubicBezTo>
                  <a:cubicBezTo>
                    <a:pt x="58" y="416"/>
                    <a:pt x="57" y="414"/>
                    <a:pt x="58" y="414"/>
                  </a:cubicBezTo>
                  <a:cubicBezTo>
                    <a:pt x="58" y="414"/>
                    <a:pt x="58" y="414"/>
                    <a:pt x="58" y="414"/>
                  </a:cubicBezTo>
                  <a:cubicBezTo>
                    <a:pt x="58" y="416"/>
                    <a:pt x="60" y="415"/>
                    <a:pt x="61" y="416"/>
                  </a:cubicBezTo>
                  <a:cubicBezTo>
                    <a:pt x="60" y="416"/>
                    <a:pt x="60" y="416"/>
                    <a:pt x="60" y="417"/>
                  </a:cubicBezTo>
                  <a:cubicBezTo>
                    <a:pt x="60" y="418"/>
                    <a:pt x="61" y="417"/>
                    <a:pt x="62" y="417"/>
                  </a:cubicBezTo>
                  <a:cubicBezTo>
                    <a:pt x="62" y="417"/>
                    <a:pt x="63" y="417"/>
                    <a:pt x="64" y="417"/>
                  </a:cubicBezTo>
                  <a:cubicBezTo>
                    <a:pt x="64" y="417"/>
                    <a:pt x="65" y="418"/>
                    <a:pt x="66" y="419"/>
                  </a:cubicBezTo>
                  <a:cubicBezTo>
                    <a:pt x="70" y="422"/>
                    <a:pt x="76" y="421"/>
                    <a:pt x="81" y="424"/>
                  </a:cubicBezTo>
                  <a:cubicBezTo>
                    <a:pt x="88" y="427"/>
                    <a:pt x="98" y="424"/>
                    <a:pt x="102" y="418"/>
                  </a:cubicBezTo>
                  <a:cubicBezTo>
                    <a:pt x="104" y="415"/>
                    <a:pt x="106" y="413"/>
                    <a:pt x="106" y="410"/>
                  </a:cubicBezTo>
                  <a:cubicBezTo>
                    <a:pt x="108" y="409"/>
                    <a:pt x="107" y="406"/>
                    <a:pt x="107" y="406"/>
                  </a:cubicBezTo>
                  <a:cubicBezTo>
                    <a:pt x="106" y="406"/>
                    <a:pt x="106" y="406"/>
                    <a:pt x="106" y="406"/>
                  </a:cubicBezTo>
                  <a:cubicBezTo>
                    <a:pt x="105" y="406"/>
                    <a:pt x="106" y="405"/>
                    <a:pt x="105" y="403"/>
                  </a:cubicBezTo>
                  <a:cubicBezTo>
                    <a:pt x="105" y="402"/>
                    <a:pt x="104" y="401"/>
                    <a:pt x="104" y="400"/>
                  </a:cubicBezTo>
                  <a:cubicBezTo>
                    <a:pt x="104" y="399"/>
                    <a:pt x="105" y="399"/>
                    <a:pt x="105" y="398"/>
                  </a:cubicBezTo>
                  <a:cubicBezTo>
                    <a:pt x="104" y="396"/>
                    <a:pt x="104" y="398"/>
                    <a:pt x="103" y="397"/>
                  </a:cubicBezTo>
                  <a:cubicBezTo>
                    <a:pt x="102" y="396"/>
                    <a:pt x="103" y="396"/>
                    <a:pt x="102" y="395"/>
                  </a:cubicBezTo>
                  <a:cubicBezTo>
                    <a:pt x="101" y="395"/>
                    <a:pt x="102" y="397"/>
                    <a:pt x="101" y="396"/>
                  </a:cubicBezTo>
                  <a:cubicBezTo>
                    <a:pt x="100" y="396"/>
                    <a:pt x="101" y="395"/>
                    <a:pt x="100" y="395"/>
                  </a:cubicBezTo>
                  <a:cubicBezTo>
                    <a:pt x="100" y="394"/>
                    <a:pt x="100" y="394"/>
                    <a:pt x="99" y="393"/>
                  </a:cubicBezTo>
                  <a:cubicBezTo>
                    <a:pt x="99" y="392"/>
                    <a:pt x="98" y="391"/>
                    <a:pt x="97" y="390"/>
                  </a:cubicBezTo>
                  <a:cubicBezTo>
                    <a:pt x="97" y="390"/>
                    <a:pt x="95" y="388"/>
                    <a:pt x="96" y="390"/>
                  </a:cubicBezTo>
                  <a:cubicBezTo>
                    <a:pt x="96" y="390"/>
                    <a:pt x="96" y="390"/>
                    <a:pt x="97" y="390"/>
                  </a:cubicBezTo>
                  <a:cubicBezTo>
                    <a:pt x="97" y="391"/>
                    <a:pt x="97" y="391"/>
                    <a:pt x="97" y="392"/>
                  </a:cubicBezTo>
                  <a:cubicBezTo>
                    <a:pt x="94" y="391"/>
                    <a:pt x="93" y="389"/>
                    <a:pt x="91" y="388"/>
                  </a:cubicBezTo>
                  <a:cubicBezTo>
                    <a:pt x="91" y="388"/>
                    <a:pt x="91" y="388"/>
                    <a:pt x="91" y="388"/>
                  </a:cubicBezTo>
                  <a:cubicBezTo>
                    <a:pt x="91" y="387"/>
                    <a:pt x="91" y="387"/>
                    <a:pt x="91" y="387"/>
                  </a:cubicBezTo>
                  <a:cubicBezTo>
                    <a:pt x="90" y="387"/>
                    <a:pt x="90" y="387"/>
                    <a:pt x="90" y="386"/>
                  </a:cubicBezTo>
                  <a:cubicBezTo>
                    <a:pt x="90" y="386"/>
                    <a:pt x="89" y="385"/>
                    <a:pt x="89" y="385"/>
                  </a:cubicBezTo>
                  <a:cubicBezTo>
                    <a:pt x="88" y="385"/>
                    <a:pt x="89" y="387"/>
                    <a:pt x="89" y="387"/>
                  </a:cubicBezTo>
                  <a:cubicBezTo>
                    <a:pt x="86" y="387"/>
                    <a:pt x="84" y="381"/>
                    <a:pt x="82" y="379"/>
                  </a:cubicBezTo>
                  <a:cubicBezTo>
                    <a:pt x="80" y="378"/>
                    <a:pt x="79" y="377"/>
                    <a:pt x="77" y="375"/>
                  </a:cubicBezTo>
                  <a:cubicBezTo>
                    <a:pt x="76" y="374"/>
                    <a:pt x="74" y="374"/>
                    <a:pt x="73" y="372"/>
                  </a:cubicBezTo>
                  <a:cubicBezTo>
                    <a:pt x="72" y="372"/>
                    <a:pt x="71" y="370"/>
                    <a:pt x="70" y="370"/>
                  </a:cubicBezTo>
                  <a:cubicBezTo>
                    <a:pt x="69" y="369"/>
                    <a:pt x="66" y="368"/>
                    <a:pt x="65" y="369"/>
                  </a:cubicBezTo>
                  <a:cubicBezTo>
                    <a:pt x="65" y="369"/>
                    <a:pt x="66" y="370"/>
                    <a:pt x="66" y="370"/>
                  </a:cubicBezTo>
                  <a:cubicBezTo>
                    <a:pt x="65" y="371"/>
                    <a:pt x="65" y="370"/>
                    <a:pt x="65" y="370"/>
                  </a:cubicBezTo>
                  <a:cubicBezTo>
                    <a:pt x="64" y="370"/>
                    <a:pt x="64" y="370"/>
                    <a:pt x="64" y="370"/>
                  </a:cubicBezTo>
                  <a:cubicBezTo>
                    <a:pt x="63" y="369"/>
                    <a:pt x="59" y="367"/>
                    <a:pt x="57" y="367"/>
                  </a:cubicBezTo>
                  <a:cubicBezTo>
                    <a:pt x="55" y="368"/>
                    <a:pt x="55" y="367"/>
                    <a:pt x="55" y="370"/>
                  </a:cubicBezTo>
                  <a:cubicBezTo>
                    <a:pt x="54" y="372"/>
                    <a:pt x="53" y="371"/>
                    <a:pt x="52" y="373"/>
                  </a:cubicBezTo>
                  <a:cubicBezTo>
                    <a:pt x="51" y="373"/>
                    <a:pt x="50" y="374"/>
                    <a:pt x="51" y="374"/>
                  </a:cubicBezTo>
                  <a:cubicBezTo>
                    <a:pt x="48" y="373"/>
                    <a:pt x="54" y="371"/>
                    <a:pt x="54" y="370"/>
                  </a:cubicBezTo>
                  <a:cubicBezTo>
                    <a:pt x="54" y="370"/>
                    <a:pt x="54" y="370"/>
                    <a:pt x="53" y="370"/>
                  </a:cubicBezTo>
                  <a:cubicBezTo>
                    <a:pt x="53" y="370"/>
                    <a:pt x="53" y="370"/>
                    <a:pt x="53" y="369"/>
                  </a:cubicBezTo>
                  <a:cubicBezTo>
                    <a:pt x="53" y="369"/>
                    <a:pt x="53" y="369"/>
                    <a:pt x="53" y="369"/>
                  </a:cubicBezTo>
                  <a:cubicBezTo>
                    <a:pt x="53" y="369"/>
                    <a:pt x="54" y="369"/>
                    <a:pt x="53" y="368"/>
                  </a:cubicBezTo>
                  <a:cubicBezTo>
                    <a:pt x="53" y="368"/>
                    <a:pt x="53" y="368"/>
                    <a:pt x="52" y="368"/>
                  </a:cubicBezTo>
                  <a:cubicBezTo>
                    <a:pt x="52" y="368"/>
                    <a:pt x="54" y="366"/>
                    <a:pt x="54" y="367"/>
                  </a:cubicBezTo>
                  <a:cubicBezTo>
                    <a:pt x="53" y="367"/>
                    <a:pt x="53" y="366"/>
                    <a:pt x="54" y="366"/>
                  </a:cubicBezTo>
                  <a:cubicBezTo>
                    <a:pt x="54" y="364"/>
                    <a:pt x="49" y="367"/>
                    <a:pt x="49" y="368"/>
                  </a:cubicBezTo>
                  <a:cubicBezTo>
                    <a:pt x="49" y="367"/>
                    <a:pt x="51" y="365"/>
                    <a:pt x="51" y="365"/>
                  </a:cubicBezTo>
                  <a:cubicBezTo>
                    <a:pt x="51" y="364"/>
                    <a:pt x="49" y="366"/>
                    <a:pt x="49" y="366"/>
                  </a:cubicBezTo>
                  <a:cubicBezTo>
                    <a:pt x="49" y="365"/>
                    <a:pt x="50" y="365"/>
                    <a:pt x="49" y="364"/>
                  </a:cubicBezTo>
                  <a:cubicBezTo>
                    <a:pt x="48" y="364"/>
                    <a:pt x="46" y="366"/>
                    <a:pt x="45" y="366"/>
                  </a:cubicBezTo>
                  <a:cubicBezTo>
                    <a:pt x="45" y="365"/>
                    <a:pt x="48" y="364"/>
                    <a:pt x="46" y="363"/>
                  </a:cubicBezTo>
                  <a:cubicBezTo>
                    <a:pt x="46" y="362"/>
                    <a:pt x="44" y="362"/>
                    <a:pt x="44" y="363"/>
                  </a:cubicBezTo>
                  <a:cubicBezTo>
                    <a:pt x="44" y="362"/>
                    <a:pt x="44" y="362"/>
                    <a:pt x="44" y="361"/>
                  </a:cubicBezTo>
                  <a:cubicBezTo>
                    <a:pt x="44" y="361"/>
                    <a:pt x="45" y="360"/>
                    <a:pt x="45" y="360"/>
                  </a:cubicBezTo>
                  <a:cubicBezTo>
                    <a:pt x="44" y="360"/>
                    <a:pt x="46" y="361"/>
                    <a:pt x="46" y="361"/>
                  </a:cubicBezTo>
                  <a:cubicBezTo>
                    <a:pt x="47" y="362"/>
                    <a:pt x="49" y="362"/>
                    <a:pt x="50" y="362"/>
                  </a:cubicBezTo>
                  <a:cubicBezTo>
                    <a:pt x="52" y="362"/>
                    <a:pt x="52" y="359"/>
                    <a:pt x="49" y="359"/>
                  </a:cubicBezTo>
                  <a:cubicBezTo>
                    <a:pt x="48" y="358"/>
                    <a:pt x="48" y="358"/>
                    <a:pt x="46" y="357"/>
                  </a:cubicBezTo>
                  <a:cubicBezTo>
                    <a:pt x="46" y="357"/>
                    <a:pt x="44" y="355"/>
                    <a:pt x="44" y="355"/>
                  </a:cubicBezTo>
                  <a:cubicBezTo>
                    <a:pt x="43" y="356"/>
                    <a:pt x="45" y="358"/>
                    <a:pt x="44" y="359"/>
                  </a:cubicBezTo>
                  <a:cubicBezTo>
                    <a:pt x="44" y="359"/>
                    <a:pt x="43" y="357"/>
                    <a:pt x="43" y="357"/>
                  </a:cubicBezTo>
                  <a:cubicBezTo>
                    <a:pt x="41" y="357"/>
                    <a:pt x="43" y="359"/>
                    <a:pt x="42" y="360"/>
                  </a:cubicBezTo>
                  <a:cubicBezTo>
                    <a:pt x="42" y="361"/>
                    <a:pt x="41" y="360"/>
                    <a:pt x="40" y="361"/>
                  </a:cubicBezTo>
                  <a:cubicBezTo>
                    <a:pt x="40" y="362"/>
                    <a:pt x="39" y="362"/>
                    <a:pt x="39" y="362"/>
                  </a:cubicBezTo>
                  <a:cubicBezTo>
                    <a:pt x="39" y="360"/>
                    <a:pt x="40" y="360"/>
                    <a:pt x="39" y="359"/>
                  </a:cubicBezTo>
                  <a:cubicBezTo>
                    <a:pt x="38" y="359"/>
                    <a:pt x="37" y="358"/>
                    <a:pt x="36" y="358"/>
                  </a:cubicBezTo>
                  <a:cubicBezTo>
                    <a:pt x="36" y="360"/>
                    <a:pt x="37" y="362"/>
                    <a:pt x="37" y="363"/>
                  </a:cubicBezTo>
                  <a:cubicBezTo>
                    <a:pt x="35" y="365"/>
                    <a:pt x="34" y="363"/>
                    <a:pt x="33" y="362"/>
                  </a:cubicBezTo>
                  <a:cubicBezTo>
                    <a:pt x="31" y="361"/>
                    <a:pt x="32" y="362"/>
                    <a:pt x="32" y="362"/>
                  </a:cubicBezTo>
                  <a:cubicBezTo>
                    <a:pt x="31" y="363"/>
                    <a:pt x="32" y="367"/>
                    <a:pt x="30" y="367"/>
                  </a:cubicBezTo>
                  <a:cubicBezTo>
                    <a:pt x="29" y="367"/>
                    <a:pt x="27" y="368"/>
                    <a:pt x="26" y="368"/>
                  </a:cubicBezTo>
                  <a:cubicBezTo>
                    <a:pt x="26" y="369"/>
                    <a:pt x="25" y="374"/>
                    <a:pt x="23" y="373"/>
                  </a:cubicBezTo>
                  <a:cubicBezTo>
                    <a:pt x="23" y="373"/>
                    <a:pt x="20" y="376"/>
                    <a:pt x="20" y="376"/>
                  </a:cubicBezTo>
                  <a:cubicBezTo>
                    <a:pt x="20" y="377"/>
                    <a:pt x="21" y="376"/>
                    <a:pt x="22" y="377"/>
                  </a:cubicBezTo>
                  <a:cubicBezTo>
                    <a:pt x="23" y="378"/>
                    <a:pt x="22" y="379"/>
                    <a:pt x="21" y="380"/>
                  </a:cubicBezTo>
                  <a:cubicBezTo>
                    <a:pt x="20" y="381"/>
                    <a:pt x="20" y="382"/>
                    <a:pt x="20" y="384"/>
                  </a:cubicBezTo>
                  <a:cubicBezTo>
                    <a:pt x="21" y="385"/>
                    <a:pt x="21" y="387"/>
                    <a:pt x="22" y="388"/>
                  </a:cubicBezTo>
                  <a:cubicBezTo>
                    <a:pt x="23" y="389"/>
                    <a:pt x="24" y="390"/>
                    <a:pt x="25" y="390"/>
                  </a:cubicBezTo>
                  <a:cubicBezTo>
                    <a:pt x="27" y="392"/>
                    <a:pt x="27" y="393"/>
                    <a:pt x="28" y="395"/>
                  </a:cubicBezTo>
                  <a:cubicBezTo>
                    <a:pt x="29" y="396"/>
                    <a:pt x="30" y="397"/>
                    <a:pt x="30" y="398"/>
                  </a:cubicBezTo>
                  <a:cubicBezTo>
                    <a:pt x="31" y="401"/>
                    <a:pt x="29" y="403"/>
                    <a:pt x="27" y="405"/>
                  </a:cubicBezTo>
                  <a:cubicBezTo>
                    <a:pt x="26" y="407"/>
                    <a:pt x="23" y="410"/>
                    <a:pt x="25" y="413"/>
                  </a:cubicBezTo>
                  <a:cubicBezTo>
                    <a:pt x="26" y="416"/>
                    <a:pt x="27" y="419"/>
                    <a:pt x="28" y="422"/>
                  </a:cubicBezTo>
                  <a:cubicBezTo>
                    <a:pt x="29" y="423"/>
                    <a:pt x="33" y="431"/>
                    <a:pt x="31" y="432"/>
                  </a:cubicBezTo>
                  <a:cubicBezTo>
                    <a:pt x="30" y="433"/>
                    <a:pt x="30" y="431"/>
                    <a:pt x="29" y="432"/>
                  </a:cubicBezTo>
                  <a:cubicBezTo>
                    <a:pt x="28" y="433"/>
                    <a:pt x="29" y="433"/>
                    <a:pt x="29" y="433"/>
                  </a:cubicBezTo>
                  <a:cubicBezTo>
                    <a:pt x="29" y="435"/>
                    <a:pt x="29" y="437"/>
                    <a:pt x="28" y="438"/>
                  </a:cubicBezTo>
                  <a:cubicBezTo>
                    <a:pt x="27" y="439"/>
                    <a:pt x="28" y="439"/>
                    <a:pt x="29" y="439"/>
                  </a:cubicBezTo>
                  <a:cubicBezTo>
                    <a:pt x="29" y="439"/>
                    <a:pt x="29" y="439"/>
                    <a:pt x="29" y="440"/>
                  </a:cubicBezTo>
                  <a:cubicBezTo>
                    <a:pt x="30" y="441"/>
                    <a:pt x="28" y="441"/>
                    <a:pt x="28" y="442"/>
                  </a:cubicBezTo>
                  <a:cubicBezTo>
                    <a:pt x="27" y="443"/>
                    <a:pt x="28" y="445"/>
                    <a:pt x="29" y="446"/>
                  </a:cubicBezTo>
                  <a:cubicBezTo>
                    <a:pt x="30" y="446"/>
                    <a:pt x="33" y="447"/>
                    <a:pt x="31" y="449"/>
                  </a:cubicBezTo>
                  <a:cubicBezTo>
                    <a:pt x="28" y="451"/>
                    <a:pt x="32" y="454"/>
                    <a:pt x="34" y="455"/>
                  </a:cubicBezTo>
                  <a:cubicBezTo>
                    <a:pt x="36" y="457"/>
                    <a:pt x="33" y="460"/>
                    <a:pt x="32" y="461"/>
                  </a:cubicBezTo>
                  <a:cubicBezTo>
                    <a:pt x="31" y="463"/>
                    <a:pt x="30" y="463"/>
                    <a:pt x="32" y="464"/>
                  </a:cubicBezTo>
                  <a:cubicBezTo>
                    <a:pt x="33" y="466"/>
                    <a:pt x="34" y="466"/>
                    <a:pt x="35" y="467"/>
                  </a:cubicBezTo>
                  <a:cubicBezTo>
                    <a:pt x="37" y="469"/>
                    <a:pt x="39" y="471"/>
                    <a:pt x="40" y="473"/>
                  </a:cubicBezTo>
                  <a:cubicBezTo>
                    <a:pt x="41" y="475"/>
                    <a:pt x="41" y="475"/>
                    <a:pt x="40" y="477"/>
                  </a:cubicBezTo>
                  <a:cubicBezTo>
                    <a:pt x="39" y="479"/>
                    <a:pt x="39" y="481"/>
                    <a:pt x="37" y="482"/>
                  </a:cubicBezTo>
                  <a:cubicBezTo>
                    <a:pt x="34" y="487"/>
                    <a:pt x="31" y="491"/>
                    <a:pt x="27" y="496"/>
                  </a:cubicBezTo>
                  <a:cubicBezTo>
                    <a:pt x="25" y="498"/>
                    <a:pt x="24" y="500"/>
                    <a:pt x="22" y="502"/>
                  </a:cubicBezTo>
                  <a:cubicBezTo>
                    <a:pt x="20" y="504"/>
                    <a:pt x="17" y="506"/>
                    <a:pt x="16" y="509"/>
                  </a:cubicBezTo>
                  <a:cubicBezTo>
                    <a:pt x="17" y="510"/>
                    <a:pt x="20" y="506"/>
                    <a:pt x="22" y="506"/>
                  </a:cubicBezTo>
                  <a:cubicBezTo>
                    <a:pt x="22" y="506"/>
                    <a:pt x="21" y="509"/>
                    <a:pt x="21" y="509"/>
                  </a:cubicBezTo>
                  <a:cubicBezTo>
                    <a:pt x="21" y="509"/>
                    <a:pt x="21" y="508"/>
                    <a:pt x="20" y="508"/>
                  </a:cubicBezTo>
                  <a:cubicBezTo>
                    <a:pt x="19" y="508"/>
                    <a:pt x="22" y="512"/>
                    <a:pt x="22" y="511"/>
                  </a:cubicBezTo>
                  <a:cubicBezTo>
                    <a:pt x="23" y="511"/>
                    <a:pt x="23" y="513"/>
                    <a:pt x="24" y="513"/>
                  </a:cubicBezTo>
                  <a:cubicBezTo>
                    <a:pt x="25" y="514"/>
                    <a:pt x="25" y="514"/>
                    <a:pt x="27" y="513"/>
                  </a:cubicBezTo>
                  <a:cubicBezTo>
                    <a:pt x="28" y="513"/>
                    <a:pt x="28" y="513"/>
                    <a:pt x="30" y="514"/>
                  </a:cubicBezTo>
                  <a:cubicBezTo>
                    <a:pt x="30" y="515"/>
                    <a:pt x="30" y="515"/>
                    <a:pt x="30" y="516"/>
                  </a:cubicBezTo>
                  <a:cubicBezTo>
                    <a:pt x="31" y="516"/>
                    <a:pt x="31" y="516"/>
                    <a:pt x="32" y="516"/>
                  </a:cubicBezTo>
                  <a:cubicBezTo>
                    <a:pt x="33" y="517"/>
                    <a:pt x="31" y="517"/>
                    <a:pt x="30" y="517"/>
                  </a:cubicBezTo>
                  <a:cubicBezTo>
                    <a:pt x="29" y="517"/>
                    <a:pt x="27" y="516"/>
                    <a:pt x="26" y="516"/>
                  </a:cubicBezTo>
                  <a:cubicBezTo>
                    <a:pt x="25" y="516"/>
                    <a:pt x="24" y="516"/>
                    <a:pt x="23" y="517"/>
                  </a:cubicBezTo>
                  <a:cubicBezTo>
                    <a:pt x="25" y="519"/>
                    <a:pt x="22" y="518"/>
                    <a:pt x="21" y="518"/>
                  </a:cubicBezTo>
                  <a:cubicBezTo>
                    <a:pt x="21" y="518"/>
                    <a:pt x="21" y="518"/>
                    <a:pt x="20" y="518"/>
                  </a:cubicBezTo>
                  <a:cubicBezTo>
                    <a:pt x="19" y="519"/>
                    <a:pt x="20" y="520"/>
                    <a:pt x="20" y="520"/>
                  </a:cubicBezTo>
                  <a:cubicBezTo>
                    <a:pt x="18" y="521"/>
                    <a:pt x="18" y="519"/>
                    <a:pt x="18" y="519"/>
                  </a:cubicBezTo>
                  <a:cubicBezTo>
                    <a:pt x="16" y="519"/>
                    <a:pt x="17" y="522"/>
                    <a:pt x="17" y="523"/>
                  </a:cubicBezTo>
                  <a:cubicBezTo>
                    <a:pt x="18" y="524"/>
                    <a:pt x="18" y="524"/>
                    <a:pt x="17" y="525"/>
                  </a:cubicBezTo>
                  <a:cubicBezTo>
                    <a:pt x="16" y="527"/>
                    <a:pt x="15" y="529"/>
                    <a:pt x="14" y="531"/>
                  </a:cubicBezTo>
                  <a:cubicBezTo>
                    <a:pt x="12" y="533"/>
                    <a:pt x="13" y="536"/>
                    <a:pt x="14" y="538"/>
                  </a:cubicBezTo>
                  <a:cubicBezTo>
                    <a:pt x="14" y="540"/>
                    <a:pt x="14" y="541"/>
                    <a:pt x="15" y="542"/>
                  </a:cubicBezTo>
                  <a:cubicBezTo>
                    <a:pt x="15" y="543"/>
                    <a:pt x="16" y="543"/>
                    <a:pt x="15" y="544"/>
                  </a:cubicBezTo>
                  <a:cubicBezTo>
                    <a:pt x="15" y="544"/>
                    <a:pt x="14" y="545"/>
                    <a:pt x="14" y="545"/>
                  </a:cubicBezTo>
                  <a:cubicBezTo>
                    <a:pt x="13" y="546"/>
                    <a:pt x="12" y="547"/>
                    <a:pt x="12" y="548"/>
                  </a:cubicBezTo>
                  <a:cubicBezTo>
                    <a:pt x="14" y="548"/>
                    <a:pt x="13" y="549"/>
                    <a:pt x="14" y="550"/>
                  </a:cubicBezTo>
                  <a:cubicBezTo>
                    <a:pt x="15" y="551"/>
                    <a:pt x="17" y="551"/>
                    <a:pt x="16" y="553"/>
                  </a:cubicBezTo>
                  <a:cubicBezTo>
                    <a:pt x="15" y="554"/>
                    <a:pt x="15" y="555"/>
                    <a:pt x="14" y="557"/>
                  </a:cubicBezTo>
                  <a:cubicBezTo>
                    <a:pt x="16" y="557"/>
                    <a:pt x="15" y="556"/>
                    <a:pt x="16" y="558"/>
                  </a:cubicBezTo>
                  <a:cubicBezTo>
                    <a:pt x="17" y="558"/>
                    <a:pt x="17" y="559"/>
                    <a:pt x="17" y="560"/>
                  </a:cubicBezTo>
                  <a:cubicBezTo>
                    <a:pt x="17" y="560"/>
                    <a:pt x="17" y="560"/>
                    <a:pt x="17" y="560"/>
                  </a:cubicBezTo>
                  <a:cubicBezTo>
                    <a:pt x="18" y="561"/>
                    <a:pt x="19" y="565"/>
                    <a:pt x="18" y="565"/>
                  </a:cubicBezTo>
                  <a:cubicBezTo>
                    <a:pt x="18" y="567"/>
                    <a:pt x="18" y="566"/>
                    <a:pt x="19" y="566"/>
                  </a:cubicBezTo>
                  <a:cubicBezTo>
                    <a:pt x="20" y="566"/>
                    <a:pt x="20" y="566"/>
                    <a:pt x="20" y="566"/>
                  </a:cubicBezTo>
                  <a:cubicBezTo>
                    <a:pt x="21" y="566"/>
                    <a:pt x="21" y="566"/>
                    <a:pt x="21" y="566"/>
                  </a:cubicBezTo>
                  <a:cubicBezTo>
                    <a:pt x="22" y="567"/>
                    <a:pt x="22" y="567"/>
                    <a:pt x="22" y="567"/>
                  </a:cubicBezTo>
                  <a:cubicBezTo>
                    <a:pt x="23" y="568"/>
                    <a:pt x="23" y="566"/>
                    <a:pt x="25" y="567"/>
                  </a:cubicBezTo>
                  <a:cubicBezTo>
                    <a:pt x="25" y="568"/>
                    <a:pt x="26" y="567"/>
                    <a:pt x="27" y="568"/>
                  </a:cubicBezTo>
                  <a:cubicBezTo>
                    <a:pt x="27" y="569"/>
                    <a:pt x="26" y="569"/>
                    <a:pt x="26" y="571"/>
                  </a:cubicBezTo>
                  <a:cubicBezTo>
                    <a:pt x="27" y="570"/>
                    <a:pt x="27" y="569"/>
                    <a:pt x="29" y="570"/>
                  </a:cubicBezTo>
                  <a:cubicBezTo>
                    <a:pt x="30" y="567"/>
                    <a:pt x="33" y="570"/>
                    <a:pt x="34" y="571"/>
                  </a:cubicBezTo>
                  <a:cubicBezTo>
                    <a:pt x="36" y="573"/>
                    <a:pt x="37" y="571"/>
                    <a:pt x="37" y="574"/>
                  </a:cubicBezTo>
                  <a:cubicBezTo>
                    <a:pt x="36" y="575"/>
                    <a:pt x="35" y="576"/>
                    <a:pt x="37" y="577"/>
                  </a:cubicBezTo>
                  <a:cubicBezTo>
                    <a:pt x="37" y="578"/>
                    <a:pt x="37" y="579"/>
                    <a:pt x="36" y="580"/>
                  </a:cubicBezTo>
                  <a:cubicBezTo>
                    <a:pt x="34" y="579"/>
                    <a:pt x="37" y="582"/>
                    <a:pt x="37" y="582"/>
                  </a:cubicBezTo>
                  <a:cubicBezTo>
                    <a:pt x="38" y="583"/>
                    <a:pt x="38" y="584"/>
                    <a:pt x="39" y="585"/>
                  </a:cubicBezTo>
                  <a:cubicBezTo>
                    <a:pt x="39" y="586"/>
                    <a:pt x="39" y="587"/>
                    <a:pt x="39" y="587"/>
                  </a:cubicBezTo>
                  <a:cubicBezTo>
                    <a:pt x="40" y="588"/>
                    <a:pt x="41" y="588"/>
                    <a:pt x="42" y="589"/>
                  </a:cubicBezTo>
                  <a:cubicBezTo>
                    <a:pt x="43" y="590"/>
                    <a:pt x="42" y="592"/>
                    <a:pt x="43" y="593"/>
                  </a:cubicBezTo>
                  <a:cubicBezTo>
                    <a:pt x="44" y="593"/>
                    <a:pt x="45" y="592"/>
                    <a:pt x="46" y="594"/>
                  </a:cubicBezTo>
                  <a:cubicBezTo>
                    <a:pt x="47" y="594"/>
                    <a:pt x="46" y="595"/>
                    <a:pt x="47" y="596"/>
                  </a:cubicBezTo>
                  <a:cubicBezTo>
                    <a:pt x="48" y="597"/>
                    <a:pt x="49" y="597"/>
                    <a:pt x="48" y="598"/>
                  </a:cubicBezTo>
                  <a:cubicBezTo>
                    <a:pt x="48" y="598"/>
                    <a:pt x="47" y="599"/>
                    <a:pt x="46" y="600"/>
                  </a:cubicBezTo>
                  <a:cubicBezTo>
                    <a:pt x="43" y="602"/>
                    <a:pt x="43" y="599"/>
                    <a:pt x="40" y="599"/>
                  </a:cubicBezTo>
                  <a:cubicBezTo>
                    <a:pt x="37" y="600"/>
                    <a:pt x="40" y="603"/>
                    <a:pt x="41" y="604"/>
                  </a:cubicBezTo>
                  <a:cubicBezTo>
                    <a:pt x="41" y="604"/>
                    <a:pt x="41" y="606"/>
                    <a:pt x="41" y="606"/>
                  </a:cubicBezTo>
                  <a:cubicBezTo>
                    <a:pt x="41" y="608"/>
                    <a:pt x="41" y="610"/>
                    <a:pt x="42" y="611"/>
                  </a:cubicBezTo>
                  <a:cubicBezTo>
                    <a:pt x="42" y="611"/>
                    <a:pt x="42" y="611"/>
                    <a:pt x="42" y="612"/>
                  </a:cubicBezTo>
                  <a:cubicBezTo>
                    <a:pt x="42" y="612"/>
                    <a:pt x="42" y="612"/>
                    <a:pt x="42" y="612"/>
                  </a:cubicBezTo>
                  <a:cubicBezTo>
                    <a:pt x="44" y="612"/>
                    <a:pt x="45" y="613"/>
                    <a:pt x="46" y="611"/>
                  </a:cubicBezTo>
                  <a:cubicBezTo>
                    <a:pt x="47" y="610"/>
                    <a:pt x="45" y="610"/>
                    <a:pt x="48" y="609"/>
                  </a:cubicBezTo>
                  <a:cubicBezTo>
                    <a:pt x="48" y="609"/>
                    <a:pt x="49" y="610"/>
                    <a:pt x="49" y="610"/>
                  </a:cubicBezTo>
                  <a:cubicBezTo>
                    <a:pt x="50" y="610"/>
                    <a:pt x="50" y="609"/>
                    <a:pt x="51" y="609"/>
                  </a:cubicBezTo>
                  <a:cubicBezTo>
                    <a:pt x="52" y="609"/>
                    <a:pt x="54" y="608"/>
                    <a:pt x="54" y="609"/>
                  </a:cubicBezTo>
                  <a:cubicBezTo>
                    <a:pt x="55" y="610"/>
                    <a:pt x="55" y="608"/>
                    <a:pt x="56" y="609"/>
                  </a:cubicBezTo>
                  <a:cubicBezTo>
                    <a:pt x="56" y="609"/>
                    <a:pt x="57" y="611"/>
                    <a:pt x="57" y="611"/>
                  </a:cubicBezTo>
                  <a:cubicBezTo>
                    <a:pt x="58" y="612"/>
                    <a:pt x="58" y="613"/>
                    <a:pt x="58" y="613"/>
                  </a:cubicBezTo>
                  <a:cubicBezTo>
                    <a:pt x="58" y="614"/>
                    <a:pt x="59" y="614"/>
                    <a:pt x="59" y="614"/>
                  </a:cubicBezTo>
                  <a:cubicBezTo>
                    <a:pt x="61" y="615"/>
                    <a:pt x="58" y="617"/>
                    <a:pt x="58" y="617"/>
                  </a:cubicBezTo>
                  <a:cubicBezTo>
                    <a:pt x="58" y="617"/>
                    <a:pt x="59" y="619"/>
                    <a:pt x="59" y="620"/>
                  </a:cubicBezTo>
                  <a:cubicBezTo>
                    <a:pt x="59" y="620"/>
                    <a:pt x="59" y="621"/>
                    <a:pt x="58" y="621"/>
                  </a:cubicBezTo>
                  <a:cubicBezTo>
                    <a:pt x="60" y="621"/>
                    <a:pt x="62" y="621"/>
                    <a:pt x="63" y="621"/>
                  </a:cubicBezTo>
                  <a:cubicBezTo>
                    <a:pt x="64" y="622"/>
                    <a:pt x="64" y="621"/>
                    <a:pt x="65" y="622"/>
                  </a:cubicBezTo>
                  <a:cubicBezTo>
                    <a:pt x="65" y="622"/>
                    <a:pt x="65" y="623"/>
                    <a:pt x="66" y="623"/>
                  </a:cubicBezTo>
                  <a:cubicBezTo>
                    <a:pt x="66" y="625"/>
                    <a:pt x="67" y="625"/>
                    <a:pt x="67" y="626"/>
                  </a:cubicBezTo>
                  <a:cubicBezTo>
                    <a:pt x="67" y="628"/>
                    <a:pt x="67" y="628"/>
                    <a:pt x="68" y="630"/>
                  </a:cubicBezTo>
                  <a:cubicBezTo>
                    <a:pt x="68" y="630"/>
                    <a:pt x="68" y="630"/>
                    <a:pt x="68" y="630"/>
                  </a:cubicBezTo>
                  <a:cubicBezTo>
                    <a:pt x="69" y="630"/>
                    <a:pt x="75" y="630"/>
                    <a:pt x="75" y="632"/>
                  </a:cubicBezTo>
                  <a:cubicBezTo>
                    <a:pt x="75" y="632"/>
                    <a:pt x="76" y="631"/>
                    <a:pt x="76" y="631"/>
                  </a:cubicBezTo>
                  <a:cubicBezTo>
                    <a:pt x="77" y="630"/>
                    <a:pt x="77" y="630"/>
                    <a:pt x="78" y="631"/>
                  </a:cubicBezTo>
                  <a:cubicBezTo>
                    <a:pt x="79" y="630"/>
                    <a:pt x="80" y="630"/>
                    <a:pt x="81" y="630"/>
                  </a:cubicBezTo>
                  <a:cubicBezTo>
                    <a:pt x="82" y="631"/>
                    <a:pt x="82" y="635"/>
                    <a:pt x="85" y="635"/>
                  </a:cubicBezTo>
                  <a:cubicBezTo>
                    <a:pt x="85" y="635"/>
                    <a:pt x="85" y="634"/>
                    <a:pt x="86" y="634"/>
                  </a:cubicBezTo>
                  <a:cubicBezTo>
                    <a:pt x="86" y="634"/>
                    <a:pt x="89" y="635"/>
                    <a:pt x="89" y="635"/>
                  </a:cubicBezTo>
                  <a:cubicBezTo>
                    <a:pt x="89" y="635"/>
                    <a:pt x="90" y="636"/>
                    <a:pt x="90" y="636"/>
                  </a:cubicBezTo>
                  <a:cubicBezTo>
                    <a:pt x="90" y="636"/>
                    <a:pt x="91" y="636"/>
                    <a:pt x="91" y="636"/>
                  </a:cubicBezTo>
                  <a:cubicBezTo>
                    <a:pt x="92" y="636"/>
                    <a:pt x="93" y="637"/>
                    <a:pt x="95" y="637"/>
                  </a:cubicBezTo>
                  <a:cubicBezTo>
                    <a:pt x="95" y="637"/>
                    <a:pt x="95" y="638"/>
                    <a:pt x="95" y="638"/>
                  </a:cubicBezTo>
                  <a:cubicBezTo>
                    <a:pt x="96" y="638"/>
                    <a:pt x="96" y="639"/>
                    <a:pt x="96" y="639"/>
                  </a:cubicBezTo>
                  <a:cubicBezTo>
                    <a:pt x="97" y="639"/>
                    <a:pt x="97" y="638"/>
                    <a:pt x="97" y="638"/>
                  </a:cubicBezTo>
                  <a:cubicBezTo>
                    <a:pt x="98" y="638"/>
                    <a:pt x="98" y="638"/>
                    <a:pt x="98" y="638"/>
                  </a:cubicBezTo>
                  <a:cubicBezTo>
                    <a:pt x="99" y="641"/>
                    <a:pt x="98" y="642"/>
                    <a:pt x="97" y="644"/>
                  </a:cubicBezTo>
                  <a:cubicBezTo>
                    <a:pt x="96" y="645"/>
                    <a:pt x="95" y="644"/>
                    <a:pt x="96" y="646"/>
                  </a:cubicBezTo>
                  <a:cubicBezTo>
                    <a:pt x="97" y="646"/>
                    <a:pt x="98" y="645"/>
                    <a:pt x="98" y="646"/>
                  </a:cubicBezTo>
                  <a:cubicBezTo>
                    <a:pt x="98" y="647"/>
                    <a:pt x="96" y="646"/>
                    <a:pt x="96" y="648"/>
                  </a:cubicBezTo>
                  <a:cubicBezTo>
                    <a:pt x="96" y="648"/>
                    <a:pt x="96" y="649"/>
                    <a:pt x="97" y="649"/>
                  </a:cubicBezTo>
                  <a:cubicBezTo>
                    <a:pt x="97" y="650"/>
                    <a:pt x="97" y="651"/>
                    <a:pt x="97" y="652"/>
                  </a:cubicBezTo>
                  <a:cubicBezTo>
                    <a:pt x="98" y="652"/>
                    <a:pt x="96" y="654"/>
                    <a:pt x="96" y="655"/>
                  </a:cubicBezTo>
                  <a:cubicBezTo>
                    <a:pt x="96" y="655"/>
                    <a:pt x="96" y="655"/>
                    <a:pt x="96" y="655"/>
                  </a:cubicBezTo>
                  <a:cubicBezTo>
                    <a:pt x="96" y="657"/>
                    <a:pt x="95" y="656"/>
                    <a:pt x="93" y="656"/>
                  </a:cubicBezTo>
                  <a:cubicBezTo>
                    <a:pt x="91" y="656"/>
                    <a:pt x="91" y="656"/>
                    <a:pt x="89" y="658"/>
                  </a:cubicBezTo>
                  <a:cubicBezTo>
                    <a:pt x="88" y="658"/>
                    <a:pt x="85" y="659"/>
                    <a:pt x="86" y="662"/>
                  </a:cubicBezTo>
                  <a:cubicBezTo>
                    <a:pt x="86" y="662"/>
                    <a:pt x="86" y="662"/>
                    <a:pt x="86" y="662"/>
                  </a:cubicBezTo>
                  <a:cubicBezTo>
                    <a:pt x="86" y="662"/>
                    <a:pt x="85" y="663"/>
                    <a:pt x="86" y="664"/>
                  </a:cubicBezTo>
                  <a:cubicBezTo>
                    <a:pt x="87" y="663"/>
                    <a:pt x="89" y="663"/>
                    <a:pt x="90" y="663"/>
                  </a:cubicBezTo>
                  <a:cubicBezTo>
                    <a:pt x="91" y="662"/>
                    <a:pt x="93" y="661"/>
                    <a:pt x="93" y="663"/>
                  </a:cubicBezTo>
                  <a:cubicBezTo>
                    <a:pt x="94" y="666"/>
                    <a:pt x="87" y="665"/>
                    <a:pt x="87" y="667"/>
                  </a:cubicBezTo>
                  <a:cubicBezTo>
                    <a:pt x="87" y="667"/>
                    <a:pt x="87" y="667"/>
                    <a:pt x="87" y="667"/>
                  </a:cubicBezTo>
                  <a:cubicBezTo>
                    <a:pt x="87" y="667"/>
                    <a:pt x="87" y="667"/>
                    <a:pt x="88" y="667"/>
                  </a:cubicBezTo>
                  <a:cubicBezTo>
                    <a:pt x="88" y="668"/>
                    <a:pt x="88" y="668"/>
                    <a:pt x="88" y="668"/>
                  </a:cubicBezTo>
                  <a:cubicBezTo>
                    <a:pt x="87" y="669"/>
                    <a:pt x="86" y="668"/>
                    <a:pt x="85" y="668"/>
                  </a:cubicBezTo>
                  <a:cubicBezTo>
                    <a:pt x="85" y="668"/>
                    <a:pt x="83" y="668"/>
                    <a:pt x="83" y="668"/>
                  </a:cubicBezTo>
                  <a:cubicBezTo>
                    <a:pt x="83" y="669"/>
                    <a:pt x="83" y="669"/>
                    <a:pt x="83" y="669"/>
                  </a:cubicBezTo>
                  <a:cubicBezTo>
                    <a:pt x="83" y="670"/>
                    <a:pt x="88" y="673"/>
                    <a:pt x="88" y="674"/>
                  </a:cubicBezTo>
                  <a:cubicBezTo>
                    <a:pt x="88" y="674"/>
                    <a:pt x="86" y="673"/>
                    <a:pt x="86" y="673"/>
                  </a:cubicBezTo>
                  <a:cubicBezTo>
                    <a:pt x="85" y="673"/>
                    <a:pt x="85" y="675"/>
                    <a:pt x="85" y="676"/>
                  </a:cubicBezTo>
                  <a:cubicBezTo>
                    <a:pt x="84" y="675"/>
                    <a:pt x="84" y="675"/>
                    <a:pt x="84" y="674"/>
                  </a:cubicBezTo>
                  <a:cubicBezTo>
                    <a:pt x="83" y="675"/>
                    <a:pt x="83" y="676"/>
                    <a:pt x="83" y="677"/>
                  </a:cubicBezTo>
                  <a:cubicBezTo>
                    <a:pt x="83" y="677"/>
                    <a:pt x="82" y="678"/>
                    <a:pt x="82" y="678"/>
                  </a:cubicBezTo>
                  <a:cubicBezTo>
                    <a:pt x="82" y="679"/>
                    <a:pt x="82" y="679"/>
                    <a:pt x="82" y="679"/>
                  </a:cubicBezTo>
                  <a:cubicBezTo>
                    <a:pt x="82" y="680"/>
                    <a:pt x="82" y="680"/>
                    <a:pt x="82" y="681"/>
                  </a:cubicBezTo>
                  <a:cubicBezTo>
                    <a:pt x="82" y="681"/>
                    <a:pt x="82" y="681"/>
                    <a:pt x="81" y="681"/>
                  </a:cubicBezTo>
                  <a:cubicBezTo>
                    <a:pt x="81" y="681"/>
                    <a:pt x="79" y="681"/>
                    <a:pt x="79" y="682"/>
                  </a:cubicBezTo>
                  <a:cubicBezTo>
                    <a:pt x="79" y="682"/>
                    <a:pt x="75" y="679"/>
                    <a:pt x="76" y="681"/>
                  </a:cubicBezTo>
                  <a:cubicBezTo>
                    <a:pt x="77" y="681"/>
                    <a:pt x="77" y="681"/>
                    <a:pt x="77" y="681"/>
                  </a:cubicBezTo>
                  <a:cubicBezTo>
                    <a:pt x="77" y="682"/>
                    <a:pt x="75" y="682"/>
                    <a:pt x="75" y="682"/>
                  </a:cubicBezTo>
                  <a:cubicBezTo>
                    <a:pt x="75" y="683"/>
                    <a:pt x="78" y="684"/>
                    <a:pt x="78" y="684"/>
                  </a:cubicBezTo>
                  <a:cubicBezTo>
                    <a:pt x="79" y="685"/>
                    <a:pt x="79" y="686"/>
                    <a:pt x="80" y="687"/>
                  </a:cubicBezTo>
                  <a:cubicBezTo>
                    <a:pt x="81" y="687"/>
                    <a:pt x="82" y="687"/>
                    <a:pt x="83" y="687"/>
                  </a:cubicBezTo>
                  <a:cubicBezTo>
                    <a:pt x="83" y="686"/>
                    <a:pt x="84" y="688"/>
                    <a:pt x="84" y="688"/>
                  </a:cubicBezTo>
                  <a:cubicBezTo>
                    <a:pt x="86" y="690"/>
                    <a:pt x="87" y="690"/>
                    <a:pt x="89" y="691"/>
                  </a:cubicBezTo>
                  <a:cubicBezTo>
                    <a:pt x="90" y="692"/>
                    <a:pt x="92" y="693"/>
                    <a:pt x="93" y="694"/>
                  </a:cubicBezTo>
                  <a:cubicBezTo>
                    <a:pt x="93" y="695"/>
                    <a:pt x="95" y="696"/>
                    <a:pt x="96" y="697"/>
                  </a:cubicBezTo>
                  <a:cubicBezTo>
                    <a:pt x="97" y="698"/>
                    <a:pt x="98" y="700"/>
                    <a:pt x="99" y="700"/>
                  </a:cubicBezTo>
                  <a:cubicBezTo>
                    <a:pt x="100" y="701"/>
                    <a:pt x="100" y="701"/>
                    <a:pt x="101" y="702"/>
                  </a:cubicBezTo>
                  <a:cubicBezTo>
                    <a:pt x="102" y="702"/>
                    <a:pt x="104" y="702"/>
                    <a:pt x="104" y="703"/>
                  </a:cubicBezTo>
                  <a:cubicBezTo>
                    <a:pt x="106" y="704"/>
                    <a:pt x="107" y="706"/>
                    <a:pt x="108" y="707"/>
                  </a:cubicBezTo>
                  <a:cubicBezTo>
                    <a:pt x="109" y="709"/>
                    <a:pt x="110" y="712"/>
                    <a:pt x="109" y="714"/>
                  </a:cubicBezTo>
                  <a:cubicBezTo>
                    <a:pt x="108" y="718"/>
                    <a:pt x="102" y="722"/>
                    <a:pt x="98" y="721"/>
                  </a:cubicBezTo>
                  <a:cubicBezTo>
                    <a:pt x="96" y="721"/>
                    <a:pt x="94" y="720"/>
                    <a:pt x="92" y="720"/>
                  </a:cubicBezTo>
                  <a:cubicBezTo>
                    <a:pt x="90" y="721"/>
                    <a:pt x="88" y="722"/>
                    <a:pt x="87" y="722"/>
                  </a:cubicBezTo>
                  <a:cubicBezTo>
                    <a:pt x="87" y="722"/>
                    <a:pt x="87" y="722"/>
                    <a:pt x="87" y="722"/>
                  </a:cubicBezTo>
                  <a:cubicBezTo>
                    <a:pt x="85" y="722"/>
                    <a:pt x="84" y="720"/>
                    <a:pt x="82" y="720"/>
                  </a:cubicBezTo>
                  <a:cubicBezTo>
                    <a:pt x="82" y="720"/>
                    <a:pt x="81" y="720"/>
                    <a:pt x="80" y="720"/>
                  </a:cubicBezTo>
                  <a:cubicBezTo>
                    <a:pt x="78" y="720"/>
                    <a:pt x="79" y="719"/>
                    <a:pt x="78" y="719"/>
                  </a:cubicBezTo>
                  <a:cubicBezTo>
                    <a:pt x="77" y="718"/>
                    <a:pt x="76" y="718"/>
                    <a:pt x="76" y="718"/>
                  </a:cubicBezTo>
                  <a:cubicBezTo>
                    <a:pt x="75" y="718"/>
                    <a:pt x="75" y="719"/>
                    <a:pt x="74" y="719"/>
                  </a:cubicBezTo>
                  <a:cubicBezTo>
                    <a:pt x="72" y="719"/>
                    <a:pt x="73" y="716"/>
                    <a:pt x="71" y="715"/>
                  </a:cubicBezTo>
                  <a:cubicBezTo>
                    <a:pt x="70" y="714"/>
                    <a:pt x="68" y="715"/>
                    <a:pt x="67" y="715"/>
                  </a:cubicBezTo>
                  <a:cubicBezTo>
                    <a:pt x="65" y="714"/>
                    <a:pt x="66" y="713"/>
                    <a:pt x="65" y="712"/>
                  </a:cubicBezTo>
                  <a:cubicBezTo>
                    <a:pt x="64" y="711"/>
                    <a:pt x="63" y="712"/>
                    <a:pt x="61" y="712"/>
                  </a:cubicBezTo>
                  <a:cubicBezTo>
                    <a:pt x="58" y="713"/>
                    <a:pt x="56" y="712"/>
                    <a:pt x="53" y="712"/>
                  </a:cubicBezTo>
                  <a:cubicBezTo>
                    <a:pt x="49" y="713"/>
                    <a:pt x="46" y="715"/>
                    <a:pt x="42" y="717"/>
                  </a:cubicBezTo>
                  <a:cubicBezTo>
                    <a:pt x="40" y="718"/>
                    <a:pt x="40" y="720"/>
                    <a:pt x="38" y="720"/>
                  </a:cubicBezTo>
                  <a:cubicBezTo>
                    <a:pt x="36" y="721"/>
                    <a:pt x="34" y="719"/>
                    <a:pt x="33" y="719"/>
                  </a:cubicBezTo>
                  <a:cubicBezTo>
                    <a:pt x="31" y="719"/>
                    <a:pt x="30" y="720"/>
                    <a:pt x="29" y="719"/>
                  </a:cubicBezTo>
                  <a:cubicBezTo>
                    <a:pt x="28" y="719"/>
                    <a:pt x="26" y="719"/>
                    <a:pt x="26" y="719"/>
                  </a:cubicBezTo>
                  <a:cubicBezTo>
                    <a:pt x="23" y="720"/>
                    <a:pt x="24" y="721"/>
                    <a:pt x="25" y="722"/>
                  </a:cubicBezTo>
                  <a:cubicBezTo>
                    <a:pt x="27" y="723"/>
                    <a:pt x="28" y="723"/>
                    <a:pt x="30" y="723"/>
                  </a:cubicBezTo>
                  <a:cubicBezTo>
                    <a:pt x="28" y="724"/>
                    <a:pt x="25" y="723"/>
                    <a:pt x="24" y="724"/>
                  </a:cubicBezTo>
                  <a:cubicBezTo>
                    <a:pt x="21" y="725"/>
                    <a:pt x="23" y="725"/>
                    <a:pt x="24" y="726"/>
                  </a:cubicBezTo>
                  <a:cubicBezTo>
                    <a:pt x="24" y="726"/>
                    <a:pt x="21" y="727"/>
                    <a:pt x="20" y="726"/>
                  </a:cubicBezTo>
                  <a:cubicBezTo>
                    <a:pt x="19" y="726"/>
                    <a:pt x="13" y="728"/>
                    <a:pt x="12" y="726"/>
                  </a:cubicBezTo>
                  <a:cubicBezTo>
                    <a:pt x="9" y="725"/>
                    <a:pt x="8" y="727"/>
                    <a:pt x="6" y="729"/>
                  </a:cubicBezTo>
                  <a:cubicBezTo>
                    <a:pt x="5" y="730"/>
                    <a:pt x="5" y="730"/>
                    <a:pt x="4" y="732"/>
                  </a:cubicBezTo>
                  <a:cubicBezTo>
                    <a:pt x="4" y="732"/>
                    <a:pt x="4" y="734"/>
                    <a:pt x="4" y="734"/>
                  </a:cubicBezTo>
                  <a:cubicBezTo>
                    <a:pt x="5" y="736"/>
                    <a:pt x="8" y="733"/>
                    <a:pt x="9" y="734"/>
                  </a:cubicBezTo>
                  <a:cubicBezTo>
                    <a:pt x="10" y="735"/>
                    <a:pt x="8" y="735"/>
                    <a:pt x="8" y="736"/>
                  </a:cubicBezTo>
                  <a:cubicBezTo>
                    <a:pt x="8" y="737"/>
                    <a:pt x="9" y="737"/>
                    <a:pt x="9" y="738"/>
                  </a:cubicBezTo>
                  <a:cubicBezTo>
                    <a:pt x="8" y="739"/>
                    <a:pt x="10" y="739"/>
                    <a:pt x="11" y="739"/>
                  </a:cubicBezTo>
                  <a:cubicBezTo>
                    <a:pt x="10" y="741"/>
                    <a:pt x="8" y="741"/>
                    <a:pt x="9" y="742"/>
                  </a:cubicBezTo>
                  <a:cubicBezTo>
                    <a:pt x="9" y="742"/>
                    <a:pt x="11" y="744"/>
                    <a:pt x="11" y="744"/>
                  </a:cubicBezTo>
                  <a:cubicBezTo>
                    <a:pt x="11" y="744"/>
                    <a:pt x="8" y="744"/>
                    <a:pt x="8" y="743"/>
                  </a:cubicBezTo>
                  <a:cubicBezTo>
                    <a:pt x="8" y="743"/>
                    <a:pt x="8" y="744"/>
                    <a:pt x="8" y="744"/>
                  </a:cubicBezTo>
                  <a:cubicBezTo>
                    <a:pt x="8" y="744"/>
                    <a:pt x="7" y="741"/>
                    <a:pt x="7" y="741"/>
                  </a:cubicBezTo>
                  <a:cubicBezTo>
                    <a:pt x="5" y="741"/>
                    <a:pt x="7" y="743"/>
                    <a:pt x="7" y="744"/>
                  </a:cubicBezTo>
                  <a:cubicBezTo>
                    <a:pt x="6" y="744"/>
                    <a:pt x="5" y="744"/>
                    <a:pt x="6" y="745"/>
                  </a:cubicBezTo>
                  <a:cubicBezTo>
                    <a:pt x="6" y="746"/>
                    <a:pt x="10" y="745"/>
                    <a:pt x="10" y="747"/>
                  </a:cubicBezTo>
                  <a:cubicBezTo>
                    <a:pt x="11" y="748"/>
                    <a:pt x="12" y="747"/>
                    <a:pt x="12" y="749"/>
                  </a:cubicBezTo>
                  <a:cubicBezTo>
                    <a:pt x="12" y="750"/>
                    <a:pt x="11" y="749"/>
                    <a:pt x="11" y="750"/>
                  </a:cubicBezTo>
                  <a:cubicBezTo>
                    <a:pt x="11" y="750"/>
                    <a:pt x="11" y="751"/>
                    <a:pt x="11" y="751"/>
                  </a:cubicBezTo>
                  <a:cubicBezTo>
                    <a:pt x="12" y="751"/>
                    <a:pt x="12" y="751"/>
                    <a:pt x="12" y="751"/>
                  </a:cubicBezTo>
                  <a:cubicBezTo>
                    <a:pt x="12" y="752"/>
                    <a:pt x="12" y="752"/>
                    <a:pt x="12" y="752"/>
                  </a:cubicBezTo>
                  <a:cubicBezTo>
                    <a:pt x="12" y="752"/>
                    <a:pt x="13" y="753"/>
                    <a:pt x="13" y="753"/>
                  </a:cubicBezTo>
                  <a:cubicBezTo>
                    <a:pt x="13" y="753"/>
                    <a:pt x="14" y="753"/>
                    <a:pt x="14" y="754"/>
                  </a:cubicBezTo>
                  <a:cubicBezTo>
                    <a:pt x="13" y="755"/>
                    <a:pt x="12" y="754"/>
                    <a:pt x="12" y="755"/>
                  </a:cubicBezTo>
                  <a:cubicBezTo>
                    <a:pt x="12" y="756"/>
                    <a:pt x="18" y="755"/>
                    <a:pt x="19" y="755"/>
                  </a:cubicBezTo>
                  <a:cubicBezTo>
                    <a:pt x="18" y="757"/>
                    <a:pt x="16" y="756"/>
                    <a:pt x="17" y="759"/>
                  </a:cubicBezTo>
                  <a:cubicBezTo>
                    <a:pt x="18" y="758"/>
                    <a:pt x="19" y="757"/>
                    <a:pt x="20" y="757"/>
                  </a:cubicBezTo>
                  <a:cubicBezTo>
                    <a:pt x="20" y="757"/>
                    <a:pt x="22" y="759"/>
                    <a:pt x="22" y="758"/>
                  </a:cubicBezTo>
                  <a:cubicBezTo>
                    <a:pt x="24" y="758"/>
                    <a:pt x="23" y="760"/>
                    <a:pt x="25" y="761"/>
                  </a:cubicBezTo>
                  <a:cubicBezTo>
                    <a:pt x="27" y="763"/>
                    <a:pt x="29" y="762"/>
                    <a:pt x="32" y="762"/>
                  </a:cubicBezTo>
                  <a:cubicBezTo>
                    <a:pt x="34" y="761"/>
                    <a:pt x="33" y="762"/>
                    <a:pt x="34" y="759"/>
                  </a:cubicBezTo>
                  <a:cubicBezTo>
                    <a:pt x="34" y="757"/>
                    <a:pt x="34" y="756"/>
                    <a:pt x="36" y="757"/>
                  </a:cubicBezTo>
                  <a:cubicBezTo>
                    <a:pt x="38" y="757"/>
                    <a:pt x="41" y="759"/>
                    <a:pt x="43" y="760"/>
                  </a:cubicBezTo>
                  <a:cubicBezTo>
                    <a:pt x="45" y="761"/>
                    <a:pt x="46" y="763"/>
                    <a:pt x="48" y="763"/>
                  </a:cubicBezTo>
                  <a:cubicBezTo>
                    <a:pt x="49" y="764"/>
                    <a:pt x="52" y="763"/>
                    <a:pt x="54" y="763"/>
                  </a:cubicBezTo>
                  <a:cubicBezTo>
                    <a:pt x="55" y="762"/>
                    <a:pt x="57" y="762"/>
                    <a:pt x="58" y="760"/>
                  </a:cubicBezTo>
                  <a:cubicBezTo>
                    <a:pt x="59" y="760"/>
                    <a:pt x="60" y="759"/>
                    <a:pt x="61" y="758"/>
                  </a:cubicBezTo>
                  <a:cubicBezTo>
                    <a:pt x="63" y="758"/>
                    <a:pt x="63" y="758"/>
                    <a:pt x="65" y="759"/>
                  </a:cubicBezTo>
                  <a:cubicBezTo>
                    <a:pt x="67" y="759"/>
                    <a:pt x="67" y="759"/>
                    <a:pt x="68" y="758"/>
                  </a:cubicBezTo>
                  <a:cubicBezTo>
                    <a:pt x="69" y="758"/>
                    <a:pt x="71" y="756"/>
                    <a:pt x="72" y="757"/>
                  </a:cubicBezTo>
                  <a:cubicBezTo>
                    <a:pt x="73" y="759"/>
                    <a:pt x="70" y="761"/>
                    <a:pt x="69" y="762"/>
                  </a:cubicBezTo>
                  <a:cubicBezTo>
                    <a:pt x="70" y="762"/>
                    <a:pt x="70" y="764"/>
                    <a:pt x="71" y="765"/>
                  </a:cubicBezTo>
                  <a:cubicBezTo>
                    <a:pt x="70" y="767"/>
                    <a:pt x="71" y="769"/>
                    <a:pt x="71" y="772"/>
                  </a:cubicBezTo>
                  <a:cubicBezTo>
                    <a:pt x="71" y="775"/>
                    <a:pt x="71" y="776"/>
                    <a:pt x="69" y="779"/>
                  </a:cubicBezTo>
                  <a:cubicBezTo>
                    <a:pt x="68" y="781"/>
                    <a:pt x="68" y="783"/>
                    <a:pt x="67" y="786"/>
                  </a:cubicBezTo>
                  <a:cubicBezTo>
                    <a:pt x="66" y="788"/>
                    <a:pt x="65" y="790"/>
                    <a:pt x="64" y="792"/>
                  </a:cubicBezTo>
                  <a:cubicBezTo>
                    <a:pt x="63" y="795"/>
                    <a:pt x="63" y="801"/>
                    <a:pt x="59" y="803"/>
                  </a:cubicBezTo>
                  <a:cubicBezTo>
                    <a:pt x="64" y="818"/>
                    <a:pt x="64" y="818"/>
                    <a:pt x="64" y="818"/>
                  </a:cubicBezTo>
                  <a:cubicBezTo>
                    <a:pt x="64" y="819"/>
                    <a:pt x="64" y="819"/>
                    <a:pt x="64" y="819"/>
                  </a:cubicBezTo>
                  <a:cubicBezTo>
                    <a:pt x="62" y="825"/>
                    <a:pt x="62" y="825"/>
                    <a:pt x="62" y="825"/>
                  </a:cubicBezTo>
                  <a:cubicBezTo>
                    <a:pt x="62" y="827"/>
                    <a:pt x="62" y="827"/>
                    <a:pt x="62" y="827"/>
                  </a:cubicBezTo>
                  <a:cubicBezTo>
                    <a:pt x="64" y="828"/>
                    <a:pt x="64" y="828"/>
                    <a:pt x="64" y="828"/>
                  </a:cubicBezTo>
                  <a:cubicBezTo>
                    <a:pt x="69" y="835"/>
                    <a:pt x="72" y="843"/>
                    <a:pt x="79" y="849"/>
                  </a:cubicBezTo>
                  <a:cubicBezTo>
                    <a:pt x="79" y="851"/>
                    <a:pt x="79" y="856"/>
                    <a:pt x="80" y="857"/>
                  </a:cubicBezTo>
                  <a:cubicBezTo>
                    <a:pt x="82" y="858"/>
                    <a:pt x="84" y="859"/>
                    <a:pt x="86" y="860"/>
                  </a:cubicBezTo>
                  <a:cubicBezTo>
                    <a:pt x="87" y="862"/>
                    <a:pt x="88" y="864"/>
                    <a:pt x="89" y="866"/>
                  </a:cubicBezTo>
                  <a:cubicBezTo>
                    <a:pt x="90" y="868"/>
                    <a:pt x="91" y="869"/>
                    <a:pt x="91" y="872"/>
                  </a:cubicBezTo>
                  <a:cubicBezTo>
                    <a:pt x="92" y="877"/>
                    <a:pt x="92" y="882"/>
                    <a:pt x="96" y="886"/>
                  </a:cubicBezTo>
                  <a:cubicBezTo>
                    <a:pt x="99" y="887"/>
                    <a:pt x="101" y="888"/>
                    <a:pt x="103" y="890"/>
                  </a:cubicBezTo>
                  <a:cubicBezTo>
                    <a:pt x="105" y="893"/>
                    <a:pt x="105" y="895"/>
                    <a:pt x="106" y="898"/>
                  </a:cubicBezTo>
                  <a:cubicBezTo>
                    <a:pt x="107" y="902"/>
                    <a:pt x="112" y="906"/>
                    <a:pt x="115" y="911"/>
                  </a:cubicBezTo>
                  <a:cubicBezTo>
                    <a:pt x="118" y="916"/>
                    <a:pt x="117" y="921"/>
                    <a:pt x="118" y="926"/>
                  </a:cubicBezTo>
                  <a:cubicBezTo>
                    <a:pt x="118" y="928"/>
                    <a:pt x="119" y="930"/>
                    <a:pt x="119" y="932"/>
                  </a:cubicBezTo>
                  <a:cubicBezTo>
                    <a:pt x="120" y="934"/>
                    <a:pt x="120" y="936"/>
                    <a:pt x="121" y="938"/>
                  </a:cubicBezTo>
                  <a:cubicBezTo>
                    <a:pt x="123" y="941"/>
                    <a:pt x="128" y="939"/>
                    <a:pt x="131" y="938"/>
                  </a:cubicBezTo>
                  <a:cubicBezTo>
                    <a:pt x="133" y="938"/>
                    <a:pt x="135" y="936"/>
                    <a:pt x="137" y="934"/>
                  </a:cubicBezTo>
                  <a:cubicBezTo>
                    <a:pt x="140" y="933"/>
                    <a:pt x="145" y="935"/>
                    <a:pt x="148" y="932"/>
                  </a:cubicBezTo>
                  <a:cubicBezTo>
                    <a:pt x="149" y="932"/>
                    <a:pt x="150" y="932"/>
                    <a:pt x="150" y="931"/>
                  </a:cubicBezTo>
                  <a:cubicBezTo>
                    <a:pt x="152" y="930"/>
                    <a:pt x="153" y="930"/>
                    <a:pt x="155" y="930"/>
                  </a:cubicBezTo>
                  <a:cubicBezTo>
                    <a:pt x="157" y="930"/>
                    <a:pt x="158" y="929"/>
                    <a:pt x="160" y="927"/>
                  </a:cubicBezTo>
                  <a:cubicBezTo>
                    <a:pt x="163" y="924"/>
                    <a:pt x="166" y="924"/>
                    <a:pt x="170" y="922"/>
                  </a:cubicBezTo>
                  <a:cubicBezTo>
                    <a:pt x="172" y="922"/>
                    <a:pt x="174" y="922"/>
                    <a:pt x="176" y="921"/>
                  </a:cubicBezTo>
                  <a:cubicBezTo>
                    <a:pt x="178" y="921"/>
                    <a:pt x="181" y="919"/>
                    <a:pt x="182" y="918"/>
                  </a:cubicBezTo>
                  <a:cubicBezTo>
                    <a:pt x="182" y="917"/>
                    <a:pt x="181" y="916"/>
                    <a:pt x="182" y="915"/>
                  </a:cubicBezTo>
                  <a:cubicBezTo>
                    <a:pt x="182" y="913"/>
                    <a:pt x="185" y="913"/>
                    <a:pt x="186" y="911"/>
                  </a:cubicBezTo>
                  <a:cubicBezTo>
                    <a:pt x="189" y="911"/>
                    <a:pt x="192" y="910"/>
                    <a:pt x="194" y="909"/>
                  </a:cubicBezTo>
                  <a:cubicBezTo>
                    <a:pt x="196" y="909"/>
                    <a:pt x="201" y="910"/>
                    <a:pt x="202" y="908"/>
                  </a:cubicBezTo>
                  <a:cubicBezTo>
                    <a:pt x="202" y="907"/>
                    <a:pt x="202" y="907"/>
                    <a:pt x="202" y="907"/>
                  </a:cubicBezTo>
                  <a:cubicBezTo>
                    <a:pt x="202" y="906"/>
                    <a:pt x="202" y="906"/>
                    <a:pt x="202" y="906"/>
                  </a:cubicBezTo>
                  <a:cubicBezTo>
                    <a:pt x="202" y="903"/>
                    <a:pt x="205" y="902"/>
                    <a:pt x="208" y="902"/>
                  </a:cubicBezTo>
                  <a:cubicBezTo>
                    <a:pt x="211" y="902"/>
                    <a:pt x="211" y="900"/>
                    <a:pt x="212" y="898"/>
                  </a:cubicBezTo>
                  <a:cubicBezTo>
                    <a:pt x="213" y="896"/>
                    <a:pt x="215" y="895"/>
                    <a:pt x="217" y="895"/>
                  </a:cubicBezTo>
                  <a:cubicBezTo>
                    <a:pt x="222" y="894"/>
                    <a:pt x="217" y="892"/>
                    <a:pt x="219" y="889"/>
                  </a:cubicBezTo>
                  <a:cubicBezTo>
                    <a:pt x="220" y="888"/>
                    <a:pt x="219" y="887"/>
                    <a:pt x="220" y="886"/>
                  </a:cubicBezTo>
                  <a:cubicBezTo>
                    <a:pt x="220" y="885"/>
                    <a:pt x="221" y="884"/>
                    <a:pt x="222" y="883"/>
                  </a:cubicBezTo>
                  <a:cubicBezTo>
                    <a:pt x="223" y="885"/>
                    <a:pt x="223" y="885"/>
                    <a:pt x="225" y="883"/>
                  </a:cubicBezTo>
                  <a:cubicBezTo>
                    <a:pt x="226" y="881"/>
                    <a:pt x="227" y="879"/>
                    <a:pt x="229" y="877"/>
                  </a:cubicBezTo>
                  <a:cubicBezTo>
                    <a:pt x="231" y="876"/>
                    <a:pt x="232" y="874"/>
                    <a:pt x="233" y="871"/>
                  </a:cubicBezTo>
                  <a:cubicBezTo>
                    <a:pt x="234" y="869"/>
                    <a:pt x="233" y="869"/>
                    <a:pt x="231" y="868"/>
                  </a:cubicBezTo>
                  <a:cubicBezTo>
                    <a:pt x="229" y="866"/>
                    <a:pt x="228" y="864"/>
                    <a:pt x="226" y="862"/>
                  </a:cubicBezTo>
                  <a:cubicBezTo>
                    <a:pt x="224" y="860"/>
                    <a:pt x="222" y="861"/>
                    <a:pt x="220" y="860"/>
                  </a:cubicBezTo>
                  <a:cubicBezTo>
                    <a:pt x="215" y="859"/>
                    <a:pt x="211" y="856"/>
                    <a:pt x="210" y="851"/>
                  </a:cubicBezTo>
                  <a:cubicBezTo>
                    <a:pt x="210" y="851"/>
                    <a:pt x="210" y="850"/>
                    <a:pt x="210" y="850"/>
                  </a:cubicBezTo>
                  <a:cubicBezTo>
                    <a:pt x="210" y="849"/>
                    <a:pt x="210" y="848"/>
                    <a:pt x="210" y="846"/>
                  </a:cubicBezTo>
                  <a:cubicBezTo>
                    <a:pt x="210" y="845"/>
                    <a:pt x="210" y="845"/>
                    <a:pt x="210" y="844"/>
                  </a:cubicBezTo>
                  <a:cubicBezTo>
                    <a:pt x="210" y="843"/>
                    <a:pt x="209" y="840"/>
                    <a:pt x="208" y="843"/>
                  </a:cubicBezTo>
                  <a:cubicBezTo>
                    <a:pt x="208" y="842"/>
                    <a:pt x="208" y="842"/>
                    <a:pt x="208" y="842"/>
                  </a:cubicBezTo>
                  <a:cubicBezTo>
                    <a:pt x="208" y="843"/>
                    <a:pt x="208" y="843"/>
                    <a:pt x="208" y="843"/>
                  </a:cubicBezTo>
                  <a:cubicBezTo>
                    <a:pt x="208" y="844"/>
                    <a:pt x="207" y="844"/>
                    <a:pt x="207" y="845"/>
                  </a:cubicBezTo>
                  <a:cubicBezTo>
                    <a:pt x="204" y="846"/>
                    <a:pt x="203" y="849"/>
                    <a:pt x="201" y="851"/>
                  </a:cubicBezTo>
                  <a:cubicBezTo>
                    <a:pt x="199" y="853"/>
                    <a:pt x="198" y="855"/>
                    <a:pt x="195" y="856"/>
                  </a:cubicBezTo>
                  <a:cubicBezTo>
                    <a:pt x="192" y="858"/>
                    <a:pt x="191" y="857"/>
                    <a:pt x="188" y="857"/>
                  </a:cubicBezTo>
                  <a:cubicBezTo>
                    <a:pt x="185" y="856"/>
                    <a:pt x="182" y="858"/>
                    <a:pt x="179" y="858"/>
                  </a:cubicBezTo>
                  <a:cubicBezTo>
                    <a:pt x="179" y="858"/>
                    <a:pt x="179" y="857"/>
                    <a:pt x="178" y="857"/>
                  </a:cubicBezTo>
                  <a:cubicBezTo>
                    <a:pt x="178" y="857"/>
                    <a:pt x="178" y="856"/>
                    <a:pt x="177" y="856"/>
                  </a:cubicBezTo>
                  <a:cubicBezTo>
                    <a:pt x="176" y="856"/>
                    <a:pt x="176" y="855"/>
                    <a:pt x="177" y="854"/>
                  </a:cubicBezTo>
                  <a:cubicBezTo>
                    <a:pt x="177" y="854"/>
                    <a:pt x="177" y="854"/>
                    <a:pt x="177" y="854"/>
                  </a:cubicBezTo>
                  <a:cubicBezTo>
                    <a:pt x="177" y="852"/>
                    <a:pt x="178" y="851"/>
                    <a:pt x="178" y="849"/>
                  </a:cubicBezTo>
                  <a:cubicBezTo>
                    <a:pt x="178" y="848"/>
                    <a:pt x="177" y="848"/>
                    <a:pt x="177" y="847"/>
                  </a:cubicBezTo>
                  <a:cubicBezTo>
                    <a:pt x="177" y="847"/>
                    <a:pt x="177" y="846"/>
                    <a:pt x="177" y="845"/>
                  </a:cubicBezTo>
                  <a:cubicBezTo>
                    <a:pt x="177" y="845"/>
                    <a:pt x="177" y="842"/>
                    <a:pt x="176" y="842"/>
                  </a:cubicBezTo>
                  <a:cubicBezTo>
                    <a:pt x="174" y="841"/>
                    <a:pt x="174" y="844"/>
                    <a:pt x="173" y="845"/>
                  </a:cubicBezTo>
                  <a:cubicBezTo>
                    <a:pt x="173" y="846"/>
                    <a:pt x="172" y="847"/>
                    <a:pt x="172" y="849"/>
                  </a:cubicBezTo>
                  <a:cubicBezTo>
                    <a:pt x="172" y="849"/>
                    <a:pt x="173" y="852"/>
                    <a:pt x="172" y="852"/>
                  </a:cubicBezTo>
                  <a:cubicBezTo>
                    <a:pt x="171" y="852"/>
                    <a:pt x="171" y="849"/>
                    <a:pt x="170" y="848"/>
                  </a:cubicBezTo>
                  <a:cubicBezTo>
                    <a:pt x="169" y="846"/>
                    <a:pt x="168" y="844"/>
                    <a:pt x="167" y="842"/>
                  </a:cubicBezTo>
                  <a:cubicBezTo>
                    <a:pt x="167" y="842"/>
                    <a:pt x="168" y="843"/>
                    <a:pt x="168" y="842"/>
                  </a:cubicBezTo>
                  <a:cubicBezTo>
                    <a:pt x="170" y="841"/>
                    <a:pt x="167" y="840"/>
                    <a:pt x="167" y="838"/>
                  </a:cubicBezTo>
                  <a:cubicBezTo>
                    <a:pt x="167" y="837"/>
                    <a:pt x="165" y="836"/>
                    <a:pt x="164" y="835"/>
                  </a:cubicBezTo>
                  <a:cubicBezTo>
                    <a:pt x="162" y="833"/>
                    <a:pt x="161" y="831"/>
                    <a:pt x="159" y="830"/>
                  </a:cubicBezTo>
                  <a:cubicBezTo>
                    <a:pt x="159" y="830"/>
                    <a:pt x="159" y="830"/>
                    <a:pt x="159" y="830"/>
                  </a:cubicBezTo>
                  <a:cubicBezTo>
                    <a:pt x="159" y="828"/>
                    <a:pt x="157" y="824"/>
                    <a:pt x="156" y="823"/>
                  </a:cubicBezTo>
                  <a:cubicBezTo>
                    <a:pt x="156" y="822"/>
                    <a:pt x="155" y="821"/>
                    <a:pt x="154" y="820"/>
                  </a:cubicBezTo>
                  <a:cubicBezTo>
                    <a:pt x="154" y="817"/>
                    <a:pt x="154" y="817"/>
                    <a:pt x="152" y="817"/>
                  </a:cubicBezTo>
                  <a:cubicBezTo>
                    <a:pt x="152" y="816"/>
                    <a:pt x="156" y="816"/>
                    <a:pt x="155" y="814"/>
                  </a:cubicBezTo>
                  <a:cubicBezTo>
                    <a:pt x="155" y="813"/>
                    <a:pt x="153" y="815"/>
                    <a:pt x="154" y="812"/>
                  </a:cubicBezTo>
                  <a:cubicBezTo>
                    <a:pt x="154" y="812"/>
                    <a:pt x="154" y="812"/>
                    <a:pt x="155" y="812"/>
                  </a:cubicBezTo>
                  <a:cubicBezTo>
                    <a:pt x="156" y="813"/>
                    <a:pt x="156" y="813"/>
                    <a:pt x="156" y="813"/>
                  </a:cubicBezTo>
                  <a:cubicBezTo>
                    <a:pt x="156" y="813"/>
                    <a:pt x="157" y="813"/>
                    <a:pt x="157" y="813"/>
                  </a:cubicBezTo>
                  <a:cubicBezTo>
                    <a:pt x="158" y="813"/>
                    <a:pt x="159" y="812"/>
                    <a:pt x="159" y="812"/>
                  </a:cubicBezTo>
                  <a:cubicBezTo>
                    <a:pt x="160" y="811"/>
                    <a:pt x="159" y="810"/>
                    <a:pt x="160" y="809"/>
                  </a:cubicBezTo>
                  <a:cubicBezTo>
                    <a:pt x="160" y="809"/>
                    <a:pt x="162" y="811"/>
                    <a:pt x="163" y="811"/>
                  </a:cubicBezTo>
                  <a:cubicBezTo>
                    <a:pt x="165" y="813"/>
                    <a:pt x="165" y="811"/>
                    <a:pt x="167" y="811"/>
                  </a:cubicBezTo>
                  <a:cubicBezTo>
                    <a:pt x="168" y="811"/>
                    <a:pt x="169" y="814"/>
                    <a:pt x="169" y="815"/>
                  </a:cubicBezTo>
                  <a:cubicBezTo>
                    <a:pt x="170" y="816"/>
                    <a:pt x="171" y="816"/>
                    <a:pt x="171" y="818"/>
                  </a:cubicBezTo>
                  <a:cubicBezTo>
                    <a:pt x="172" y="819"/>
                    <a:pt x="173" y="819"/>
                    <a:pt x="173" y="820"/>
                  </a:cubicBezTo>
                  <a:cubicBezTo>
                    <a:pt x="173" y="820"/>
                    <a:pt x="173" y="821"/>
                    <a:pt x="173" y="821"/>
                  </a:cubicBezTo>
                  <a:cubicBezTo>
                    <a:pt x="173" y="822"/>
                    <a:pt x="174" y="822"/>
                    <a:pt x="174" y="822"/>
                  </a:cubicBezTo>
                  <a:cubicBezTo>
                    <a:pt x="174" y="823"/>
                    <a:pt x="175" y="825"/>
                    <a:pt x="175" y="826"/>
                  </a:cubicBezTo>
                  <a:cubicBezTo>
                    <a:pt x="176" y="828"/>
                    <a:pt x="178" y="829"/>
                    <a:pt x="181" y="829"/>
                  </a:cubicBezTo>
                  <a:cubicBezTo>
                    <a:pt x="182" y="830"/>
                    <a:pt x="183" y="830"/>
                    <a:pt x="184" y="831"/>
                  </a:cubicBezTo>
                  <a:cubicBezTo>
                    <a:pt x="185" y="832"/>
                    <a:pt x="185" y="833"/>
                    <a:pt x="186" y="834"/>
                  </a:cubicBezTo>
                  <a:cubicBezTo>
                    <a:pt x="187" y="835"/>
                    <a:pt x="189" y="835"/>
                    <a:pt x="190" y="835"/>
                  </a:cubicBezTo>
                  <a:cubicBezTo>
                    <a:pt x="190" y="836"/>
                    <a:pt x="190" y="837"/>
                    <a:pt x="191" y="837"/>
                  </a:cubicBezTo>
                  <a:cubicBezTo>
                    <a:pt x="193" y="838"/>
                    <a:pt x="192" y="837"/>
                    <a:pt x="194" y="837"/>
                  </a:cubicBezTo>
                  <a:cubicBezTo>
                    <a:pt x="195" y="837"/>
                    <a:pt x="196" y="838"/>
                    <a:pt x="197" y="839"/>
                  </a:cubicBezTo>
                  <a:cubicBezTo>
                    <a:pt x="200" y="840"/>
                    <a:pt x="202" y="837"/>
                    <a:pt x="205" y="837"/>
                  </a:cubicBezTo>
                  <a:cubicBezTo>
                    <a:pt x="205" y="836"/>
                    <a:pt x="207" y="835"/>
                    <a:pt x="208" y="835"/>
                  </a:cubicBezTo>
                  <a:cubicBezTo>
                    <a:pt x="210" y="834"/>
                    <a:pt x="212" y="834"/>
                    <a:pt x="214" y="835"/>
                  </a:cubicBezTo>
                  <a:cubicBezTo>
                    <a:pt x="214" y="837"/>
                    <a:pt x="215" y="838"/>
                    <a:pt x="215" y="839"/>
                  </a:cubicBezTo>
                  <a:cubicBezTo>
                    <a:pt x="215" y="841"/>
                    <a:pt x="215" y="844"/>
                    <a:pt x="217" y="845"/>
                  </a:cubicBezTo>
                  <a:cubicBezTo>
                    <a:pt x="219" y="846"/>
                    <a:pt x="222" y="846"/>
                    <a:pt x="223" y="846"/>
                  </a:cubicBezTo>
                  <a:cubicBezTo>
                    <a:pt x="228" y="847"/>
                    <a:pt x="233" y="849"/>
                    <a:pt x="238" y="847"/>
                  </a:cubicBezTo>
                  <a:cubicBezTo>
                    <a:pt x="238" y="847"/>
                    <a:pt x="238" y="847"/>
                    <a:pt x="238" y="847"/>
                  </a:cubicBezTo>
                  <a:cubicBezTo>
                    <a:pt x="239" y="849"/>
                    <a:pt x="244" y="850"/>
                    <a:pt x="245" y="849"/>
                  </a:cubicBezTo>
                  <a:cubicBezTo>
                    <a:pt x="245" y="849"/>
                    <a:pt x="245" y="849"/>
                    <a:pt x="245" y="849"/>
                  </a:cubicBezTo>
                  <a:cubicBezTo>
                    <a:pt x="245" y="849"/>
                    <a:pt x="245" y="849"/>
                    <a:pt x="245" y="849"/>
                  </a:cubicBezTo>
                  <a:cubicBezTo>
                    <a:pt x="245" y="849"/>
                    <a:pt x="245" y="849"/>
                    <a:pt x="245" y="849"/>
                  </a:cubicBezTo>
                  <a:cubicBezTo>
                    <a:pt x="245" y="849"/>
                    <a:pt x="245" y="849"/>
                    <a:pt x="245" y="849"/>
                  </a:cubicBezTo>
                  <a:cubicBezTo>
                    <a:pt x="245" y="849"/>
                    <a:pt x="245" y="849"/>
                    <a:pt x="245" y="849"/>
                  </a:cubicBezTo>
                  <a:cubicBezTo>
                    <a:pt x="246" y="849"/>
                    <a:pt x="247" y="850"/>
                    <a:pt x="248" y="850"/>
                  </a:cubicBezTo>
                  <a:cubicBezTo>
                    <a:pt x="249" y="850"/>
                    <a:pt x="250" y="849"/>
                    <a:pt x="252" y="849"/>
                  </a:cubicBezTo>
                  <a:cubicBezTo>
                    <a:pt x="253" y="848"/>
                    <a:pt x="258" y="850"/>
                    <a:pt x="258" y="848"/>
                  </a:cubicBezTo>
                  <a:cubicBezTo>
                    <a:pt x="259" y="848"/>
                    <a:pt x="261" y="848"/>
                    <a:pt x="262" y="847"/>
                  </a:cubicBezTo>
                  <a:cubicBezTo>
                    <a:pt x="264" y="849"/>
                    <a:pt x="265" y="849"/>
                    <a:pt x="268" y="848"/>
                  </a:cubicBezTo>
                  <a:cubicBezTo>
                    <a:pt x="269" y="849"/>
                    <a:pt x="270" y="848"/>
                    <a:pt x="271" y="848"/>
                  </a:cubicBezTo>
                  <a:cubicBezTo>
                    <a:pt x="272" y="848"/>
                    <a:pt x="274" y="848"/>
                    <a:pt x="275" y="847"/>
                  </a:cubicBezTo>
                  <a:cubicBezTo>
                    <a:pt x="277" y="847"/>
                    <a:pt x="279" y="847"/>
                    <a:pt x="280" y="849"/>
                  </a:cubicBezTo>
                  <a:cubicBezTo>
                    <a:pt x="280" y="851"/>
                    <a:pt x="279" y="852"/>
                    <a:pt x="281" y="852"/>
                  </a:cubicBezTo>
                  <a:cubicBezTo>
                    <a:pt x="284" y="852"/>
                    <a:pt x="284" y="854"/>
                    <a:pt x="284" y="856"/>
                  </a:cubicBezTo>
                  <a:cubicBezTo>
                    <a:pt x="285" y="859"/>
                    <a:pt x="286" y="859"/>
                    <a:pt x="289" y="859"/>
                  </a:cubicBezTo>
                  <a:cubicBezTo>
                    <a:pt x="289" y="860"/>
                    <a:pt x="289" y="860"/>
                    <a:pt x="289" y="860"/>
                  </a:cubicBezTo>
                  <a:cubicBezTo>
                    <a:pt x="290" y="860"/>
                    <a:pt x="290" y="859"/>
                    <a:pt x="290" y="859"/>
                  </a:cubicBezTo>
                  <a:cubicBezTo>
                    <a:pt x="290" y="859"/>
                    <a:pt x="291" y="859"/>
                    <a:pt x="291" y="859"/>
                  </a:cubicBezTo>
                  <a:cubicBezTo>
                    <a:pt x="291" y="859"/>
                    <a:pt x="291" y="859"/>
                    <a:pt x="291" y="859"/>
                  </a:cubicBezTo>
                  <a:cubicBezTo>
                    <a:pt x="291" y="860"/>
                    <a:pt x="290" y="860"/>
                    <a:pt x="290" y="860"/>
                  </a:cubicBezTo>
                  <a:cubicBezTo>
                    <a:pt x="291" y="861"/>
                    <a:pt x="291" y="861"/>
                    <a:pt x="292" y="861"/>
                  </a:cubicBezTo>
                  <a:cubicBezTo>
                    <a:pt x="293" y="862"/>
                    <a:pt x="292" y="864"/>
                    <a:pt x="294" y="865"/>
                  </a:cubicBezTo>
                  <a:cubicBezTo>
                    <a:pt x="295" y="866"/>
                    <a:pt x="297" y="867"/>
                    <a:pt x="299" y="867"/>
                  </a:cubicBezTo>
                  <a:cubicBezTo>
                    <a:pt x="300" y="867"/>
                    <a:pt x="303" y="865"/>
                    <a:pt x="304" y="866"/>
                  </a:cubicBezTo>
                  <a:cubicBezTo>
                    <a:pt x="305" y="867"/>
                    <a:pt x="303" y="868"/>
                    <a:pt x="302" y="869"/>
                  </a:cubicBezTo>
                  <a:cubicBezTo>
                    <a:pt x="301" y="870"/>
                    <a:pt x="299" y="870"/>
                    <a:pt x="297" y="870"/>
                  </a:cubicBezTo>
                  <a:cubicBezTo>
                    <a:pt x="296" y="871"/>
                    <a:pt x="295" y="870"/>
                    <a:pt x="296" y="872"/>
                  </a:cubicBezTo>
                  <a:cubicBezTo>
                    <a:pt x="297" y="874"/>
                    <a:pt x="299" y="875"/>
                    <a:pt x="300" y="876"/>
                  </a:cubicBezTo>
                  <a:cubicBezTo>
                    <a:pt x="302" y="877"/>
                    <a:pt x="303" y="879"/>
                    <a:pt x="304" y="880"/>
                  </a:cubicBezTo>
                  <a:cubicBezTo>
                    <a:pt x="305" y="881"/>
                    <a:pt x="305" y="881"/>
                    <a:pt x="306" y="881"/>
                  </a:cubicBezTo>
                  <a:cubicBezTo>
                    <a:pt x="306" y="882"/>
                    <a:pt x="307" y="882"/>
                    <a:pt x="308" y="882"/>
                  </a:cubicBezTo>
                  <a:cubicBezTo>
                    <a:pt x="308" y="883"/>
                    <a:pt x="309" y="881"/>
                    <a:pt x="309" y="882"/>
                  </a:cubicBezTo>
                  <a:cubicBezTo>
                    <a:pt x="310" y="882"/>
                    <a:pt x="316" y="880"/>
                    <a:pt x="316" y="878"/>
                  </a:cubicBezTo>
                  <a:cubicBezTo>
                    <a:pt x="317" y="877"/>
                    <a:pt x="317" y="875"/>
                    <a:pt x="317" y="874"/>
                  </a:cubicBezTo>
                  <a:cubicBezTo>
                    <a:pt x="318" y="872"/>
                    <a:pt x="318" y="871"/>
                    <a:pt x="318" y="869"/>
                  </a:cubicBezTo>
                  <a:cubicBezTo>
                    <a:pt x="318" y="869"/>
                    <a:pt x="319" y="869"/>
                    <a:pt x="319" y="870"/>
                  </a:cubicBezTo>
                  <a:cubicBezTo>
                    <a:pt x="320" y="872"/>
                    <a:pt x="319" y="874"/>
                    <a:pt x="320" y="876"/>
                  </a:cubicBezTo>
                  <a:cubicBezTo>
                    <a:pt x="320" y="877"/>
                    <a:pt x="320" y="878"/>
                    <a:pt x="320" y="879"/>
                  </a:cubicBezTo>
                  <a:cubicBezTo>
                    <a:pt x="321" y="881"/>
                    <a:pt x="322" y="882"/>
                    <a:pt x="321" y="883"/>
                  </a:cubicBezTo>
                  <a:cubicBezTo>
                    <a:pt x="321" y="884"/>
                    <a:pt x="321" y="884"/>
                    <a:pt x="321" y="885"/>
                  </a:cubicBezTo>
                  <a:cubicBezTo>
                    <a:pt x="320" y="892"/>
                    <a:pt x="323" y="899"/>
                    <a:pt x="324" y="906"/>
                  </a:cubicBezTo>
                  <a:cubicBezTo>
                    <a:pt x="325" y="909"/>
                    <a:pt x="325" y="913"/>
                    <a:pt x="326" y="916"/>
                  </a:cubicBezTo>
                  <a:cubicBezTo>
                    <a:pt x="327" y="917"/>
                    <a:pt x="328" y="918"/>
                    <a:pt x="328" y="920"/>
                  </a:cubicBezTo>
                  <a:cubicBezTo>
                    <a:pt x="329" y="921"/>
                    <a:pt x="329" y="923"/>
                    <a:pt x="330" y="923"/>
                  </a:cubicBezTo>
                  <a:cubicBezTo>
                    <a:pt x="330" y="924"/>
                    <a:pt x="331" y="925"/>
                    <a:pt x="331" y="925"/>
                  </a:cubicBezTo>
                  <a:cubicBezTo>
                    <a:pt x="331" y="926"/>
                    <a:pt x="331" y="926"/>
                    <a:pt x="332" y="927"/>
                  </a:cubicBezTo>
                  <a:cubicBezTo>
                    <a:pt x="332" y="927"/>
                    <a:pt x="332" y="927"/>
                    <a:pt x="332" y="927"/>
                  </a:cubicBezTo>
                  <a:cubicBezTo>
                    <a:pt x="332" y="929"/>
                    <a:pt x="332" y="930"/>
                    <a:pt x="334" y="931"/>
                  </a:cubicBezTo>
                  <a:cubicBezTo>
                    <a:pt x="333" y="939"/>
                    <a:pt x="339" y="945"/>
                    <a:pt x="342" y="951"/>
                  </a:cubicBezTo>
                  <a:cubicBezTo>
                    <a:pt x="343" y="953"/>
                    <a:pt x="344" y="955"/>
                    <a:pt x="344" y="957"/>
                  </a:cubicBezTo>
                  <a:cubicBezTo>
                    <a:pt x="345" y="959"/>
                    <a:pt x="345" y="961"/>
                    <a:pt x="346" y="962"/>
                  </a:cubicBezTo>
                  <a:cubicBezTo>
                    <a:pt x="346" y="965"/>
                    <a:pt x="349" y="969"/>
                    <a:pt x="352" y="970"/>
                  </a:cubicBezTo>
                  <a:cubicBezTo>
                    <a:pt x="355" y="971"/>
                    <a:pt x="356" y="968"/>
                    <a:pt x="357" y="966"/>
                  </a:cubicBezTo>
                  <a:cubicBezTo>
                    <a:pt x="358" y="965"/>
                    <a:pt x="358" y="964"/>
                    <a:pt x="359" y="964"/>
                  </a:cubicBezTo>
                  <a:cubicBezTo>
                    <a:pt x="360" y="963"/>
                    <a:pt x="363" y="963"/>
                    <a:pt x="363" y="963"/>
                  </a:cubicBezTo>
                  <a:cubicBezTo>
                    <a:pt x="363" y="962"/>
                    <a:pt x="363" y="961"/>
                    <a:pt x="363" y="961"/>
                  </a:cubicBezTo>
                  <a:cubicBezTo>
                    <a:pt x="362" y="960"/>
                    <a:pt x="363" y="960"/>
                    <a:pt x="363" y="959"/>
                  </a:cubicBezTo>
                  <a:cubicBezTo>
                    <a:pt x="364" y="958"/>
                    <a:pt x="364" y="957"/>
                    <a:pt x="365" y="955"/>
                  </a:cubicBezTo>
                  <a:cubicBezTo>
                    <a:pt x="365" y="955"/>
                    <a:pt x="365" y="955"/>
                    <a:pt x="366" y="955"/>
                  </a:cubicBezTo>
                  <a:cubicBezTo>
                    <a:pt x="368" y="957"/>
                    <a:pt x="370" y="954"/>
                    <a:pt x="368" y="951"/>
                  </a:cubicBezTo>
                  <a:cubicBezTo>
                    <a:pt x="368" y="951"/>
                    <a:pt x="368" y="951"/>
                    <a:pt x="368" y="951"/>
                  </a:cubicBezTo>
                  <a:cubicBezTo>
                    <a:pt x="370" y="950"/>
                    <a:pt x="368" y="947"/>
                    <a:pt x="368" y="945"/>
                  </a:cubicBezTo>
                  <a:cubicBezTo>
                    <a:pt x="368" y="945"/>
                    <a:pt x="368" y="944"/>
                    <a:pt x="368" y="944"/>
                  </a:cubicBezTo>
                  <a:cubicBezTo>
                    <a:pt x="370" y="941"/>
                    <a:pt x="371" y="939"/>
                    <a:pt x="372" y="936"/>
                  </a:cubicBezTo>
                  <a:cubicBezTo>
                    <a:pt x="372" y="935"/>
                    <a:pt x="371" y="934"/>
                    <a:pt x="371" y="933"/>
                  </a:cubicBezTo>
                  <a:cubicBezTo>
                    <a:pt x="370" y="932"/>
                    <a:pt x="370" y="932"/>
                    <a:pt x="370" y="931"/>
                  </a:cubicBezTo>
                  <a:cubicBezTo>
                    <a:pt x="370" y="931"/>
                    <a:pt x="371" y="930"/>
                    <a:pt x="371" y="930"/>
                  </a:cubicBezTo>
                  <a:cubicBezTo>
                    <a:pt x="371" y="929"/>
                    <a:pt x="371" y="929"/>
                    <a:pt x="371" y="928"/>
                  </a:cubicBezTo>
                  <a:cubicBezTo>
                    <a:pt x="371" y="927"/>
                    <a:pt x="371" y="926"/>
                    <a:pt x="371" y="925"/>
                  </a:cubicBezTo>
                  <a:cubicBezTo>
                    <a:pt x="371" y="925"/>
                    <a:pt x="371" y="924"/>
                    <a:pt x="370" y="923"/>
                  </a:cubicBezTo>
                  <a:cubicBezTo>
                    <a:pt x="370" y="921"/>
                    <a:pt x="371" y="918"/>
                    <a:pt x="374" y="916"/>
                  </a:cubicBezTo>
                  <a:cubicBezTo>
                    <a:pt x="377" y="919"/>
                    <a:pt x="377" y="915"/>
                    <a:pt x="379" y="913"/>
                  </a:cubicBezTo>
                  <a:cubicBezTo>
                    <a:pt x="381" y="913"/>
                    <a:pt x="383" y="913"/>
                    <a:pt x="384" y="912"/>
                  </a:cubicBezTo>
                  <a:cubicBezTo>
                    <a:pt x="386" y="911"/>
                    <a:pt x="385" y="911"/>
                    <a:pt x="383" y="911"/>
                  </a:cubicBezTo>
                  <a:cubicBezTo>
                    <a:pt x="383" y="911"/>
                    <a:pt x="383" y="911"/>
                    <a:pt x="383" y="910"/>
                  </a:cubicBezTo>
                  <a:cubicBezTo>
                    <a:pt x="386" y="911"/>
                    <a:pt x="385" y="909"/>
                    <a:pt x="386" y="907"/>
                  </a:cubicBezTo>
                  <a:cubicBezTo>
                    <a:pt x="389" y="906"/>
                    <a:pt x="391" y="905"/>
                    <a:pt x="393" y="902"/>
                  </a:cubicBezTo>
                  <a:cubicBezTo>
                    <a:pt x="395" y="900"/>
                    <a:pt x="398" y="899"/>
                    <a:pt x="400" y="897"/>
                  </a:cubicBezTo>
                  <a:cubicBezTo>
                    <a:pt x="401" y="896"/>
                    <a:pt x="401" y="895"/>
                    <a:pt x="402" y="894"/>
                  </a:cubicBezTo>
                  <a:cubicBezTo>
                    <a:pt x="403" y="893"/>
                    <a:pt x="404" y="892"/>
                    <a:pt x="404" y="892"/>
                  </a:cubicBezTo>
                  <a:cubicBezTo>
                    <a:pt x="405" y="891"/>
                    <a:pt x="405" y="891"/>
                    <a:pt x="405" y="891"/>
                  </a:cubicBezTo>
                  <a:cubicBezTo>
                    <a:pt x="405" y="890"/>
                    <a:pt x="405" y="889"/>
                    <a:pt x="405" y="889"/>
                  </a:cubicBezTo>
                  <a:cubicBezTo>
                    <a:pt x="407" y="888"/>
                    <a:pt x="406" y="889"/>
                    <a:pt x="407" y="889"/>
                  </a:cubicBezTo>
                  <a:cubicBezTo>
                    <a:pt x="409" y="889"/>
                    <a:pt x="411" y="888"/>
                    <a:pt x="413" y="888"/>
                  </a:cubicBezTo>
                  <a:cubicBezTo>
                    <a:pt x="414" y="887"/>
                    <a:pt x="416" y="884"/>
                    <a:pt x="417" y="882"/>
                  </a:cubicBezTo>
                  <a:cubicBezTo>
                    <a:pt x="417" y="880"/>
                    <a:pt x="415" y="878"/>
                    <a:pt x="418" y="876"/>
                  </a:cubicBezTo>
                  <a:cubicBezTo>
                    <a:pt x="419" y="875"/>
                    <a:pt x="421" y="876"/>
                    <a:pt x="422" y="875"/>
                  </a:cubicBezTo>
                  <a:cubicBezTo>
                    <a:pt x="423" y="874"/>
                    <a:pt x="424" y="873"/>
                    <a:pt x="425" y="872"/>
                  </a:cubicBezTo>
                  <a:cubicBezTo>
                    <a:pt x="425" y="873"/>
                    <a:pt x="425" y="875"/>
                    <a:pt x="425" y="875"/>
                  </a:cubicBezTo>
                  <a:cubicBezTo>
                    <a:pt x="425" y="875"/>
                    <a:pt x="425" y="875"/>
                    <a:pt x="425" y="875"/>
                  </a:cubicBezTo>
                  <a:cubicBezTo>
                    <a:pt x="426" y="876"/>
                    <a:pt x="427" y="876"/>
                    <a:pt x="428" y="876"/>
                  </a:cubicBezTo>
                  <a:cubicBezTo>
                    <a:pt x="428" y="876"/>
                    <a:pt x="428" y="876"/>
                    <a:pt x="428" y="876"/>
                  </a:cubicBezTo>
                  <a:cubicBezTo>
                    <a:pt x="429" y="876"/>
                    <a:pt x="431" y="875"/>
                    <a:pt x="431" y="874"/>
                  </a:cubicBezTo>
                  <a:moveTo>
                    <a:pt x="70" y="787"/>
                  </a:moveTo>
                  <a:cubicBezTo>
                    <a:pt x="69" y="787"/>
                    <a:pt x="70" y="787"/>
                    <a:pt x="70" y="787"/>
                  </a:cubicBezTo>
                  <a:cubicBezTo>
                    <a:pt x="70" y="787"/>
                    <a:pt x="70" y="787"/>
                    <a:pt x="70" y="787"/>
                  </a:cubicBezTo>
                  <a:close/>
                  <a:moveTo>
                    <a:pt x="198" y="684"/>
                  </a:moveTo>
                  <a:cubicBezTo>
                    <a:pt x="196" y="685"/>
                    <a:pt x="193" y="684"/>
                    <a:pt x="191" y="685"/>
                  </a:cubicBezTo>
                  <a:cubicBezTo>
                    <a:pt x="190" y="686"/>
                    <a:pt x="190" y="689"/>
                    <a:pt x="189" y="690"/>
                  </a:cubicBezTo>
                  <a:cubicBezTo>
                    <a:pt x="188" y="691"/>
                    <a:pt x="185" y="693"/>
                    <a:pt x="185" y="691"/>
                  </a:cubicBezTo>
                  <a:cubicBezTo>
                    <a:pt x="185" y="691"/>
                    <a:pt x="188" y="689"/>
                    <a:pt x="188" y="688"/>
                  </a:cubicBezTo>
                  <a:cubicBezTo>
                    <a:pt x="189" y="687"/>
                    <a:pt x="192" y="684"/>
                    <a:pt x="191" y="683"/>
                  </a:cubicBezTo>
                  <a:cubicBezTo>
                    <a:pt x="190" y="682"/>
                    <a:pt x="188" y="683"/>
                    <a:pt x="187" y="683"/>
                  </a:cubicBezTo>
                  <a:cubicBezTo>
                    <a:pt x="186" y="683"/>
                    <a:pt x="185" y="682"/>
                    <a:pt x="185" y="682"/>
                  </a:cubicBezTo>
                  <a:cubicBezTo>
                    <a:pt x="184" y="682"/>
                    <a:pt x="183" y="682"/>
                    <a:pt x="182" y="682"/>
                  </a:cubicBezTo>
                  <a:cubicBezTo>
                    <a:pt x="181" y="682"/>
                    <a:pt x="180" y="680"/>
                    <a:pt x="180" y="680"/>
                  </a:cubicBezTo>
                  <a:cubicBezTo>
                    <a:pt x="179" y="680"/>
                    <a:pt x="179" y="681"/>
                    <a:pt x="178" y="681"/>
                  </a:cubicBezTo>
                  <a:cubicBezTo>
                    <a:pt x="175" y="681"/>
                    <a:pt x="173" y="686"/>
                    <a:pt x="175" y="688"/>
                  </a:cubicBezTo>
                  <a:cubicBezTo>
                    <a:pt x="176" y="689"/>
                    <a:pt x="177" y="689"/>
                    <a:pt x="175" y="689"/>
                  </a:cubicBezTo>
                  <a:cubicBezTo>
                    <a:pt x="174" y="690"/>
                    <a:pt x="173" y="688"/>
                    <a:pt x="171" y="688"/>
                  </a:cubicBezTo>
                  <a:cubicBezTo>
                    <a:pt x="170" y="688"/>
                    <a:pt x="167" y="688"/>
                    <a:pt x="167" y="690"/>
                  </a:cubicBezTo>
                  <a:cubicBezTo>
                    <a:pt x="168" y="691"/>
                    <a:pt x="170" y="691"/>
                    <a:pt x="171" y="692"/>
                  </a:cubicBezTo>
                  <a:cubicBezTo>
                    <a:pt x="173" y="694"/>
                    <a:pt x="173" y="696"/>
                    <a:pt x="174" y="697"/>
                  </a:cubicBezTo>
                  <a:cubicBezTo>
                    <a:pt x="174" y="698"/>
                    <a:pt x="175" y="698"/>
                    <a:pt x="175" y="699"/>
                  </a:cubicBezTo>
                  <a:cubicBezTo>
                    <a:pt x="175" y="700"/>
                    <a:pt x="174" y="701"/>
                    <a:pt x="175" y="702"/>
                  </a:cubicBezTo>
                  <a:cubicBezTo>
                    <a:pt x="178" y="702"/>
                    <a:pt x="178" y="704"/>
                    <a:pt x="180" y="705"/>
                  </a:cubicBezTo>
                  <a:cubicBezTo>
                    <a:pt x="181" y="706"/>
                    <a:pt x="184" y="704"/>
                    <a:pt x="185" y="706"/>
                  </a:cubicBezTo>
                  <a:cubicBezTo>
                    <a:pt x="186" y="708"/>
                    <a:pt x="183" y="711"/>
                    <a:pt x="183" y="713"/>
                  </a:cubicBezTo>
                  <a:cubicBezTo>
                    <a:pt x="183" y="715"/>
                    <a:pt x="184" y="719"/>
                    <a:pt x="185" y="718"/>
                  </a:cubicBezTo>
                  <a:cubicBezTo>
                    <a:pt x="186" y="717"/>
                    <a:pt x="186" y="716"/>
                    <a:pt x="185" y="716"/>
                  </a:cubicBezTo>
                  <a:cubicBezTo>
                    <a:pt x="187" y="714"/>
                    <a:pt x="187" y="712"/>
                    <a:pt x="190" y="712"/>
                  </a:cubicBezTo>
                  <a:cubicBezTo>
                    <a:pt x="194" y="712"/>
                    <a:pt x="193" y="714"/>
                    <a:pt x="194" y="716"/>
                  </a:cubicBezTo>
                  <a:cubicBezTo>
                    <a:pt x="195" y="718"/>
                    <a:pt x="199" y="721"/>
                    <a:pt x="199" y="722"/>
                  </a:cubicBezTo>
                  <a:cubicBezTo>
                    <a:pt x="198" y="723"/>
                    <a:pt x="197" y="722"/>
                    <a:pt x="196" y="722"/>
                  </a:cubicBezTo>
                  <a:cubicBezTo>
                    <a:pt x="195" y="723"/>
                    <a:pt x="196" y="723"/>
                    <a:pt x="197" y="724"/>
                  </a:cubicBezTo>
                  <a:cubicBezTo>
                    <a:pt x="195" y="724"/>
                    <a:pt x="192" y="726"/>
                    <a:pt x="192" y="723"/>
                  </a:cubicBezTo>
                  <a:cubicBezTo>
                    <a:pt x="188" y="725"/>
                    <a:pt x="186" y="721"/>
                    <a:pt x="185" y="726"/>
                  </a:cubicBezTo>
                  <a:cubicBezTo>
                    <a:pt x="184" y="731"/>
                    <a:pt x="187" y="730"/>
                    <a:pt x="191" y="730"/>
                  </a:cubicBezTo>
                  <a:cubicBezTo>
                    <a:pt x="191" y="731"/>
                    <a:pt x="190" y="732"/>
                    <a:pt x="190" y="732"/>
                  </a:cubicBezTo>
                  <a:cubicBezTo>
                    <a:pt x="190" y="733"/>
                    <a:pt x="190" y="734"/>
                    <a:pt x="190" y="734"/>
                  </a:cubicBezTo>
                  <a:cubicBezTo>
                    <a:pt x="190" y="735"/>
                    <a:pt x="187" y="735"/>
                    <a:pt x="187" y="736"/>
                  </a:cubicBezTo>
                  <a:cubicBezTo>
                    <a:pt x="188" y="736"/>
                    <a:pt x="189" y="736"/>
                    <a:pt x="190" y="736"/>
                  </a:cubicBezTo>
                  <a:cubicBezTo>
                    <a:pt x="191" y="737"/>
                    <a:pt x="191" y="738"/>
                    <a:pt x="191" y="738"/>
                  </a:cubicBezTo>
                  <a:cubicBezTo>
                    <a:pt x="191" y="739"/>
                    <a:pt x="192" y="739"/>
                    <a:pt x="193" y="739"/>
                  </a:cubicBezTo>
                  <a:cubicBezTo>
                    <a:pt x="194" y="741"/>
                    <a:pt x="193" y="740"/>
                    <a:pt x="193" y="742"/>
                  </a:cubicBezTo>
                  <a:cubicBezTo>
                    <a:pt x="192" y="743"/>
                    <a:pt x="192" y="745"/>
                    <a:pt x="192" y="746"/>
                  </a:cubicBezTo>
                  <a:cubicBezTo>
                    <a:pt x="192" y="749"/>
                    <a:pt x="192" y="752"/>
                    <a:pt x="193" y="755"/>
                  </a:cubicBezTo>
                  <a:cubicBezTo>
                    <a:pt x="193" y="755"/>
                    <a:pt x="194" y="758"/>
                    <a:pt x="193" y="758"/>
                  </a:cubicBezTo>
                  <a:cubicBezTo>
                    <a:pt x="192" y="759"/>
                    <a:pt x="192" y="757"/>
                    <a:pt x="191" y="757"/>
                  </a:cubicBezTo>
                  <a:cubicBezTo>
                    <a:pt x="190" y="759"/>
                    <a:pt x="188" y="758"/>
                    <a:pt x="186" y="759"/>
                  </a:cubicBezTo>
                  <a:cubicBezTo>
                    <a:pt x="184" y="759"/>
                    <a:pt x="182" y="760"/>
                    <a:pt x="180" y="760"/>
                  </a:cubicBezTo>
                  <a:cubicBezTo>
                    <a:pt x="177" y="760"/>
                    <a:pt x="175" y="759"/>
                    <a:pt x="173" y="758"/>
                  </a:cubicBezTo>
                  <a:cubicBezTo>
                    <a:pt x="170" y="757"/>
                    <a:pt x="169" y="755"/>
                    <a:pt x="167" y="754"/>
                  </a:cubicBezTo>
                  <a:cubicBezTo>
                    <a:pt x="167" y="753"/>
                    <a:pt x="167" y="753"/>
                    <a:pt x="166" y="753"/>
                  </a:cubicBezTo>
                  <a:cubicBezTo>
                    <a:pt x="165" y="752"/>
                    <a:pt x="163" y="753"/>
                    <a:pt x="162" y="752"/>
                  </a:cubicBezTo>
                  <a:cubicBezTo>
                    <a:pt x="160" y="752"/>
                    <a:pt x="159" y="750"/>
                    <a:pt x="159" y="748"/>
                  </a:cubicBezTo>
                  <a:cubicBezTo>
                    <a:pt x="158" y="745"/>
                    <a:pt x="159" y="742"/>
                    <a:pt x="159" y="739"/>
                  </a:cubicBezTo>
                  <a:cubicBezTo>
                    <a:pt x="159" y="739"/>
                    <a:pt x="159" y="739"/>
                    <a:pt x="159" y="739"/>
                  </a:cubicBezTo>
                  <a:cubicBezTo>
                    <a:pt x="159" y="739"/>
                    <a:pt x="161" y="736"/>
                    <a:pt x="161" y="736"/>
                  </a:cubicBezTo>
                  <a:cubicBezTo>
                    <a:pt x="161" y="735"/>
                    <a:pt x="160" y="735"/>
                    <a:pt x="160" y="734"/>
                  </a:cubicBezTo>
                  <a:cubicBezTo>
                    <a:pt x="160" y="733"/>
                    <a:pt x="161" y="732"/>
                    <a:pt x="161" y="731"/>
                  </a:cubicBezTo>
                  <a:cubicBezTo>
                    <a:pt x="161" y="730"/>
                    <a:pt x="162" y="729"/>
                    <a:pt x="162" y="728"/>
                  </a:cubicBezTo>
                  <a:cubicBezTo>
                    <a:pt x="163" y="728"/>
                    <a:pt x="164" y="727"/>
                    <a:pt x="165" y="727"/>
                  </a:cubicBezTo>
                  <a:cubicBezTo>
                    <a:pt x="166" y="727"/>
                    <a:pt x="166" y="727"/>
                    <a:pt x="167" y="728"/>
                  </a:cubicBezTo>
                  <a:cubicBezTo>
                    <a:pt x="169" y="724"/>
                    <a:pt x="160" y="726"/>
                    <a:pt x="161" y="722"/>
                  </a:cubicBezTo>
                  <a:cubicBezTo>
                    <a:pt x="159" y="721"/>
                    <a:pt x="159" y="719"/>
                    <a:pt x="159" y="718"/>
                  </a:cubicBezTo>
                  <a:cubicBezTo>
                    <a:pt x="158" y="717"/>
                    <a:pt x="157" y="714"/>
                    <a:pt x="156" y="713"/>
                  </a:cubicBezTo>
                  <a:cubicBezTo>
                    <a:pt x="155" y="713"/>
                    <a:pt x="155" y="713"/>
                    <a:pt x="155" y="713"/>
                  </a:cubicBezTo>
                  <a:cubicBezTo>
                    <a:pt x="154" y="711"/>
                    <a:pt x="154" y="711"/>
                    <a:pt x="154" y="711"/>
                  </a:cubicBezTo>
                  <a:cubicBezTo>
                    <a:pt x="152" y="708"/>
                    <a:pt x="149" y="705"/>
                    <a:pt x="149" y="701"/>
                  </a:cubicBezTo>
                  <a:cubicBezTo>
                    <a:pt x="149" y="700"/>
                    <a:pt x="150" y="698"/>
                    <a:pt x="150" y="697"/>
                  </a:cubicBezTo>
                  <a:cubicBezTo>
                    <a:pt x="150" y="696"/>
                    <a:pt x="150" y="694"/>
                    <a:pt x="149" y="696"/>
                  </a:cubicBezTo>
                  <a:cubicBezTo>
                    <a:pt x="148" y="695"/>
                    <a:pt x="148" y="693"/>
                    <a:pt x="147" y="692"/>
                  </a:cubicBezTo>
                  <a:cubicBezTo>
                    <a:pt x="146" y="691"/>
                    <a:pt x="145" y="691"/>
                    <a:pt x="144" y="690"/>
                  </a:cubicBezTo>
                  <a:cubicBezTo>
                    <a:pt x="144" y="688"/>
                    <a:pt x="145" y="688"/>
                    <a:pt x="146" y="687"/>
                  </a:cubicBezTo>
                  <a:cubicBezTo>
                    <a:pt x="146" y="687"/>
                    <a:pt x="147" y="687"/>
                    <a:pt x="147" y="685"/>
                  </a:cubicBezTo>
                  <a:cubicBezTo>
                    <a:pt x="148" y="684"/>
                    <a:pt x="148" y="682"/>
                    <a:pt x="149" y="681"/>
                  </a:cubicBezTo>
                  <a:cubicBezTo>
                    <a:pt x="150" y="679"/>
                    <a:pt x="151" y="681"/>
                    <a:pt x="152" y="680"/>
                  </a:cubicBezTo>
                  <a:cubicBezTo>
                    <a:pt x="153" y="680"/>
                    <a:pt x="152" y="679"/>
                    <a:pt x="153" y="678"/>
                  </a:cubicBezTo>
                  <a:cubicBezTo>
                    <a:pt x="154" y="678"/>
                    <a:pt x="156" y="678"/>
                    <a:pt x="157" y="678"/>
                  </a:cubicBezTo>
                  <a:cubicBezTo>
                    <a:pt x="158" y="677"/>
                    <a:pt x="158" y="677"/>
                    <a:pt x="158" y="676"/>
                  </a:cubicBezTo>
                  <a:cubicBezTo>
                    <a:pt x="158" y="676"/>
                    <a:pt x="159" y="676"/>
                    <a:pt x="159" y="676"/>
                  </a:cubicBezTo>
                  <a:cubicBezTo>
                    <a:pt x="159" y="675"/>
                    <a:pt x="159" y="674"/>
                    <a:pt x="160" y="673"/>
                  </a:cubicBezTo>
                  <a:cubicBezTo>
                    <a:pt x="161" y="675"/>
                    <a:pt x="161" y="673"/>
                    <a:pt x="161" y="672"/>
                  </a:cubicBezTo>
                  <a:cubicBezTo>
                    <a:pt x="165" y="675"/>
                    <a:pt x="165" y="672"/>
                    <a:pt x="166" y="669"/>
                  </a:cubicBezTo>
                  <a:cubicBezTo>
                    <a:pt x="167" y="668"/>
                    <a:pt x="169" y="667"/>
                    <a:pt x="170" y="666"/>
                  </a:cubicBezTo>
                  <a:cubicBezTo>
                    <a:pt x="171" y="666"/>
                    <a:pt x="173" y="664"/>
                    <a:pt x="174" y="664"/>
                  </a:cubicBezTo>
                  <a:cubicBezTo>
                    <a:pt x="176" y="664"/>
                    <a:pt x="176" y="665"/>
                    <a:pt x="177" y="666"/>
                  </a:cubicBezTo>
                  <a:cubicBezTo>
                    <a:pt x="178" y="666"/>
                    <a:pt x="179" y="666"/>
                    <a:pt x="180" y="667"/>
                  </a:cubicBezTo>
                  <a:cubicBezTo>
                    <a:pt x="180" y="667"/>
                    <a:pt x="181" y="668"/>
                    <a:pt x="182" y="667"/>
                  </a:cubicBezTo>
                  <a:cubicBezTo>
                    <a:pt x="183" y="667"/>
                    <a:pt x="182" y="665"/>
                    <a:pt x="183" y="665"/>
                  </a:cubicBezTo>
                  <a:cubicBezTo>
                    <a:pt x="184" y="666"/>
                    <a:pt x="186" y="665"/>
                    <a:pt x="187" y="666"/>
                  </a:cubicBezTo>
                  <a:cubicBezTo>
                    <a:pt x="188" y="667"/>
                    <a:pt x="189" y="671"/>
                    <a:pt x="189" y="672"/>
                  </a:cubicBezTo>
                  <a:cubicBezTo>
                    <a:pt x="189" y="673"/>
                    <a:pt x="187" y="675"/>
                    <a:pt x="187" y="676"/>
                  </a:cubicBezTo>
                  <a:cubicBezTo>
                    <a:pt x="187" y="678"/>
                    <a:pt x="190" y="678"/>
                    <a:pt x="191" y="680"/>
                  </a:cubicBezTo>
                  <a:cubicBezTo>
                    <a:pt x="191" y="679"/>
                    <a:pt x="192" y="677"/>
                    <a:pt x="193" y="677"/>
                  </a:cubicBezTo>
                  <a:cubicBezTo>
                    <a:pt x="195" y="677"/>
                    <a:pt x="195" y="678"/>
                    <a:pt x="196" y="679"/>
                  </a:cubicBezTo>
                  <a:cubicBezTo>
                    <a:pt x="198" y="681"/>
                    <a:pt x="201" y="683"/>
                    <a:pt x="198" y="684"/>
                  </a:cubicBezTo>
                  <a:close/>
                  <a:moveTo>
                    <a:pt x="431" y="875"/>
                  </a:moveTo>
                  <a:cubicBezTo>
                    <a:pt x="431" y="875"/>
                    <a:pt x="431" y="875"/>
                    <a:pt x="431" y="874"/>
                  </a:cubicBezTo>
                  <a:cubicBezTo>
                    <a:pt x="432" y="874"/>
                    <a:pt x="431" y="875"/>
                    <a:pt x="431" y="875"/>
                  </a:cubicBezTo>
                  <a:cubicBezTo>
                    <a:pt x="431" y="875"/>
                    <a:pt x="431" y="875"/>
                    <a:pt x="431" y="875"/>
                  </a:cubicBezTo>
                  <a:close/>
                  <a:moveTo>
                    <a:pt x="440" y="873"/>
                  </a:moveTo>
                  <a:cubicBezTo>
                    <a:pt x="439" y="873"/>
                    <a:pt x="439" y="873"/>
                    <a:pt x="439" y="873"/>
                  </a:cubicBezTo>
                  <a:cubicBezTo>
                    <a:pt x="439" y="873"/>
                    <a:pt x="439" y="873"/>
                    <a:pt x="440" y="873"/>
                  </a:cubicBezTo>
                  <a:cubicBezTo>
                    <a:pt x="440" y="873"/>
                    <a:pt x="440" y="873"/>
                    <a:pt x="440" y="873"/>
                  </a:cubicBezTo>
                  <a:close/>
                  <a:moveTo>
                    <a:pt x="514" y="982"/>
                  </a:moveTo>
                  <a:cubicBezTo>
                    <a:pt x="514" y="982"/>
                    <a:pt x="514" y="982"/>
                    <a:pt x="515" y="981"/>
                  </a:cubicBezTo>
                  <a:cubicBezTo>
                    <a:pt x="516" y="982"/>
                    <a:pt x="519" y="983"/>
                    <a:pt x="519" y="984"/>
                  </a:cubicBezTo>
                  <a:cubicBezTo>
                    <a:pt x="517" y="983"/>
                    <a:pt x="517" y="984"/>
                    <a:pt x="516" y="984"/>
                  </a:cubicBezTo>
                  <a:cubicBezTo>
                    <a:pt x="514" y="985"/>
                    <a:pt x="513" y="984"/>
                    <a:pt x="514" y="982"/>
                  </a:cubicBezTo>
                  <a:close/>
                  <a:moveTo>
                    <a:pt x="756" y="577"/>
                  </a:moveTo>
                  <a:cubicBezTo>
                    <a:pt x="757" y="577"/>
                    <a:pt x="756" y="577"/>
                    <a:pt x="756" y="578"/>
                  </a:cubicBezTo>
                  <a:cubicBezTo>
                    <a:pt x="756" y="579"/>
                    <a:pt x="756" y="579"/>
                    <a:pt x="755" y="579"/>
                  </a:cubicBezTo>
                  <a:cubicBezTo>
                    <a:pt x="754" y="579"/>
                    <a:pt x="754" y="579"/>
                    <a:pt x="754" y="579"/>
                  </a:cubicBezTo>
                  <a:cubicBezTo>
                    <a:pt x="753" y="579"/>
                    <a:pt x="755" y="576"/>
                    <a:pt x="756" y="577"/>
                  </a:cubicBezTo>
                  <a:close/>
                  <a:moveTo>
                    <a:pt x="935" y="534"/>
                  </a:moveTo>
                  <a:cubicBezTo>
                    <a:pt x="935" y="535"/>
                    <a:pt x="935" y="535"/>
                    <a:pt x="934" y="535"/>
                  </a:cubicBezTo>
                  <a:cubicBezTo>
                    <a:pt x="934" y="535"/>
                    <a:pt x="935" y="534"/>
                    <a:pt x="935" y="534"/>
                  </a:cubicBezTo>
                  <a:close/>
                  <a:moveTo>
                    <a:pt x="1076" y="325"/>
                  </a:moveTo>
                  <a:cubicBezTo>
                    <a:pt x="1075" y="325"/>
                    <a:pt x="1075" y="324"/>
                    <a:pt x="1075" y="324"/>
                  </a:cubicBezTo>
                  <a:cubicBezTo>
                    <a:pt x="1076" y="324"/>
                    <a:pt x="1076" y="324"/>
                    <a:pt x="1076" y="324"/>
                  </a:cubicBezTo>
                  <a:cubicBezTo>
                    <a:pt x="1076" y="324"/>
                    <a:pt x="1076" y="325"/>
                    <a:pt x="1076" y="325"/>
                  </a:cubicBezTo>
                  <a:close/>
                  <a:moveTo>
                    <a:pt x="415" y="267"/>
                  </a:moveTo>
                  <a:cubicBezTo>
                    <a:pt x="413" y="267"/>
                    <a:pt x="416" y="265"/>
                    <a:pt x="416" y="266"/>
                  </a:cubicBezTo>
                  <a:cubicBezTo>
                    <a:pt x="416" y="267"/>
                    <a:pt x="416" y="267"/>
                    <a:pt x="415" y="267"/>
                  </a:cubicBezTo>
                  <a:close/>
                  <a:moveTo>
                    <a:pt x="98" y="448"/>
                  </a:moveTo>
                  <a:cubicBezTo>
                    <a:pt x="98" y="448"/>
                    <a:pt x="100" y="449"/>
                    <a:pt x="100" y="449"/>
                  </a:cubicBezTo>
                  <a:cubicBezTo>
                    <a:pt x="101" y="450"/>
                    <a:pt x="97" y="448"/>
                    <a:pt x="97" y="448"/>
                  </a:cubicBezTo>
                  <a:cubicBezTo>
                    <a:pt x="97" y="447"/>
                    <a:pt x="98" y="447"/>
                    <a:pt x="98" y="448"/>
                  </a:cubicBezTo>
                  <a:close/>
                  <a:moveTo>
                    <a:pt x="965" y="583"/>
                  </a:moveTo>
                  <a:cubicBezTo>
                    <a:pt x="966" y="583"/>
                    <a:pt x="965" y="584"/>
                    <a:pt x="964" y="582"/>
                  </a:cubicBezTo>
                  <a:cubicBezTo>
                    <a:pt x="963" y="580"/>
                    <a:pt x="965" y="583"/>
                    <a:pt x="965" y="583"/>
                  </a:cubicBezTo>
                  <a:close/>
                  <a:moveTo>
                    <a:pt x="1098" y="510"/>
                  </a:moveTo>
                  <a:cubicBezTo>
                    <a:pt x="1098" y="511"/>
                    <a:pt x="1097" y="511"/>
                    <a:pt x="1097" y="511"/>
                  </a:cubicBezTo>
                  <a:cubicBezTo>
                    <a:pt x="1096" y="511"/>
                    <a:pt x="1093" y="508"/>
                    <a:pt x="1094" y="508"/>
                  </a:cubicBezTo>
                  <a:cubicBezTo>
                    <a:pt x="1094" y="508"/>
                    <a:pt x="1098" y="510"/>
                    <a:pt x="1098" y="510"/>
                  </a:cubicBezTo>
                  <a:close/>
                  <a:moveTo>
                    <a:pt x="1099" y="445"/>
                  </a:moveTo>
                  <a:cubicBezTo>
                    <a:pt x="1099" y="446"/>
                    <a:pt x="1098" y="446"/>
                    <a:pt x="1097" y="447"/>
                  </a:cubicBezTo>
                  <a:cubicBezTo>
                    <a:pt x="1094" y="446"/>
                    <a:pt x="1100" y="443"/>
                    <a:pt x="1099" y="445"/>
                  </a:cubicBezTo>
                  <a:close/>
                  <a:moveTo>
                    <a:pt x="957" y="581"/>
                  </a:moveTo>
                  <a:cubicBezTo>
                    <a:pt x="957" y="582"/>
                    <a:pt x="957" y="582"/>
                    <a:pt x="956" y="582"/>
                  </a:cubicBezTo>
                  <a:cubicBezTo>
                    <a:pt x="957" y="581"/>
                    <a:pt x="954" y="580"/>
                    <a:pt x="953" y="579"/>
                  </a:cubicBezTo>
                  <a:cubicBezTo>
                    <a:pt x="953" y="578"/>
                    <a:pt x="953" y="577"/>
                    <a:pt x="953" y="576"/>
                  </a:cubicBezTo>
                  <a:cubicBezTo>
                    <a:pt x="952" y="576"/>
                    <a:pt x="951" y="575"/>
                    <a:pt x="952" y="575"/>
                  </a:cubicBezTo>
                  <a:cubicBezTo>
                    <a:pt x="954" y="575"/>
                    <a:pt x="953" y="573"/>
                    <a:pt x="954" y="576"/>
                  </a:cubicBezTo>
                  <a:cubicBezTo>
                    <a:pt x="955" y="578"/>
                    <a:pt x="955" y="579"/>
                    <a:pt x="957" y="581"/>
                  </a:cubicBezTo>
                  <a:close/>
                  <a:moveTo>
                    <a:pt x="1112" y="551"/>
                  </a:moveTo>
                  <a:cubicBezTo>
                    <a:pt x="1112" y="551"/>
                    <a:pt x="1112" y="551"/>
                    <a:pt x="1112" y="551"/>
                  </a:cubicBezTo>
                  <a:cubicBezTo>
                    <a:pt x="1112" y="552"/>
                    <a:pt x="1112" y="552"/>
                    <a:pt x="1112" y="552"/>
                  </a:cubicBezTo>
                  <a:cubicBezTo>
                    <a:pt x="1112" y="552"/>
                    <a:pt x="1112" y="552"/>
                    <a:pt x="1112" y="552"/>
                  </a:cubicBezTo>
                  <a:cubicBezTo>
                    <a:pt x="1112" y="551"/>
                    <a:pt x="1112" y="551"/>
                    <a:pt x="1112" y="551"/>
                  </a:cubicBezTo>
                  <a:close/>
                  <a:moveTo>
                    <a:pt x="942" y="526"/>
                  </a:moveTo>
                  <a:cubicBezTo>
                    <a:pt x="944" y="528"/>
                    <a:pt x="943" y="529"/>
                    <a:pt x="941" y="530"/>
                  </a:cubicBezTo>
                  <a:cubicBezTo>
                    <a:pt x="939" y="531"/>
                    <a:pt x="937" y="532"/>
                    <a:pt x="936" y="533"/>
                  </a:cubicBezTo>
                  <a:cubicBezTo>
                    <a:pt x="935" y="533"/>
                    <a:pt x="936" y="532"/>
                    <a:pt x="936" y="531"/>
                  </a:cubicBezTo>
                  <a:cubicBezTo>
                    <a:pt x="936" y="530"/>
                    <a:pt x="937" y="529"/>
                    <a:pt x="937" y="529"/>
                  </a:cubicBezTo>
                  <a:cubicBezTo>
                    <a:pt x="938" y="528"/>
                    <a:pt x="939" y="527"/>
                    <a:pt x="940" y="526"/>
                  </a:cubicBezTo>
                  <a:cubicBezTo>
                    <a:pt x="941" y="526"/>
                    <a:pt x="942" y="525"/>
                    <a:pt x="942" y="526"/>
                  </a:cubicBezTo>
                  <a:cubicBezTo>
                    <a:pt x="942" y="526"/>
                    <a:pt x="942" y="526"/>
                    <a:pt x="942" y="526"/>
                  </a:cubicBezTo>
                  <a:close/>
                  <a:moveTo>
                    <a:pt x="581" y="257"/>
                  </a:moveTo>
                  <a:cubicBezTo>
                    <a:pt x="581" y="257"/>
                    <a:pt x="581" y="257"/>
                    <a:pt x="581" y="257"/>
                  </a:cubicBezTo>
                  <a:cubicBezTo>
                    <a:pt x="581" y="257"/>
                    <a:pt x="581" y="258"/>
                    <a:pt x="581" y="258"/>
                  </a:cubicBezTo>
                  <a:cubicBezTo>
                    <a:pt x="580" y="258"/>
                    <a:pt x="580" y="257"/>
                    <a:pt x="581" y="257"/>
                  </a:cubicBezTo>
                  <a:cubicBezTo>
                    <a:pt x="581" y="257"/>
                    <a:pt x="581" y="257"/>
                    <a:pt x="581" y="257"/>
                  </a:cubicBezTo>
                  <a:close/>
                  <a:moveTo>
                    <a:pt x="586" y="256"/>
                  </a:moveTo>
                  <a:cubicBezTo>
                    <a:pt x="587" y="255"/>
                    <a:pt x="586" y="252"/>
                    <a:pt x="587" y="252"/>
                  </a:cubicBezTo>
                  <a:cubicBezTo>
                    <a:pt x="588" y="251"/>
                    <a:pt x="591" y="252"/>
                    <a:pt x="591" y="252"/>
                  </a:cubicBezTo>
                  <a:cubicBezTo>
                    <a:pt x="593" y="252"/>
                    <a:pt x="595" y="252"/>
                    <a:pt x="596" y="254"/>
                  </a:cubicBezTo>
                  <a:cubicBezTo>
                    <a:pt x="596" y="256"/>
                    <a:pt x="595" y="257"/>
                    <a:pt x="595" y="258"/>
                  </a:cubicBezTo>
                  <a:cubicBezTo>
                    <a:pt x="594" y="259"/>
                    <a:pt x="592" y="262"/>
                    <a:pt x="592" y="263"/>
                  </a:cubicBezTo>
                  <a:cubicBezTo>
                    <a:pt x="590" y="264"/>
                    <a:pt x="585" y="259"/>
                    <a:pt x="583" y="258"/>
                  </a:cubicBezTo>
                  <a:cubicBezTo>
                    <a:pt x="583" y="258"/>
                    <a:pt x="583" y="256"/>
                    <a:pt x="583" y="256"/>
                  </a:cubicBezTo>
                  <a:cubicBezTo>
                    <a:pt x="584" y="255"/>
                    <a:pt x="585" y="256"/>
                    <a:pt x="585" y="256"/>
                  </a:cubicBezTo>
                  <a:cubicBezTo>
                    <a:pt x="585" y="256"/>
                    <a:pt x="586" y="256"/>
                    <a:pt x="586" y="256"/>
                  </a:cubicBezTo>
                  <a:close/>
                  <a:moveTo>
                    <a:pt x="690" y="299"/>
                  </a:moveTo>
                  <a:cubicBezTo>
                    <a:pt x="690" y="299"/>
                    <a:pt x="690" y="299"/>
                    <a:pt x="689" y="299"/>
                  </a:cubicBezTo>
                  <a:cubicBezTo>
                    <a:pt x="688" y="300"/>
                    <a:pt x="689" y="298"/>
                    <a:pt x="689" y="298"/>
                  </a:cubicBezTo>
                  <a:cubicBezTo>
                    <a:pt x="690" y="298"/>
                    <a:pt x="690" y="298"/>
                    <a:pt x="691" y="299"/>
                  </a:cubicBezTo>
                  <a:cubicBezTo>
                    <a:pt x="691" y="299"/>
                    <a:pt x="691" y="299"/>
                    <a:pt x="690" y="299"/>
                  </a:cubicBezTo>
                  <a:close/>
                  <a:moveTo>
                    <a:pt x="593" y="249"/>
                  </a:moveTo>
                  <a:cubicBezTo>
                    <a:pt x="592" y="249"/>
                    <a:pt x="592" y="248"/>
                    <a:pt x="592" y="248"/>
                  </a:cubicBezTo>
                  <a:cubicBezTo>
                    <a:pt x="593" y="248"/>
                    <a:pt x="593" y="248"/>
                    <a:pt x="593" y="249"/>
                  </a:cubicBezTo>
                  <a:close/>
                  <a:moveTo>
                    <a:pt x="690" y="300"/>
                  </a:moveTo>
                  <a:cubicBezTo>
                    <a:pt x="690" y="300"/>
                    <a:pt x="690" y="300"/>
                    <a:pt x="690" y="301"/>
                  </a:cubicBezTo>
                  <a:cubicBezTo>
                    <a:pt x="690" y="301"/>
                    <a:pt x="689" y="301"/>
                    <a:pt x="690" y="300"/>
                  </a:cubicBezTo>
                  <a:close/>
                  <a:moveTo>
                    <a:pt x="686" y="296"/>
                  </a:moveTo>
                  <a:cubicBezTo>
                    <a:pt x="686" y="296"/>
                    <a:pt x="689" y="295"/>
                    <a:pt x="689" y="295"/>
                  </a:cubicBezTo>
                  <a:cubicBezTo>
                    <a:pt x="690" y="296"/>
                    <a:pt x="689" y="297"/>
                    <a:pt x="689" y="297"/>
                  </a:cubicBezTo>
                  <a:cubicBezTo>
                    <a:pt x="688" y="298"/>
                    <a:pt x="688" y="298"/>
                    <a:pt x="687" y="298"/>
                  </a:cubicBezTo>
                  <a:cubicBezTo>
                    <a:pt x="687" y="298"/>
                    <a:pt x="686" y="296"/>
                    <a:pt x="686" y="297"/>
                  </a:cubicBezTo>
                  <a:cubicBezTo>
                    <a:pt x="686" y="296"/>
                    <a:pt x="686" y="296"/>
                    <a:pt x="686" y="296"/>
                  </a:cubicBezTo>
                  <a:close/>
                  <a:moveTo>
                    <a:pt x="661" y="293"/>
                  </a:moveTo>
                  <a:cubicBezTo>
                    <a:pt x="660" y="293"/>
                    <a:pt x="660" y="292"/>
                    <a:pt x="660" y="292"/>
                  </a:cubicBezTo>
                  <a:cubicBezTo>
                    <a:pt x="660" y="292"/>
                    <a:pt x="659" y="292"/>
                    <a:pt x="658" y="292"/>
                  </a:cubicBezTo>
                  <a:cubicBezTo>
                    <a:pt x="660" y="291"/>
                    <a:pt x="661" y="292"/>
                    <a:pt x="661" y="293"/>
                  </a:cubicBezTo>
                  <a:close/>
                  <a:moveTo>
                    <a:pt x="700" y="309"/>
                  </a:moveTo>
                  <a:cubicBezTo>
                    <a:pt x="700" y="310"/>
                    <a:pt x="700" y="310"/>
                    <a:pt x="700" y="310"/>
                  </a:cubicBezTo>
                  <a:cubicBezTo>
                    <a:pt x="700" y="310"/>
                    <a:pt x="700" y="310"/>
                    <a:pt x="700" y="310"/>
                  </a:cubicBezTo>
                  <a:cubicBezTo>
                    <a:pt x="699" y="310"/>
                    <a:pt x="699" y="310"/>
                    <a:pt x="700" y="309"/>
                  </a:cubicBezTo>
                  <a:close/>
                  <a:moveTo>
                    <a:pt x="683" y="300"/>
                  </a:moveTo>
                  <a:cubicBezTo>
                    <a:pt x="683" y="300"/>
                    <a:pt x="683" y="299"/>
                    <a:pt x="683" y="299"/>
                  </a:cubicBezTo>
                  <a:cubicBezTo>
                    <a:pt x="684" y="299"/>
                    <a:pt x="684" y="300"/>
                    <a:pt x="684" y="300"/>
                  </a:cubicBezTo>
                  <a:cubicBezTo>
                    <a:pt x="684" y="300"/>
                    <a:pt x="684" y="300"/>
                    <a:pt x="684" y="300"/>
                  </a:cubicBezTo>
                  <a:cubicBezTo>
                    <a:pt x="684" y="300"/>
                    <a:pt x="684" y="301"/>
                    <a:pt x="684" y="301"/>
                  </a:cubicBezTo>
                  <a:cubicBezTo>
                    <a:pt x="683" y="301"/>
                    <a:pt x="683" y="300"/>
                    <a:pt x="683" y="300"/>
                  </a:cubicBezTo>
                  <a:close/>
                  <a:moveTo>
                    <a:pt x="527" y="111"/>
                  </a:moveTo>
                  <a:cubicBezTo>
                    <a:pt x="527" y="109"/>
                    <a:pt x="529" y="111"/>
                    <a:pt x="529" y="111"/>
                  </a:cubicBezTo>
                  <a:cubicBezTo>
                    <a:pt x="528" y="111"/>
                    <a:pt x="527" y="112"/>
                    <a:pt x="527" y="111"/>
                  </a:cubicBezTo>
                  <a:close/>
                  <a:moveTo>
                    <a:pt x="457" y="103"/>
                  </a:moveTo>
                  <a:cubicBezTo>
                    <a:pt x="455" y="103"/>
                    <a:pt x="455" y="101"/>
                    <a:pt x="457" y="102"/>
                  </a:cubicBezTo>
                  <a:cubicBezTo>
                    <a:pt x="458" y="102"/>
                    <a:pt x="458" y="104"/>
                    <a:pt x="457" y="103"/>
                  </a:cubicBezTo>
                  <a:close/>
                  <a:moveTo>
                    <a:pt x="528" y="113"/>
                  </a:moveTo>
                  <a:cubicBezTo>
                    <a:pt x="528" y="112"/>
                    <a:pt x="528" y="112"/>
                    <a:pt x="529" y="113"/>
                  </a:cubicBezTo>
                  <a:cubicBezTo>
                    <a:pt x="528" y="113"/>
                    <a:pt x="528" y="113"/>
                    <a:pt x="528" y="113"/>
                  </a:cubicBezTo>
                  <a:close/>
                  <a:moveTo>
                    <a:pt x="451" y="163"/>
                  </a:moveTo>
                  <a:cubicBezTo>
                    <a:pt x="452" y="163"/>
                    <a:pt x="452" y="166"/>
                    <a:pt x="450" y="165"/>
                  </a:cubicBezTo>
                  <a:cubicBezTo>
                    <a:pt x="449" y="164"/>
                    <a:pt x="450" y="164"/>
                    <a:pt x="451" y="163"/>
                  </a:cubicBezTo>
                  <a:close/>
                  <a:moveTo>
                    <a:pt x="453" y="114"/>
                  </a:moveTo>
                  <a:cubicBezTo>
                    <a:pt x="452" y="113"/>
                    <a:pt x="456" y="113"/>
                    <a:pt x="456" y="115"/>
                  </a:cubicBezTo>
                  <a:cubicBezTo>
                    <a:pt x="456" y="116"/>
                    <a:pt x="453" y="114"/>
                    <a:pt x="453" y="114"/>
                  </a:cubicBezTo>
                  <a:close/>
                  <a:moveTo>
                    <a:pt x="456" y="217"/>
                  </a:moveTo>
                  <a:cubicBezTo>
                    <a:pt x="456" y="216"/>
                    <a:pt x="457" y="216"/>
                    <a:pt x="457" y="217"/>
                  </a:cubicBezTo>
                  <a:cubicBezTo>
                    <a:pt x="457" y="217"/>
                    <a:pt x="456" y="217"/>
                    <a:pt x="456" y="217"/>
                  </a:cubicBezTo>
                  <a:close/>
                  <a:moveTo>
                    <a:pt x="546" y="145"/>
                  </a:moveTo>
                  <a:cubicBezTo>
                    <a:pt x="546" y="143"/>
                    <a:pt x="546" y="142"/>
                    <a:pt x="548" y="142"/>
                  </a:cubicBezTo>
                  <a:cubicBezTo>
                    <a:pt x="548" y="141"/>
                    <a:pt x="549" y="138"/>
                    <a:pt x="550" y="138"/>
                  </a:cubicBezTo>
                  <a:cubicBezTo>
                    <a:pt x="551" y="138"/>
                    <a:pt x="552" y="142"/>
                    <a:pt x="552" y="143"/>
                  </a:cubicBezTo>
                  <a:cubicBezTo>
                    <a:pt x="551" y="145"/>
                    <a:pt x="553" y="145"/>
                    <a:pt x="554" y="145"/>
                  </a:cubicBezTo>
                  <a:cubicBezTo>
                    <a:pt x="557" y="145"/>
                    <a:pt x="556" y="145"/>
                    <a:pt x="558" y="146"/>
                  </a:cubicBezTo>
                  <a:cubicBezTo>
                    <a:pt x="559" y="147"/>
                    <a:pt x="559" y="148"/>
                    <a:pt x="558" y="148"/>
                  </a:cubicBezTo>
                  <a:cubicBezTo>
                    <a:pt x="558" y="150"/>
                    <a:pt x="557" y="150"/>
                    <a:pt x="556" y="151"/>
                  </a:cubicBezTo>
                  <a:cubicBezTo>
                    <a:pt x="556" y="151"/>
                    <a:pt x="553" y="150"/>
                    <a:pt x="553" y="150"/>
                  </a:cubicBezTo>
                  <a:cubicBezTo>
                    <a:pt x="553" y="150"/>
                    <a:pt x="553" y="150"/>
                    <a:pt x="553" y="150"/>
                  </a:cubicBezTo>
                  <a:cubicBezTo>
                    <a:pt x="552" y="149"/>
                    <a:pt x="550" y="150"/>
                    <a:pt x="549" y="149"/>
                  </a:cubicBezTo>
                  <a:cubicBezTo>
                    <a:pt x="548" y="147"/>
                    <a:pt x="547" y="146"/>
                    <a:pt x="546" y="144"/>
                  </a:cubicBezTo>
                  <a:cubicBezTo>
                    <a:pt x="546" y="144"/>
                    <a:pt x="546" y="144"/>
                    <a:pt x="546" y="145"/>
                  </a:cubicBezTo>
                  <a:close/>
                  <a:moveTo>
                    <a:pt x="451" y="104"/>
                  </a:moveTo>
                  <a:cubicBezTo>
                    <a:pt x="450" y="103"/>
                    <a:pt x="447" y="102"/>
                    <a:pt x="446" y="101"/>
                  </a:cubicBezTo>
                  <a:cubicBezTo>
                    <a:pt x="446" y="101"/>
                    <a:pt x="446" y="100"/>
                    <a:pt x="446" y="100"/>
                  </a:cubicBezTo>
                  <a:cubicBezTo>
                    <a:pt x="445" y="99"/>
                    <a:pt x="445" y="99"/>
                    <a:pt x="444" y="99"/>
                  </a:cubicBezTo>
                  <a:cubicBezTo>
                    <a:pt x="442" y="95"/>
                    <a:pt x="449" y="101"/>
                    <a:pt x="450" y="101"/>
                  </a:cubicBezTo>
                  <a:cubicBezTo>
                    <a:pt x="450" y="101"/>
                    <a:pt x="454" y="101"/>
                    <a:pt x="454" y="101"/>
                  </a:cubicBezTo>
                  <a:cubicBezTo>
                    <a:pt x="455" y="103"/>
                    <a:pt x="452" y="104"/>
                    <a:pt x="451" y="104"/>
                  </a:cubicBezTo>
                  <a:close/>
                  <a:moveTo>
                    <a:pt x="466" y="78"/>
                  </a:moveTo>
                  <a:cubicBezTo>
                    <a:pt x="468" y="78"/>
                    <a:pt x="464" y="83"/>
                    <a:pt x="463" y="81"/>
                  </a:cubicBezTo>
                  <a:cubicBezTo>
                    <a:pt x="463" y="80"/>
                    <a:pt x="466" y="79"/>
                    <a:pt x="466" y="79"/>
                  </a:cubicBezTo>
                  <a:cubicBezTo>
                    <a:pt x="465" y="79"/>
                    <a:pt x="465" y="79"/>
                    <a:pt x="466" y="78"/>
                  </a:cubicBezTo>
                  <a:close/>
                  <a:moveTo>
                    <a:pt x="555" y="177"/>
                  </a:moveTo>
                  <a:cubicBezTo>
                    <a:pt x="555" y="176"/>
                    <a:pt x="555" y="176"/>
                    <a:pt x="555" y="176"/>
                  </a:cubicBezTo>
                  <a:cubicBezTo>
                    <a:pt x="555" y="176"/>
                    <a:pt x="554" y="174"/>
                    <a:pt x="555" y="174"/>
                  </a:cubicBezTo>
                  <a:cubicBezTo>
                    <a:pt x="556" y="173"/>
                    <a:pt x="558" y="175"/>
                    <a:pt x="556" y="176"/>
                  </a:cubicBezTo>
                  <a:cubicBezTo>
                    <a:pt x="556" y="176"/>
                    <a:pt x="556" y="176"/>
                    <a:pt x="555" y="176"/>
                  </a:cubicBezTo>
                  <a:cubicBezTo>
                    <a:pt x="555" y="177"/>
                    <a:pt x="555" y="177"/>
                    <a:pt x="555" y="177"/>
                  </a:cubicBezTo>
                  <a:cubicBezTo>
                    <a:pt x="555" y="177"/>
                    <a:pt x="554" y="177"/>
                    <a:pt x="555" y="177"/>
                  </a:cubicBezTo>
                  <a:close/>
                  <a:moveTo>
                    <a:pt x="730" y="313"/>
                  </a:moveTo>
                  <a:cubicBezTo>
                    <a:pt x="729" y="313"/>
                    <a:pt x="729" y="313"/>
                    <a:pt x="729" y="312"/>
                  </a:cubicBezTo>
                  <a:cubicBezTo>
                    <a:pt x="729" y="312"/>
                    <a:pt x="730" y="312"/>
                    <a:pt x="730" y="313"/>
                  </a:cubicBezTo>
                  <a:cubicBezTo>
                    <a:pt x="730" y="313"/>
                    <a:pt x="730" y="313"/>
                    <a:pt x="730" y="313"/>
                  </a:cubicBezTo>
                  <a:close/>
                  <a:moveTo>
                    <a:pt x="552" y="170"/>
                  </a:moveTo>
                  <a:cubicBezTo>
                    <a:pt x="553" y="170"/>
                    <a:pt x="552" y="170"/>
                    <a:pt x="552" y="171"/>
                  </a:cubicBezTo>
                  <a:cubicBezTo>
                    <a:pt x="552" y="171"/>
                    <a:pt x="552" y="171"/>
                    <a:pt x="551" y="172"/>
                  </a:cubicBezTo>
                  <a:cubicBezTo>
                    <a:pt x="551" y="172"/>
                    <a:pt x="550" y="172"/>
                    <a:pt x="550" y="172"/>
                  </a:cubicBezTo>
                  <a:cubicBezTo>
                    <a:pt x="549" y="173"/>
                    <a:pt x="549" y="172"/>
                    <a:pt x="549" y="172"/>
                  </a:cubicBezTo>
                  <a:cubicBezTo>
                    <a:pt x="549" y="171"/>
                    <a:pt x="550" y="170"/>
                    <a:pt x="550" y="169"/>
                  </a:cubicBezTo>
                  <a:cubicBezTo>
                    <a:pt x="551" y="169"/>
                    <a:pt x="552" y="169"/>
                    <a:pt x="552" y="170"/>
                  </a:cubicBezTo>
                  <a:close/>
                  <a:moveTo>
                    <a:pt x="482" y="203"/>
                  </a:moveTo>
                  <a:cubicBezTo>
                    <a:pt x="483" y="203"/>
                    <a:pt x="483" y="204"/>
                    <a:pt x="482" y="204"/>
                  </a:cubicBezTo>
                  <a:cubicBezTo>
                    <a:pt x="482" y="204"/>
                    <a:pt x="481" y="203"/>
                    <a:pt x="482" y="203"/>
                  </a:cubicBezTo>
                  <a:close/>
                  <a:moveTo>
                    <a:pt x="491" y="76"/>
                  </a:moveTo>
                  <a:cubicBezTo>
                    <a:pt x="491" y="76"/>
                    <a:pt x="492" y="76"/>
                    <a:pt x="491" y="77"/>
                  </a:cubicBezTo>
                  <a:cubicBezTo>
                    <a:pt x="492" y="78"/>
                    <a:pt x="491" y="78"/>
                    <a:pt x="491" y="79"/>
                  </a:cubicBezTo>
                  <a:cubicBezTo>
                    <a:pt x="491" y="79"/>
                    <a:pt x="491" y="80"/>
                    <a:pt x="491" y="80"/>
                  </a:cubicBezTo>
                  <a:cubicBezTo>
                    <a:pt x="490" y="80"/>
                    <a:pt x="490" y="81"/>
                    <a:pt x="491" y="81"/>
                  </a:cubicBezTo>
                  <a:cubicBezTo>
                    <a:pt x="491" y="83"/>
                    <a:pt x="492" y="84"/>
                    <a:pt x="490" y="85"/>
                  </a:cubicBezTo>
                  <a:cubicBezTo>
                    <a:pt x="490" y="86"/>
                    <a:pt x="488" y="86"/>
                    <a:pt x="488" y="86"/>
                  </a:cubicBezTo>
                  <a:cubicBezTo>
                    <a:pt x="488" y="87"/>
                    <a:pt x="488" y="87"/>
                    <a:pt x="486" y="87"/>
                  </a:cubicBezTo>
                  <a:cubicBezTo>
                    <a:pt x="486" y="88"/>
                    <a:pt x="485" y="88"/>
                    <a:pt x="485" y="88"/>
                  </a:cubicBezTo>
                  <a:cubicBezTo>
                    <a:pt x="484" y="89"/>
                    <a:pt x="481" y="89"/>
                    <a:pt x="482" y="91"/>
                  </a:cubicBezTo>
                  <a:cubicBezTo>
                    <a:pt x="482" y="92"/>
                    <a:pt x="486" y="89"/>
                    <a:pt x="486" y="88"/>
                  </a:cubicBezTo>
                  <a:cubicBezTo>
                    <a:pt x="488" y="88"/>
                    <a:pt x="490" y="87"/>
                    <a:pt x="489" y="90"/>
                  </a:cubicBezTo>
                  <a:cubicBezTo>
                    <a:pt x="487" y="92"/>
                    <a:pt x="485" y="91"/>
                    <a:pt x="486" y="94"/>
                  </a:cubicBezTo>
                  <a:cubicBezTo>
                    <a:pt x="486" y="94"/>
                    <a:pt x="486" y="94"/>
                    <a:pt x="486" y="94"/>
                  </a:cubicBezTo>
                  <a:cubicBezTo>
                    <a:pt x="486" y="94"/>
                    <a:pt x="486" y="94"/>
                    <a:pt x="486" y="94"/>
                  </a:cubicBezTo>
                  <a:cubicBezTo>
                    <a:pt x="485" y="91"/>
                    <a:pt x="491" y="89"/>
                    <a:pt x="492" y="88"/>
                  </a:cubicBezTo>
                  <a:cubicBezTo>
                    <a:pt x="492" y="87"/>
                    <a:pt x="492" y="81"/>
                    <a:pt x="495" y="82"/>
                  </a:cubicBezTo>
                  <a:cubicBezTo>
                    <a:pt x="495" y="81"/>
                    <a:pt x="493" y="79"/>
                    <a:pt x="496" y="78"/>
                  </a:cubicBezTo>
                  <a:cubicBezTo>
                    <a:pt x="496" y="79"/>
                    <a:pt x="498" y="78"/>
                    <a:pt x="499" y="78"/>
                  </a:cubicBezTo>
                  <a:cubicBezTo>
                    <a:pt x="499" y="78"/>
                    <a:pt x="500" y="79"/>
                    <a:pt x="500" y="79"/>
                  </a:cubicBezTo>
                  <a:cubicBezTo>
                    <a:pt x="500" y="79"/>
                    <a:pt x="502" y="81"/>
                    <a:pt x="500" y="80"/>
                  </a:cubicBezTo>
                  <a:cubicBezTo>
                    <a:pt x="500" y="80"/>
                    <a:pt x="500" y="80"/>
                    <a:pt x="500" y="80"/>
                  </a:cubicBezTo>
                  <a:cubicBezTo>
                    <a:pt x="501" y="80"/>
                    <a:pt x="501" y="80"/>
                    <a:pt x="502" y="81"/>
                  </a:cubicBezTo>
                  <a:cubicBezTo>
                    <a:pt x="502" y="81"/>
                    <a:pt x="503" y="83"/>
                    <a:pt x="504" y="84"/>
                  </a:cubicBezTo>
                  <a:cubicBezTo>
                    <a:pt x="505" y="84"/>
                    <a:pt x="504" y="85"/>
                    <a:pt x="504" y="85"/>
                  </a:cubicBezTo>
                  <a:cubicBezTo>
                    <a:pt x="504" y="85"/>
                    <a:pt x="505" y="86"/>
                    <a:pt x="505" y="86"/>
                  </a:cubicBezTo>
                  <a:cubicBezTo>
                    <a:pt x="506" y="87"/>
                    <a:pt x="506" y="90"/>
                    <a:pt x="504" y="90"/>
                  </a:cubicBezTo>
                  <a:cubicBezTo>
                    <a:pt x="505" y="91"/>
                    <a:pt x="505" y="92"/>
                    <a:pt x="504" y="93"/>
                  </a:cubicBezTo>
                  <a:cubicBezTo>
                    <a:pt x="504" y="93"/>
                    <a:pt x="504" y="94"/>
                    <a:pt x="504" y="94"/>
                  </a:cubicBezTo>
                  <a:cubicBezTo>
                    <a:pt x="505" y="94"/>
                    <a:pt x="505" y="95"/>
                    <a:pt x="504" y="96"/>
                  </a:cubicBezTo>
                  <a:cubicBezTo>
                    <a:pt x="504" y="96"/>
                    <a:pt x="503" y="97"/>
                    <a:pt x="504" y="98"/>
                  </a:cubicBezTo>
                  <a:cubicBezTo>
                    <a:pt x="504" y="99"/>
                    <a:pt x="504" y="99"/>
                    <a:pt x="504" y="99"/>
                  </a:cubicBezTo>
                  <a:cubicBezTo>
                    <a:pt x="504" y="100"/>
                    <a:pt x="504" y="101"/>
                    <a:pt x="504" y="102"/>
                  </a:cubicBezTo>
                  <a:cubicBezTo>
                    <a:pt x="504" y="103"/>
                    <a:pt x="504" y="107"/>
                    <a:pt x="503" y="108"/>
                  </a:cubicBezTo>
                  <a:cubicBezTo>
                    <a:pt x="502" y="109"/>
                    <a:pt x="499" y="105"/>
                    <a:pt x="500" y="108"/>
                  </a:cubicBezTo>
                  <a:cubicBezTo>
                    <a:pt x="500" y="109"/>
                    <a:pt x="502" y="111"/>
                    <a:pt x="503" y="112"/>
                  </a:cubicBezTo>
                  <a:cubicBezTo>
                    <a:pt x="503" y="113"/>
                    <a:pt x="503" y="113"/>
                    <a:pt x="503" y="114"/>
                  </a:cubicBezTo>
                  <a:cubicBezTo>
                    <a:pt x="503" y="114"/>
                    <a:pt x="504" y="114"/>
                    <a:pt x="504" y="115"/>
                  </a:cubicBezTo>
                  <a:cubicBezTo>
                    <a:pt x="506" y="117"/>
                    <a:pt x="505" y="119"/>
                    <a:pt x="505" y="121"/>
                  </a:cubicBezTo>
                  <a:cubicBezTo>
                    <a:pt x="504" y="123"/>
                    <a:pt x="501" y="124"/>
                    <a:pt x="499" y="124"/>
                  </a:cubicBezTo>
                  <a:cubicBezTo>
                    <a:pt x="498" y="125"/>
                    <a:pt x="497" y="125"/>
                    <a:pt x="496" y="124"/>
                  </a:cubicBezTo>
                  <a:cubicBezTo>
                    <a:pt x="496" y="124"/>
                    <a:pt x="496" y="124"/>
                    <a:pt x="495" y="124"/>
                  </a:cubicBezTo>
                  <a:cubicBezTo>
                    <a:pt x="495" y="125"/>
                    <a:pt x="495" y="125"/>
                    <a:pt x="494" y="125"/>
                  </a:cubicBezTo>
                  <a:cubicBezTo>
                    <a:pt x="494" y="125"/>
                    <a:pt x="492" y="124"/>
                    <a:pt x="492" y="124"/>
                  </a:cubicBezTo>
                  <a:cubicBezTo>
                    <a:pt x="491" y="123"/>
                    <a:pt x="490" y="124"/>
                    <a:pt x="489" y="124"/>
                  </a:cubicBezTo>
                  <a:cubicBezTo>
                    <a:pt x="488" y="124"/>
                    <a:pt x="487" y="123"/>
                    <a:pt x="486" y="122"/>
                  </a:cubicBezTo>
                  <a:cubicBezTo>
                    <a:pt x="486" y="121"/>
                    <a:pt x="485" y="120"/>
                    <a:pt x="484" y="119"/>
                  </a:cubicBezTo>
                  <a:cubicBezTo>
                    <a:pt x="483" y="118"/>
                    <a:pt x="484" y="118"/>
                    <a:pt x="482" y="118"/>
                  </a:cubicBezTo>
                  <a:cubicBezTo>
                    <a:pt x="481" y="118"/>
                    <a:pt x="480" y="117"/>
                    <a:pt x="480" y="117"/>
                  </a:cubicBezTo>
                  <a:cubicBezTo>
                    <a:pt x="476" y="121"/>
                    <a:pt x="476" y="115"/>
                    <a:pt x="475" y="114"/>
                  </a:cubicBezTo>
                  <a:cubicBezTo>
                    <a:pt x="473" y="114"/>
                    <a:pt x="472" y="117"/>
                    <a:pt x="470" y="116"/>
                  </a:cubicBezTo>
                  <a:cubicBezTo>
                    <a:pt x="469" y="115"/>
                    <a:pt x="469" y="114"/>
                    <a:pt x="469" y="113"/>
                  </a:cubicBezTo>
                  <a:cubicBezTo>
                    <a:pt x="469" y="112"/>
                    <a:pt x="469" y="112"/>
                    <a:pt x="469" y="111"/>
                  </a:cubicBezTo>
                  <a:cubicBezTo>
                    <a:pt x="469" y="111"/>
                    <a:pt x="468" y="111"/>
                    <a:pt x="468" y="110"/>
                  </a:cubicBezTo>
                  <a:cubicBezTo>
                    <a:pt x="467" y="108"/>
                    <a:pt x="467" y="107"/>
                    <a:pt x="467" y="105"/>
                  </a:cubicBezTo>
                  <a:cubicBezTo>
                    <a:pt x="467" y="103"/>
                    <a:pt x="468" y="100"/>
                    <a:pt x="466" y="100"/>
                  </a:cubicBezTo>
                  <a:cubicBezTo>
                    <a:pt x="464" y="100"/>
                    <a:pt x="464" y="103"/>
                    <a:pt x="463" y="100"/>
                  </a:cubicBezTo>
                  <a:cubicBezTo>
                    <a:pt x="463" y="100"/>
                    <a:pt x="464" y="97"/>
                    <a:pt x="462" y="97"/>
                  </a:cubicBezTo>
                  <a:cubicBezTo>
                    <a:pt x="460" y="97"/>
                    <a:pt x="461" y="100"/>
                    <a:pt x="460" y="101"/>
                  </a:cubicBezTo>
                  <a:cubicBezTo>
                    <a:pt x="459" y="101"/>
                    <a:pt x="459" y="101"/>
                    <a:pt x="459" y="100"/>
                  </a:cubicBezTo>
                  <a:cubicBezTo>
                    <a:pt x="459" y="100"/>
                    <a:pt x="459" y="99"/>
                    <a:pt x="458" y="99"/>
                  </a:cubicBezTo>
                  <a:cubicBezTo>
                    <a:pt x="458" y="99"/>
                    <a:pt x="458" y="98"/>
                    <a:pt x="457" y="98"/>
                  </a:cubicBezTo>
                  <a:cubicBezTo>
                    <a:pt x="457" y="97"/>
                    <a:pt x="456" y="98"/>
                    <a:pt x="457" y="97"/>
                  </a:cubicBezTo>
                  <a:cubicBezTo>
                    <a:pt x="457" y="96"/>
                    <a:pt x="459" y="96"/>
                    <a:pt x="459" y="96"/>
                  </a:cubicBezTo>
                  <a:cubicBezTo>
                    <a:pt x="462" y="95"/>
                    <a:pt x="462" y="92"/>
                    <a:pt x="464" y="91"/>
                  </a:cubicBezTo>
                  <a:cubicBezTo>
                    <a:pt x="464" y="90"/>
                    <a:pt x="466" y="89"/>
                    <a:pt x="466" y="88"/>
                  </a:cubicBezTo>
                  <a:cubicBezTo>
                    <a:pt x="467" y="86"/>
                    <a:pt x="466" y="87"/>
                    <a:pt x="466" y="85"/>
                  </a:cubicBezTo>
                  <a:cubicBezTo>
                    <a:pt x="465" y="82"/>
                    <a:pt x="467" y="81"/>
                    <a:pt x="469" y="80"/>
                  </a:cubicBezTo>
                  <a:cubicBezTo>
                    <a:pt x="469" y="78"/>
                    <a:pt x="471" y="78"/>
                    <a:pt x="471" y="76"/>
                  </a:cubicBezTo>
                  <a:cubicBezTo>
                    <a:pt x="472" y="77"/>
                    <a:pt x="471" y="78"/>
                    <a:pt x="472" y="79"/>
                  </a:cubicBezTo>
                  <a:cubicBezTo>
                    <a:pt x="473" y="79"/>
                    <a:pt x="473" y="79"/>
                    <a:pt x="473" y="79"/>
                  </a:cubicBezTo>
                  <a:cubicBezTo>
                    <a:pt x="475" y="77"/>
                    <a:pt x="474" y="77"/>
                    <a:pt x="476" y="76"/>
                  </a:cubicBezTo>
                  <a:cubicBezTo>
                    <a:pt x="478" y="75"/>
                    <a:pt x="480" y="76"/>
                    <a:pt x="483" y="75"/>
                  </a:cubicBezTo>
                  <a:cubicBezTo>
                    <a:pt x="485" y="75"/>
                    <a:pt x="486" y="73"/>
                    <a:pt x="488" y="74"/>
                  </a:cubicBezTo>
                  <a:cubicBezTo>
                    <a:pt x="489" y="74"/>
                    <a:pt x="491" y="76"/>
                    <a:pt x="491" y="76"/>
                  </a:cubicBezTo>
                  <a:close/>
                  <a:moveTo>
                    <a:pt x="505" y="91"/>
                  </a:moveTo>
                  <a:cubicBezTo>
                    <a:pt x="506" y="91"/>
                    <a:pt x="507" y="92"/>
                    <a:pt x="507" y="93"/>
                  </a:cubicBezTo>
                  <a:cubicBezTo>
                    <a:pt x="507" y="94"/>
                    <a:pt x="505" y="95"/>
                    <a:pt x="505" y="95"/>
                  </a:cubicBezTo>
                  <a:cubicBezTo>
                    <a:pt x="505" y="95"/>
                    <a:pt x="505" y="91"/>
                    <a:pt x="505" y="91"/>
                  </a:cubicBezTo>
                  <a:close/>
                  <a:moveTo>
                    <a:pt x="506" y="102"/>
                  </a:moveTo>
                  <a:cubicBezTo>
                    <a:pt x="505" y="102"/>
                    <a:pt x="505" y="103"/>
                    <a:pt x="505" y="103"/>
                  </a:cubicBezTo>
                  <a:cubicBezTo>
                    <a:pt x="504" y="102"/>
                    <a:pt x="506" y="100"/>
                    <a:pt x="506" y="102"/>
                  </a:cubicBezTo>
                  <a:close/>
                  <a:moveTo>
                    <a:pt x="496" y="132"/>
                  </a:moveTo>
                  <a:cubicBezTo>
                    <a:pt x="496" y="131"/>
                    <a:pt x="495" y="130"/>
                    <a:pt x="497" y="130"/>
                  </a:cubicBezTo>
                  <a:cubicBezTo>
                    <a:pt x="497" y="130"/>
                    <a:pt x="497" y="131"/>
                    <a:pt x="497" y="132"/>
                  </a:cubicBezTo>
                  <a:cubicBezTo>
                    <a:pt x="497" y="132"/>
                    <a:pt x="497" y="133"/>
                    <a:pt x="497" y="133"/>
                  </a:cubicBezTo>
                  <a:cubicBezTo>
                    <a:pt x="497" y="134"/>
                    <a:pt x="497" y="135"/>
                    <a:pt x="497" y="136"/>
                  </a:cubicBezTo>
                  <a:cubicBezTo>
                    <a:pt x="496" y="135"/>
                    <a:pt x="496" y="133"/>
                    <a:pt x="496" y="132"/>
                  </a:cubicBezTo>
                  <a:close/>
                  <a:moveTo>
                    <a:pt x="488" y="192"/>
                  </a:moveTo>
                  <a:cubicBezTo>
                    <a:pt x="488" y="193"/>
                    <a:pt x="488" y="194"/>
                    <a:pt x="488" y="195"/>
                  </a:cubicBezTo>
                  <a:cubicBezTo>
                    <a:pt x="487" y="194"/>
                    <a:pt x="487" y="193"/>
                    <a:pt x="488" y="192"/>
                  </a:cubicBezTo>
                  <a:close/>
                  <a:moveTo>
                    <a:pt x="489" y="191"/>
                  </a:moveTo>
                  <a:cubicBezTo>
                    <a:pt x="488" y="192"/>
                    <a:pt x="488" y="191"/>
                    <a:pt x="487" y="191"/>
                  </a:cubicBezTo>
                  <a:cubicBezTo>
                    <a:pt x="487" y="191"/>
                    <a:pt x="489" y="190"/>
                    <a:pt x="489" y="191"/>
                  </a:cubicBezTo>
                  <a:close/>
                  <a:moveTo>
                    <a:pt x="508" y="132"/>
                  </a:moveTo>
                  <a:cubicBezTo>
                    <a:pt x="506" y="133"/>
                    <a:pt x="507" y="135"/>
                    <a:pt x="507" y="136"/>
                  </a:cubicBezTo>
                  <a:cubicBezTo>
                    <a:pt x="506" y="138"/>
                    <a:pt x="505" y="140"/>
                    <a:pt x="504" y="142"/>
                  </a:cubicBezTo>
                  <a:cubicBezTo>
                    <a:pt x="502" y="146"/>
                    <a:pt x="500" y="150"/>
                    <a:pt x="502" y="154"/>
                  </a:cubicBezTo>
                  <a:cubicBezTo>
                    <a:pt x="503" y="153"/>
                    <a:pt x="503" y="154"/>
                    <a:pt x="504" y="154"/>
                  </a:cubicBezTo>
                  <a:cubicBezTo>
                    <a:pt x="506" y="153"/>
                    <a:pt x="507" y="152"/>
                    <a:pt x="508" y="151"/>
                  </a:cubicBezTo>
                  <a:cubicBezTo>
                    <a:pt x="509" y="150"/>
                    <a:pt x="511" y="148"/>
                    <a:pt x="512" y="147"/>
                  </a:cubicBezTo>
                  <a:cubicBezTo>
                    <a:pt x="514" y="146"/>
                    <a:pt x="515" y="147"/>
                    <a:pt x="517" y="146"/>
                  </a:cubicBezTo>
                  <a:cubicBezTo>
                    <a:pt x="517" y="146"/>
                    <a:pt x="517" y="146"/>
                    <a:pt x="517" y="146"/>
                  </a:cubicBezTo>
                  <a:cubicBezTo>
                    <a:pt x="517" y="146"/>
                    <a:pt x="518" y="146"/>
                    <a:pt x="518" y="146"/>
                  </a:cubicBezTo>
                  <a:cubicBezTo>
                    <a:pt x="518" y="146"/>
                    <a:pt x="518" y="146"/>
                    <a:pt x="518" y="146"/>
                  </a:cubicBezTo>
                  <a:cubicBezTo>
                    <a:pt x="518" y="146"/>
                    <a:pt x="518" y="146"/>
                    <a:pt x="518" y="146"/>
                  </a:cubicBezTo>
                  <a:cubicBezTo>
                    <a:pt x="519" y="146"/>
                    <a:pt x="520" y="146"/>
                    <a:pt x="520" y="145"/>
                  </a:cubicBezTo>
                  <a:cubicBezTo>
                    <a:pt x="521" y="145"/>
                    <a:pt x="522" y="145"/>
                    <a:pt x="523" y="145"/>
                  </a:cubicBezTo>
                  <a:cubicBezTo>
                    <a:pt x="523" y="145"/>
                    <a:pt x="523" y="145"/>
                    <a:pt x="523" y="145"/>
                  </a:cubicBezTo>
                  <a:cubicBezTo>
                    <a:pt x="523" y="145"/>
                    <a:pt x="523" y="145"/>
                    <a:pt x="523" y="145"/>
                  </a:cubicBezTo>
                  <a:cubicBezTo>
                    <a:pt x="524" y="146"/>
                    <a:pt x="523" y="147"/>
                    <a:pt x="524" y="147"/>
                  </a:cubicBezTo>
                  <a:cubicBezTo>
                    <a:pt x="525" y="147"/>
                    <a:pt x="524" y="145"/>
                    <a:pt x="525" y="145"/>
                  </a:cubicBezTo>
                  <a:cubicBezTo>
                    <a:pt x="526" y="145"/>
                    <a:pt x="526" y="145"/>
                    <a:pt x="527" y="145"/>
                  </a:cubicBezTo>
                  <a:cubicBezTo>
                    <a:pt x="527" y="145"/>
                    <a:pt x="527" y="145"/>
                    <a:pt x="527" y="145"/>
                  </a:cubicBezTo>
                  <a:cubicBezTo>
                    <a:pt x="527" y="145"/>
                    <a:pt x="527" y="145"/>
                    <a:pt x="527" y="145"/>
                  </a:cubicBezTo>
                  <a:cubicBezTo>
                    <a:pt x="527" y="145"/>
                    <a:pt x="528" y="144"/>
                    <a:pt x="528" y="144"/>
                  </a:cubicBezTo>
                  <a:cubicBezTo>
                    <a:pt x="529" y="144"/>
                    <a:pt x="530" y="145"/>
                    <a:pt x="530" y="144"/>
                  </a:cubicBezTo>
                  <a:cubicBezTo>
                    <a:pt x="530" y="144"/>
                    <a:pt x="530" y="144"/>
                    <a:pt x="530" y="144"/>
                  </a:cubicBezTo>
                  <a:cubicBezTo>
                    <a:pt x="532" y="143"/>
                    <a:pt x="533" y="142"/>
                    <a:pt x="534" y="142"/>
                  </a:cubicBezTo>
                  <a:cubicBezTo>
                    <a:pt x="535" y="141"/>
                    <a:pt x="536" y="142"/>
                    <a:pt x="536" y="141"/>
                  </a:cubicBezTo>
                  <a:cubicBezTo>
                    <a:pt x="536" y="141"/>
                    <a:pt x="536" y="141"/>
                    <a:pt x="536" y="141"/>
                  </a:cubicBezTo>
                  <a:cubicBezTo>
                    <a:pt x="540" y="142"/>
                    <a:pt x="541" y="136"/>
                    <a:pt x="542" y="134"/>
                  </a:cubicBezTo>
                  <a:cubicBezTo>
                    <a:pt x="542" y="134"/>
                    <a:pt x="542" y="133"/>
                    <a:pt x="542" y="133"/>
                  </a:cubicBezTo>
                  <a:cubicBezTo>
                    <a:pt x="542" y="133"/>
                    <a:pt x="542" y="133"/>
                    <a:pt x="542" y="133"/>
                  </a:cubicBezTo>
                  <a:cubicBezTo>
                    <a:pt x="542" y="133"/>
                    <a:pt x="542" y="133"/>
                    <a:pt x="542" y="133"/>
                  </a:cubicBezTo>
                  <a:cubicBezTo>
                    <a:pt x="541" y="131"/>
                    <a:pt x="542" y="130"/>
                    <a:pt x="541" y="129"/>
                  </a:cubicBezTo>
                  <a:cubicBezTo>
                    <a:pt x="541" y="129"/>
                    <a:pt x="541" y="129"/>
                    <a:pt x="541" y="129"/>
                  </a:cubicBezTo>
                  <a:cubicBezTo>
                    <a:pt x="541" y="129"/>
                    <a:pt x="541" y="129"/>
                    <a:pt x="541" y="129"/>
                  </a:cubicBezTo>
                  <a:cubicBezTo>
                    <a:pt x="541" y="129"/>
                    <a:pt x="542" y="128"/>
                    <a:pt x="541" y="128"/>
                  </a:cubicBezTo>
                  <a:cubicBezTo>
                    <a:pt x="541" y="128"/>
                    <a:pt x="541" y="128"/>
                    <a:pt x="541" y="128"/>
                  </a:cubicBezTo>
                  <a:cubicBezTo>
                    <a:pt x="541" y="128"/>
                    <a:pt x="541" y="128"/>
                    <a:pt x="541" y="128"/>
                  </a:cubicBezTo>
                  <a:cubicBezTo>
                    <a:pt x="541" y="127"/>
                    <a:pt x="541" y="126"/>
                    <a:pt x="541" y="125"/>
                  </a:cubicBezTo>
                  <a:cubicBezTo>
                    <a:pt x="540" y="123"/>
                    <a:pt x="537" y="122"/>
                    <a:pt x="537" y="125"/>
                  </a:cubicBezTo>
                  <a:cubicBezTo>
                    <a:pt x="537" y="125"/>
                    <a:pt x="536" y="124"/>
                    <a:pt x="536" y="124"/>
                  </a:cubicBezTo>
                  <a:cubicBezTo>
                    <a:pt x="536" y="124"/>
                    <a:pt x="536" y="124"/>
                    <a:pt x="536" y="124"/>
                  </a:cubicBezTo>
                  <a:cubicBezTo>
                    <a:pt x="536" y="124"/>
                    <a:pt x="536" y="124"/>
                    <a:pt x="536" y="124"/>
                  </a:cubicBezTo>
                  <a:cubicBezTo>
                    <a:pt x="536" y="124"/>
                    <a:pt x="536" y="124"/>
                    <a:pt x="535" y="124"/>
                  </a:cubicBezTo>
                  <a:cubicBezTo>
                    <a:pt x="535" y="124"/>
                    <a:pt x="535" y="124"/>
                    <a:pt x="535" y="124"/>
                  </a:cubicBezTo>
                  <a:cubicBezTo>
                    <a:pt x="535" y="122"/>
                    <a:pt x="537" y="122"/>
                    <a:pt x="535" y="120"/>
                  </a:cubicBezTo>
                  <a:cubicBezTo>
                    <a:pt x="535" y="120"/>
                    <a:pt x="535" y="120"/>
                    <a:pt x="535" y="120"/>
                  </a:cubicBezTo>
                  <a:cubicBezTo>
                    <a:pt x="535" y="119"/>
                    <a:pt x="535" y="118"/>
                    <a:pt x="533" y="118"/>
                  </a:cubicBezTo>
                  <a:cubicBezTo>
                    <a:pt x="533" y="117"/>
                    <a:pt x="533" y="117"/>
                    <a:pt x="533" y="117"/>
                  </a:cubicBezTo>
                  <a:cubicBezTo>
                    <a:pt x="534" y="118"/>
                    <a:pt x="534" y="117"/>
                    <a:pt x="535" y="116"/>
                  </a:cubicBezTo>
                  <a:cubicBezTo>
                    <a:pt x="534" y="117"/>
                    <a:pt x="534" y="117"/>
                    <a:pt x="533" y="117"/>
                  </a:cubicBezTo>
                  <a:cubicBezTo>
                    <a:pt x="533" y="117"/>
                    <a:pt x="533" y="116"/>
                    <a:pt x="533" y="116"/>
                  </a:cubicBezTo>
                  <a:cubicBezTo>
                    <a:pt x="532" y="116"/>
                    <a:pt x="532" y="115"/>
                    <a:pt x="532" y="115"/>
                  </a:cubicBezTo>
                  <a:cubicBezTo>
                    <a:pt x="533" y="114"/>
                    <a:pt x="533" y="113"/>
                    <a:pt x="532" y="113"/>
                  </a:cubicBezTo>
                  <a:cubicBezTo>
                    <a:pt x="532" y="113"/>
                    <a:pt x="532" y="113"/>
                    <a:pt x="532" y="113"/>
                  </a:cubicBezTo>
                  <a:cubicBezTo>
                    <a:pt x="532" y="113"/>
                    <a:pt x="532" y="113"/>
                    <a:pt x="532" y="113"/>
                  </a:cubicBezTo>
                  <a:cubicBezTo>
                    <a:pt x="532" y="113"/>
                    <a:pt x="532" y="113"/>
                    <a:pt x="532" y="113"/>
                  </a:cubicBezTo>
                  <a:cubicBezTo>
                    <a:pt x="531" y="112"/>
                    <a:pt x="532" y="112"/>
                    <a:pt x="531" y="111"/>
                  </a:cubicBezTo>
                  <a:cubicBezTo>
                    <a:pt x="531" y="111"/>
                    <a:pt x="531" y="111"/>
                    <a:pt x="531" y="111"/>
                  </a:cubicBezTo>
                  <a:cubicBezTo>
                    <a:pt x="531" y="112"/>
                    <a:pt x="531" y="113"/>
                    <a:pt x="530" y="113"/>
                  </a:cubicBezTo>
                  <a:cubicBezTo>
                    <a:pt x="530" y="112"/>
                    <a:pt x="530" y="112"/>
                    <a:pt x="529" y="111"/>
                  </a:cubicBezTo>
                  <a:cubicBezTo>
                    <a:pt x="528" y="114"/>
                    <a:pt x="526" y="115"/>
                    <a:pt x="525" y="117"/>
                  </a:cubicBezTo>
                  <a:cubicBezTo>
                    <a:pt x="524" y="119"/>
                    <a:pt x="524" y="120"/>
                    <a:pt x="524" y="121"/>
                  </a:cubicBezTo>
                  <a:cubicBezTo>
                    <a:pt x="523" y="122"/>
                    <a:pt x="523" y="124"/>
                    <a:pt x="522" y="124"/>
                  </a:cubicBezTo>
                  <a:cubicBezTo>
                    <a:pt x="521" y="124"/>
                    <a:pt x="523" y="119"/>
                    <a:pt x="524" y="118"/>
                  </a:cubicBezTo>
                  <a:cubicBezTo>
                    <a:pt x="524" y="117"/>
                    <a:pt x="524" y="116"/>
                    <a:pt x="524" y="114"/>
                  </a:cubicBezTo>
                  <a:cubicBezTo>
                    <a:pt x="524" y="114"/>
                    <a:pt x="524" y="113"/>
                    <a:pt x="524" y="113"/>
                  </a:cubicBezTo>
                  <a:cubicBezTo>
                    <a:pt x="524" y="112"/>
                    <a:pt x="524" y="111"/>
                    <a:pt x="524" y="111"/>
                  </a:cubicBezTo>
                  <a:cubicBezTo>
                    <a:pt x="524" y="111"/>
                    <a:pt x="524" y="111"/>
                    <a:pt x="524" y="111"/>
                  </a:cubicBezTo>
                  <a:cubicBezTo>
                    <a:pt x="524" y="111"/>
                    <a:pt x="524" y="111"/>
                    <a:pt x="524" y="111"/>
                  </a:cubicBezTo>
                  <a:cubicBezTo>
                    <a:pt x="526" y="108"/>
                    <a:pt x="527" y="107"/>
                    <a:pt x="525" y="105"/>
                  </a:cubicBezTo>
                  <a:cubicBezTo>
                    <a:pt x="524" y="103"/>
                    <a:pt x="522" y="101"/>
                    <a:pt x="520" y="103"/>
                  </a:cubicBezTo>
                  <a:cubicBezTo>
                    <a:pt x="519" y="105"/>
                    <a:pt x="521" y="107"/>
                    <a:pt x="520" y="109"/>
                  </a:cubicBezTo>
                  <a:cubicBezTo>
                    <a:pt x="519" y="112"/>
                    <a:pt x="519" y="107"/>
                    <a:pt x="518" y="106"/>
                  </a:cubicBezTo>
                  <a:cubicBezTo>
                    <a:pt x="518" y="106"/>
                    <a:pt x="518" y="106"/>
                    <a:pt x="518" y="106"/>
                  </a:cubicBezTo>
                  <a:cubicBezTo>
                    <a:pt x="516" y="103"/>
                    <a:pt x="516" y="108"/>
                    <a:pt x="515" y="109"/>
                  </a:cubicBezTo>
                  <a:cubicBezTo>
                    <a:pt x="513" y="109"/>
                    <a:pt x="513" y="112"/>
                    <a:pt x="514" y="114"/>
                  </a:cubicBezTo>
                  <a:cubicBezTo>
                    <a:pt x="514" y="114"/>
                    <a:pt x="514" y="114"/>
                    <a:pt x="514" y="114"/>
                  </a:cubicBezTo>
                  <a:cubicBezTo>
                    <a:pt x="513" y="113"/>
                    <a:pt x="512" y="114"/>
                    <a:pt x="512" y="115"/>
                  </a:cubicBezTo>
                  <a:cubicBezTo>
                    <a:pt x="512" y="116"/>
                    <a:pt x="514" y="117"/>
                    <a:pt x="515" y="118"/>
                  </a:cubicBezTo>
                  <a:cubicBezTo>
                    <a:pt x="512" y="118"/>
                    <a:pt x="512" y="116"/>
                    <a:pt x="511" y="120"/>
                  </a:cubicBezTo>
                  <a:cubicBezTo>
                    <a:pt x="511" y="121"/>
                    <a:pt x="510" y="122"/>
                    <a:pt x="511" y="123"/>
                  </a:cubicBezTo>
                  <a:cubicBezTo>
                    <a:pt x="511" y="124"/>
                    <a:pt x="512" y="126"/>
                    <a:pt x="512" y="126"/>
                  </a:cubicBezTo>
                  <a:cubicBezTo>
                    <a:pt x="511" y="126"/>
                    <a:pt x="510" y="124"/>
                    <a:pt x="509" y="125"/>
                  </a:cubicBezTo>
                  <a:cubicBezTo>
                    <a:pt x="508" y="126"/>
                    <a:pt x="508" y="128"/>
                    <a:pt x="508" y="129"/>
                  </a:cubicBezTo>
                  <a:cubicBezTo>
                    <a:pt x="508" y="130"/>
                    <a:pt x="508" y="131"/>
                    <a:pt x="508" y="132"/>
                  </a:cubicBezTo>
                  <a:cubicBezTo>
                    <a:pt x="508" y="132"/>
                    <a:pt x="507" y="133"/>
                    <a:pt x="508" y="132"/>
                  </a:cubicBezTo>
                  <a:cubicBezTo>
                    <a:pt x="506" y="133"/>
                    <a:pt x="508" y="132"/>
                    <a:pt x="508" y="132"/>
                  </a:cubicBezTo>
                  <a:close/>
                  <a:moveTo>
                    <a:pt x="529" y="144"/>
                  </a:moveTo>
                  <a:cubicBezTo>
                    <a:pt x="529" y="144"/>
                    <a:pt x="529" y="144"/>
                    <a:pt x="529" y="144"/>
                  </a:cubicBezTo>
                  <a:cubicBezTo>
                    <a:pt x="529" y="144"/>
                    <a:pt x="529" y="144"/>
                    <a:pt x="529" y="144"/>
                  </a:cubicBezTo>
                  <a:cubicBezTo>
                    <a:pt x="529" y="144"/>
                    <a:pt x="529" y="144"/>
                    <a:pt x="529" y="144"/>
                  </a:cubicBezTo>
                  <a:close/>
                  <a:moveTo>
                    <a:pt x="479" y="187"/>
                  </a:moveTo>
                  <a:cubicBezTo>
                    <a:pt x="477" y="187"/>
                    <a:pt x="478" y="186"/>
                    <a:pt x="479" y="186"/>
                  </a:cubicBezTo>
                  <a:cubicBezTo>
                    <a:pt x="480" y="186"/>
                    <a:pt x="480" y="187"/>
                    <a:pt x="479" y="187"/>
                  </a:cubicBezTo>
                  <a:close/>
                  <a:moveTo>
                    <a:pt x="472" y="207"/>
                  </a:moveTo>
                  <a:cubicBezTo>
                    <a:pt x="472" y="207"/>
                    <a:pt x="472" y="207"/>
                    <a:pt x="472" y="207"/>
                  </a:cubicBezTo>
                  <a:cubicBezTo>
                    <a:pt x="472" y="209"/>
                    <a:pt x="471" y="207"/>
                    <a:pt x="472" y="207"/>
                  </a:cubicBezTo>
                  <a:close/>
                  <a:moveTo>
                    <a:pt x="463" y="146"/>
                  </a:moveTo>
                  <a:cubicBezTo>
                    <a:pt x="462" y="147"/>
                    <a:pt x="461" y="145"/>
                    <a:pt x="462" y="145"/>
                  </a:cubicBezTo>
                  <a:cubicBezTo>
                    <a:pt x="462" y="145"/>
                    <a:pt x="463" y="146"/>
                    <a:pt x="463" y="146"/>
                  </a:cubicBezTo>
                  <a:close/>
                  <a:moveTo>
                    <a:pt x="468" y="207"/>
                  </a:moveTo>
                  <a:cubicBezTo>
                    <a:pt x="469" y="206"/>
                    <a:pt x="470" y="206"/>
                    <a:pt x="471" y="206"/>
                  </a:cubicBezTo>
                  <a:cubicBezTo>
                    <a:pt x="470" y="207"/>
                    <a:pt x="469" y="207"/>
                    <a:pt x="468" y="207"/>
                  </a:cubicBezTo>
                  <a:close/>
                  <a:moveTo>
                    <a:pt x="478" y="194"/>
                  </a:moveTo>
                  <a:cubicBezTo>
                    <a:pt x="478" y="193"/>
                    <a:pt x="479" y="194"/>
                    <a:pt x="480" y="193"/>
                  </a:cubicBezTo>
                  <a:cubicBezTo>
                    <a:pt x="480" y="193"/>
                    <a:pt x="480" y="196"/>
                    <a:pt x="478" y="195"/>
                  </a:cubicBezTo>
                  <a:cubicBezTo>
                    <a:pt x="478" y="195"/>
                    <a:pt x="477" y="195"/>
                    <a:pt x="478" y="194"/>
                  </a:cubicBezTo>
                  <a:close/>
                  <a:moveTo>
                    <a:pt x="559" y="185"/>
                  </a:moveTo>
                  <a:cubicBezTo>
                    <a:pt x="559" y="184"/>
                    <a:pt x="559" y="184"/>
                    <a:pt x="559" y="183"/>
                  </a:cubicBezTo>
                  <a:cubicBezTo>
                    <a:pt x="559" y="183"/>
                    <a:pt x="560" y="183"/>
                    <a:pt x="560" y="184"/>
                  </a:cubicBezTo>
                  <a:cubicBezTo>
                    <a:pt x="560" y="184"/>
                    <a:pt x="560" y="184"/>
                    <a:pt x="559" y="185"/>
                  </a:cubicBezTo>
                  <a:cubicBezTo>
                    <a:pt x="559" y="185"/>
                    <a:pt x="559" y="185"/>
                    <a:pt x="559" y="185"/>
                  </a:cubicBezTo>
                  <a:close/>
                  <a:moveTo>
                    <a:pt x="481" y="179"/>
                  </a:moveTo>
                  <a:cubicBezTo>
                    <a:pt x="483" y="181"/>
                    <a:pt x="479" y="184"/>
                    <a:pt x="477" y="185"/>
                  </a:cubicBezTo>
                  <a:cubicBezTo>
                    <a:pt x="477" y="184"/>
                    <a:pt x="478" y="184"/>
                    <a:pt x="477" y="183"/>
                  </a:cubicBezTo>
                  <a:cubicBezTo>
                    <a:pt x="476" y="183"/>
                    <a:pt x="473" y="185"/>
                    <a:pt x="475" y="182"/>
                  </a:cubicBezTo>
                  <a:cubicBezTo>
                    <a:pt x="476" y="181"/>
                    <a:pt x="481" y="178"/>
                    <a:pt x="481" y="179"/>
                  </a:cubicBezTo>
                  <a:close/>
                  <a:moveTo>
                    <a:pt x="663" y="271"/>
                  </a:moveTo>
                  <a:cubicBezTo>
                    <a:pt x="663" y="271"/>
                    <a:pt x="664" y="271"/>
                    <a:pt x="664" y="271"/>
                  </a:cubicBezTo>
                  <a:cubicBezTo>
                    <a:pt x="664" y="271"/>
                    <a:pt x="664" y="271"/>
                    <a:pt x="664" y="271"/>
                  </a:cubicBezTo>
                  <a:cubicBezTo>
                    <a:pt x="664" y="271"/>
                    <a:pt x="664" y="271"/>
                    <a:pt x="664" y="271"/>
                  </a:cubicBezTo>
                  <a:cubicBezTo>
                    <a:pt x="664" y="272"/>
                    <a:pt x="663" y="272"/>
                    <a:pt x="663" y="271"/>
                  </a:cubicBezTo>
                  <a:close/>
                  <a:moveTo>
                    <a:pt x="700" y="294"/>
                  </a:moveTo>
                  <a:cubicBezTo>
                    <a:pt x="701" y="295"/>
                    <a:pt x="702" y="295"/>
                    <a:pt x="702" y="296"/>
                  </a:cubicBezTo>
                  <a:cubicBezTo>
                    <a:pt x="702" y="296"/>
                    <a:pt x="702" y="296"/>
                    <a:pt x="702" y="296"/>
                  </a:cubicBezTo>
                  <a:cubicBezTo>
                    <a:pt x="701" y="296"/>
                    <a:pt x="696" y="295"/>
                    <a:pt x="698" y="294"/>
                  </a:cubicBezTo>
                  <a:cubicBezTo>
                    <a:pt x="698" y="293"/>
                    <a:pt x="699" y="294"/>
                    <a:pt x="700" y="294"/>
                  </a:cubicBezTo>
                  <a:close/>
                  <a:moveTo>
                    <a:pt x="701" y="291"/>
                  </a:moveTo>
                  <a:cubicBezTo>
                    <a:pt x="701" y="291"/>
                    <a:pt x="701" y="291"/>
                    <a:pt x="701" y="291"/>
                  </a:cubicBezTo>
                  <a:cubicBezTo>
                    <a:pt x="701" y="291"/>
                    <a:pt x="702" y="291"/>
                    <a:pt x="702" y="291"/>
                  </a:cubicBezTo>
                  <a:cubicBezTo>
                    <a:pt x="702" y="291"/>
                    <a:pt x="702" y="291"/>
                    <a:pt x="701" y="291"/>
                  </a:cubicBezTo>
                  <a:cubicBezTo>
                    <a:pt x="701" y="291"/>
                    <a:pt x="701" y="291"/>
                    <a:pt x="701" y="291"/>
                  </a:cubicBezTo>
                  <a:close/>
                  <a:moveTo>
                    <a:pt x="685" y="306"/>
                  </a:moveTo>
                  <a:cubicBezTo>
                    <a:pt x="685" y="306"/>
                    <a:pt x="685" y="306"/>
                    <a:pt x="685" y="306"/>
                  </a:cubicBezTo>
                  <a:cubicBezTo>
                    <a:pt x="684" y="306"/>
                    <a:pt x="684" y="306"/>
                    <a:pt x="685" y="305"/>
                  </a:cubicBezTo>
                  <a:cubicBezTo>
                    <a:pt x="685" y="306"/>
                    <a:pt x="685" y="306"/>
                    <a:pt x="685" y="306"/>
                  </a:cubicBezTo>
                  <a:close/>
                  <a:moveTo>
                    <a:pt x="694" y="295"/>
                  </a:moveTo>
                  <a:cubicBezTo>
                    <a:pt x="695" y="295"/>
                    <a:pt x="694" y="296"/>
                    <a:pt x="694" y="296"/>
                  </a:cubicBezTo>
                  <a:cubicBezTo>
                    <a:pt x="693" y="296"/>
                    <a:pt x="694" y="295"/>
                    <a:pt x="694" y="295"/>
                  </a:cubicBezTo>
                  <a:close/>
                  <a:moveTo>
                    <a:pt x="701" y="289"/>
                  </a:moveTo>
                  <a:cubicBezTo>
                    <a:pt x="701" y="289"/>
                    <a:pt x="701" y="289"/>
                    <a:pt x="701" y="289"/>
                  </a:cubicBezTo>
                  <a:cubicBezTo>
                    <a:pt x="700" y="290"/>
                    <a:pt x="700" y="290"/>
                    <a:pt x="700" y="290"/>
                  </a:cubicBezTo>
                  <a:cubicBezTo>
                    <a:pt x="700" y="290"/>
                    <a:pt x="700" y="290"/>
                    <a:pt x="700" y="290"/>
                  </a:cubicBezTo>
                  <a:cubicBezTo>
                    <a:pt x="699" y="290"/>
                    <a:pt x="699" y="290"/>
                    <a:pt x="698" y="290"/>
                  </a:cubicBezTo>
                  <a:cubicBezTo>
                    <a:pt x="698" y="290"/>
                    <a:pt x="698" y="290"/>
                    <a:pt x="698" y="290"/>
                  </a:cubicBezTo>
                  <a:cubicBezTo>
                    <a:pt x="699" y="289"/>
                    <a:pt x="699" y="290"/>
                    <a:pt x="700" y="290"/>
                  </a:cubicBezTo>
                  <a:cubicBezTo>
                    <a:pt x="700" y="289"/>
                    <a:pt x="700" y="289"/>
                    <a:pt x="700" y="289"/>
                  </a:cubicBezTo>
                  <a:cubicBezTo>
                    <a:pt x="700" y="289"/>
                    <a:pt x="701" y="289"/>
                    <a:pt x="701" y="289"/>
                  </a:cubicBezTo>
                  <a:close/>
                  <a:moveTo>
                    <a:pt x="701" y="287"/>
                  </a:moveTo>
                  <a:cubicBezTo>
                    <a:pt x="701" y="287"/>
                    <a:pt x="701" y="286"/>
                    <a:pt x="701" y="286"/>
                  </a:cubicBezTo>
                  <a:cubicBezTo>
                    <a:pt x="701" y="286"/>
                    <a:pt x="701" y="286"/>
                    <a:pt x="702" y="286"/>
                  </a:cubicBezTo>
                  <a:cubicBezTo>
                    <a:pt x="702" y="286"/>
                    <a:pt x="703" y="286"/>
                    <a:pt x="703" y="287"/>
                  </a:cubicBezTo>
                  <a:cubicBezTo>
                    <a:pt x="703" y="287"/>
                    <a:pt x="703" y="287"/>
                    <a:pt x="703" y="287"/>
                  </a:cubicBezTo>
                  <a:cubicBezTo>
                    <a:pt x="702" y="288"/>
                    <a:pt x="701" y="288"/>
                    <a:pt x="701" y="287"/>
                  </a:cubicBezTo>
                  <a:close/>
                  <a:moveTo>
                    <a:pt x="694" y="296"/>
                  </a:moveTo>
                  <a:cubicBezTo>
                    <a:pt x="695" y="296"/>
                    <a:pt x="696" y="295"/>
                    <a:pt x="697" y="296"/>
                  </a:cubicBezTo>
                  <a:cubicBezTo>
                    <a:pt x="697" y="296"/>
                    <a:pt x="697" y="296"/>
                    <a:pt x="697" y="296"/>
                  </a:cubicBezTo>
                  <a:cubicBezTo>
                    <a:pt x="696" y="297"/>
                    <a:pt x="695" y="297"/>
                    <a:pt x="694" y="296"/>
                  </a:cubicBezTo>
                  <a:close/>
                  <a:moveTo>
                    <a:pt x="704" y="293"/>
                  </a:moveTo>
                  <a:cubicBezTo>
                    <a:pt x="704" y="293"/>
                    <a:pt x="704" y="293"/>
                    <a:pt x="704" y="294"/>
                  </a:cubicBezTo>
                  <a:cubicBezTo>
                    <a:pt x="703" y="295"/>
                    <a:pt x="701" y="293"/>
                    <a:pt x="703" y="292"/>
                  </a:cubicBezTo>
                  <a:cubicBezTo>
                    <a:pt x="704" y="291"/>
                    <a:pt x="704" y="292"/>
                    <a:pt x="704" y="293"/>
                  </a:cubicBezTo>
                  <a:close/>
                  <a:moveTo>
                    <a:pt x="703" y="290"/>
                  </a:moveTo>
                  <a:cubicBezTo>
                    <a:pt x="703" y="290"/>
                    <a:pt x="703" y="290"/>
                    <a:pt x="703" y="289"/>
                  </a:cubicBezTo>
                  <a:cubicBezTo>
                    <a:pt x="703" y="289"/>
                    <a:pt x="703" y="289"/>
                    <a:pt x="703" y="289"/>
                  </a:cubicBezTo>
                  <a:cubicBezTo>
                    <a:pt x="704" y="289"/>
                    <a:pt x="704" y="289"/>
                    <a:pt x="704" y="290"/>
                  </a:cubicBezTo>
                  <a:cubicBezTo>
                    <a:pt x="704" y="290"/>
                    <a:pt x="704" y="290"/>
                    <a:pt x="704" y="290"/>
                  </a:cubicBezTo>
                  <a:cubicBezTo>
                    <a:pt x="704" y="290"/>
                    <a:pt x="703" y="290"/>
                    <a:pt x="703" y="290"/>
                  </a:cubicBezTo>
                  <a:close/>
                  <a:moveTo>
                    <a:pt x="703" y="297"/>
                  </a:moveTo>
                  <a:cubicBezTo>
                    <a:pt x="703" y="297"/>
                    <a:pt x="703" y="297"/>
                    <a:pt x="703" y="297"/>
                  </a:cubicBezTo>
                  <a:cubicBezTo>
                    <a:pt x="703" y="297"/>
                    <a:pt x="703" y="297"/>
                    <a:pt x="703" y="298"/>
                  </a:cubicBezTo>
                  <a:cubicBezTo>
                    <a:pt x="703" y="298"/>
                    <a:pt x="702" y="297"/>
                    <a:pt x="702" y="297"/>
                  </a:cubicBezTo>
                  <a:cubicBezTo>
                    <a:pt x="703" y="297"/>
                    <a:pt x="703" y="297"/>
                    <a:pt x="703" y="297"/>
                  </a:cubicBezTo>
                  <a:close/>
                  <a:moveTo>
                    <a:pt x="691" y="297"/>
                  </a:moveTo>
                  <a:cubicBezTo>
                    <a:pt x="691" y="297"/>
                    <a:pt x="690" y="296"/>
                    <a:pt x="691" y="296"/>
                  </a:cubicBezTo>
                  <a:cubicBezTo>
                    <a:pt x="691" y="296"/>
                    <a:pt x="691" y="296"/>
                    <a:pt x="691" y="296"/>
                  </a:cubicBezTo>
                  <a:cubicBezTo>
                    <a:pt x="691" y="296"/>
                    <a:pt x="691" y="297"/>
                    <a:pt x="691" y="297"/>
                  </a:cubicBezTo>
                  <a:cubicBezTo>
                    <a:pt x="691" y="297"/>
                    <a:pt x="691" y="297"/>
                    <a:pt x="691" y="297"/>
                  </a:cubicBezTo>
                  <a:close/>
                  <a:moveTo>
                    <a:pt x="704" y="305"/>
                  </a:moveTo>
                  <a:cubicBezTo>
                    <a:pt x="703" y="305"/>
                    <a:pt x="705" y="306"/>
                    <a:pt x="704" y="307"/>
                  </a:cubicBezTo>
                  <a:cubicBezTo>
                    <a:pt x="702" y="308"/>
                    <a:pt x="699" y="305"/>
                    <a:pt x="698" y="305"/>
                  </a:cubicBezTo>
                  <a:cubicBezTo>
                    <a:pt x="698" y="305"/>
                    <a:pt x="699" y="305"/>
                    <a:pt x="699" y="305"/>
                  </a:cubicBezTo>
                  <a:cubicBezTo>
                    <a:pt x="700" y="305"/>
                    <a:pt x="700" y="305"/>
                    <a:pt x="700" y="305"/>
                  </a:cubicBezTo>
                  <a:cubicBezTo>
                    <a:pt x="698" y="304"/>
                    <a:pt x="698" y="305"/>
                    <a:pt x="696" y="305"/>
                  </a:cubicBezTo>
                  <a:cubicBezTo>
                    <a:pt x="696" y="305"/>
                    <a:pt x="694" y="304"/>
                    <a:pt x="695" y="304"/>
                  </a:cubicBezTo>
                  <a:cubicBezTo>
                    <a:pt x="695" y="304"/>
                    <a:pt x="695" y="304"/>
                    <a:pt x="696" y="304"/>
                  </a:cubicBezTo>
                  <a:cubicBezTo>
                    <a:pt x="697" y="302"/>
                    <a:pt x="699" y="303"/>
                    <a:pt x="701" y="303"/>
                  </a:cubicBezTo>
                  <a:cubicBezTo>
                    <a:pt x="702" y="303"/>
                    <a:pt x="703" y="303"/>
                    <a:pt x="704" y="303"/>
                  </a:cubicBezTo>
                  <a:cubicBezTo>
                    <a:pt x="704" y="303"/>
                    <a:pt x="705" y="304"/>
                    <a:pt x="704" y="304"/>
                  </a:cubicBezTo>
                  <a:cubicBezTo>
                    <a:pt x="704" y="304"/>
                    <a:pt x="704" y="304"/>
                    <a:pt x="704" y="305"/>
                  </a:cubicBezTo>
                  <a:close/>
                  <a:moveTo>
                    <a:pt x="704" y="309"/>
                  </a:moveTo>
                  <a:cubicBezTo>
                    <a:pt x="704" y="309"/>
                    <a:pt x="701" y="310"/>
                    <a:pt x="701" y="310"/>
                  </a:cubicBezTo>
                  <a:cubicBezTo>
                    <a:pt x="700" y="309"/>
                    <a:pt x="699" y="308"/>
                    <a:pt x="700" y="307"/>
                  </a:cubicBezTo>
                  <a:cubicBezTo>
                    <a:pt x="700" y="307"/>
                    <a:pt x="703" y="309"/>
                    <a:pt x="704" y="308"/>
                  </a:cubicBezTo>
                  <a:cubicBezTo>
                    <a:pt x="704" y="308"/>
                    <a:pt x="704" y="308"/>
                    <a:pt x="704" y="308"/>
                  </a:cubicBezTo>
                  <a:cubicBezTo>
                    <a:pt x="704" y="308"/>
                    <a:pt x="704" y="309"/>
                    <a:pt x="704" y="309"/>
                  </a:cubicBezTo>
                  <a:close/>
                  <a:moveTo>
                    <a:pt x="726" y="313"/>
                  </a:moveTo>
                  <a:cubicBezTo>
                    <a:pt x="727" y="312"/>
                    <a:pt x="727" y="312"/>
                    <a:pt x="728" y="313"/>
                  </a:cubicBezTo>
                  <a:cubicBezTo>
                    <a:pt x="728" y="313"/>
                    <a:pt x="727" y="313"/>
                    <a:pt x="726" y="313"/>
                  </a:cubicBezTo>
                  <a:close/>
                  <a:moveTo>
                    <a:pt x="692" y="298"/>
                  </a:moveTo>
                  <a:cubicBezTo>
                    <a:pt x="692" y="298"/>
                    <a:pt x="692" y="299"/>
                    <a:pt x="692" y="298"/>
                  </a:cubicBezTo>
                  <a:cubicBezTo>
                    <a:pt x="692" y="298"/>
                    <a:pt x="692" y="298"/>
                    <a:pt x="692" y="298"/>
                  </a:cubicBezTo>
                  <a:close/>
                  <a:moveTo>
                    <a:pt x="702" y="312"/>
                  </a:moveTo>
                  <a:cubicBezTo>
                    <a:pt x="703" y="313"/>
                    <a:pt x="704" y="313"/>
                    <a:pt x="704" y="315"/>
                  </a:cubicBezTo>
                  <a:cubicBezTo>
                    <a:pt x="702" y="314"/>
                    <a:pt x="702" y="313"/>
                    <a:pt x="702" y="312"/>
                  </a:cubicBezTo>
                  <a:close/>
                  <a:moveTo>
                    <a:pt x="691" y="277"/>
                  </a:moveTo>
                  <a:cubicBezTo>
                    <a:pt x="691" y="277"/>
                    <a:pt x="691" y="277"/>
                    <a:pt x="691" y="277"/>
                  </a:cubicBezTo>
                  <a:cubicBezTo>
                    <a:pt x="692" y="276"/>
                    <a:pt x="693" y="277"/>
                    <a:pt x="693" y="277"/>
                  </a:cubicBezTo>
                  <a:cubicBezTo>
                    <a:pt x="693" y="278"/>
                    <a:pt x="693" y="279"/>
                    <a:pt x="692" y="279"/>
                  </a:cubicBezTo>
                  <a:cubicBezTo>
                    <a:pt x="691" y="280"/>
                    <a:pt x="691" y="277"/>
                    <a:pt x="691" y="277"/>
                  </a:cubicBezTo>
                  <a:close/>
                  <a:moveTo>
                    <a:pt x="466" y="80"/>
                  </a:moveTo>
                  <a:cubicBezTo>
                    <a:pt x="467" y="80"/>
                    <a:pt x="467" y="80"/>
                    <a:pt x="467" y="80"/>
                  </a:cubicBezTo>
                  <a:cubicBezTo>
                    <a:pt x="467" y="80"/>
                    <a:pt x="467" y="80"/>
                    <a:pt x="466" y="80"/>
                  </a:cubicBezTo>
                  <a:close/>
                  <a:moveTo>
                    <a:pt x="692" y="299"/>
                  </a:moveTo>
                  <a:cubicBezTo>
                    <a:pt x="693" y="300"/>
                    <a:pt x="694" y="300"/>
                    <a:pt x="695" y="299"/>
                  </a:cubicBezTo>
                  <a:cubicBezTo>
                    <a:pt x="695" y="299"/>
                    <a:pt x="694" y="299"/>
                    <a:pt x="694" y="298"/>
                  </a:cubicBezTo>
                  <a:cubicBezTo>
                    <a:pt x="695" y="298"/>
                    <a:pt x="695" y="299"/>
                    <a:pt x="695" y="299"/>
                  </a:cubicBezTo>
                  <a:cubicBezTo>
                    <a:pt x="696" y="299"/>
                    <a:pt x="697" y="300"/>
                    <a:pt x="698" y="300"/>
                  </a:cubicBezTo>
                  <a:cubicBezTo>
                    <a:pt x="698" y="298"/>
                    <a:pt x="700" y="298"/>
                    <a:pt x="698" y="297"/>
                  </a:cubicBezTo>
                  <a:cubicBezTo>
                    <a:pt x="699" y="296"/>
                    <a:pt x="701" y="297"/>
                    <a:pt x="701" y="297"/>
                  </a:cubicBezTo>
                  <a:cubicBezTo>
                    <a:pt x="702" y="298"/>
                    <a:pt x="701" y="299"/>
                    <a:pt x="700" y="300"/>
                  </a:cubicBezTo>
                  <a:cubicBezTo>
                    <a:pt x="700" y="302"/>
                    <a:pt x="703" y="300"/>
                    <a:pt x="703" y="302"/>
                  </a:cubicBezTo>
                  <a:cubicBezTo>
                    <a:pt x="701" y="302"/>
                    <a:pt x="692" y="304"/>
                    <a:pt x="692" y="299"/>
                  </a:cubicBezTo>
                  <a:close/>
                  <a:moveTo>
                    <a:pt x="660" y="288"/>
                  </a:moveTo>
                  <a:cubicBezTo>
                    <a:pt x="659" y="287"/>
                    <a:pt x="659" y="287"/>
                    <a:pt x="659" y="287"/>
                  </a:cubicBezTo>
                  <a:cubicBezTo>
                    <a:pt x="659" y="287"/>
                    <a:pt x="660" y="287"/>
                    <a:pt x="660" y="287"/>
                  </a:cubicBezTo>
                  <a:cubicBezTo>
                    <a:pt x="660" y="287"/>
                    <a:pt x="660" y="287"/>
                    <a:pt x="660" y="287"/>
                  </a:cubicBezTo>
                  <a:cubicBezTo>
                    <a:pt x="660" y="288"/>
                    <a:pt x="660" y="288"/>
                    <a:pt x="660" y="288"/>
                  </a:cubicBezTo>
                  <a:close/>
                  <a:moveTo>
                    <a:pt x="670" y="269"/>
                  </a:moveTo>
                  <a:cubicBezTo>
                    <a:pt x="669" y="268"/>
                    <a:pt x="670" y="267"/>
                    <a:pt x="671" y="267"/>
                  </a:cubicBezTo>
                  <a:cubicBezTo>
                    <a:pt x="671" y="266"/>
                    <a:pt x="671" y="266"/>
                    <a:pt x="672" y="266"/>
                  </a:cubicBezTo>
                  <a:cubicBezTo>
                    <a:pt x="672" y="266"/>
                    <a:pt x="673" y="267"/>
                    <a:pt x="673" y="267"/>
                  </a:cubicBezTo>
                  <a:cubicBezTo>
                    <a:pt x="674" y="267"/>
                    <a:pt x="674" y="267"/>
                    <a:pt x="674" y="268"/>
                  </a:cubicBezTo>
                  <a:cubicBezTo>
                    <a:pt x="674" y="268"/>
                    <a:pt x="672" y="269"/>
                    <a:pt x="671" y="269"/>
                  </a:cubicBezTo>
                  <a:cubicBezTo>
                    <a:pt x="671" y="270"/>
                    <a:pt x="670" y="269"/>
                    <a:pt x="670" y="269"/>
                  </a:cubicBezTo>
                  <a:close/>
                  <a:moveTo>
                    <a:pt x="593" y="198"/>
                  </a:moveTo>
                  <a:cubicBezTo>
                    <a:pt x="593" y="198"/>
                    <a:pt x="593" y="198"/>
                    <a:pt x="594" y="198"/>
                  </a:cubicBezTo>
                  <a:cubicBezTo>
                    <a:pt x="595" y="198"/>
                    <a:pt x="597" y="200"/>
                    <a:pt x="596" y="202"/>
                  </a:cubicBezTo>
                  <a:cubicBezTo>
                    <a:pt x="596" y="202"/>
                    <a:pt x="596" y="202"/>
                    <a:pt x="596" y="202"/>
                  </a:cubicBezTo>
                  <a:cubicBezTo>
                    <a:pt x="596" y="203"/>
                    <a:pt x="596" y="203"/>
                    <a:pt x="595" y="203"/>
                  </a:cubicBezTo>
                  <a:cubicBezTo>
                    <a:pt x="593" y="203"/>
                    <a:pt x="594" y="199"/>
                    <a:pt x="593" y="198"/>
                  </a:cubicBezTo>
                  <a:close/>
                  <a:moveTo>
                    <a:pt x="666" y="272"/>
                  </a:moveTo>
                  <a:cubicBezTo>
                    <a:pt x="665" y="271"/>
                    <a:pt x="666" y="269"/>
                    <a:pt x="667" y="270"/>
                  </a:cubicBezTo>
                  <a:cubicBezTo>
                    <a:pt x="668" y="270"/>
                    <a:pt x="668" y="272"/>
                    <a:pt x="668" y="273"/>
                  </a:cubicBezTo>
                  <a:cubicBezTo>
                    <a:pt x="667" y="273"/>
                    <a:pt x="667" y="272"/>
                    <a:pt x="666" y="272"/>
                  </a:cubicBezTo>
                  <a:close/>
                  <a:moveTo>
                    <a:pt x="485" y="206"/>
                  </a:moveTo>
                  <a:cubicBezTo>
                    <a:pt x="485" y="206"/>
                    <a:pt x="484" y="207"/>
                    <a:pt x="483" y="206"/>
                  </a:cubicBezTo>
                  <a:cubicBezTo>
                    <a:pt x="482" y="207"/>
                    <a:pt x="482" y="208"/>
                    <a:pt x="482" y="209"/>
                  </a:cubicBezTo>
                  <a:cubicBezTo>
                    <a:pt x="482" y="207"/>
                    <a:pt x="482" y="206"/>
                    <a:pt x="481" y="205"/>
                  </a:cubicBezTo>
                  <a:cubicBezTo>
                    <a:pt x="480" y="206"/>
                    <a:pt x="482" y="208"/>
                    <a:pt x="481" y="209"/>
                  </a:cubicBezTo>
                  <a:cubicBezTo>
                    <a:pt x="480" y="207"/>
                    <a:pt x="476" y="208"/>
                    <a:pt x="475" y="207"/>
                  </a:cubicBezTo>
                  <a:cubicBezTo>
                    <a:pt x="473" y="205"/>
                    <a:pt x="474" y="204"/>
                    <a:pt x="475" y="206"/>
                  </a:cubicBezTo>
                  <a:cubicBezTo>
                    <a:pt x="476" y="206"/>
                    <a:pt x="476" y="205"/>
                    <a:pt x="477" y="204"/>
                  </a:cubicBezTo>
                  <a:cubicBezTo>
                    <a:pt x="478" y="204"/>
                    <a:pt x="479" y="206"/>
                    <a:pt x="480" y="206"/>
                  </a:cubicBezTo>
                  <a:cubicBezTo>
                    <a:pt x="480" y="205"/>
                    <a:pt x="480" y="204"/>
                    <a:pt x="481" y="204"/>
                  </a:cubicBezTo>
                  <a:cubicBezTo>
                    <a:pt x="482" y="204"/>
                    <a:pt x="482" y="205"/>
                    <a:pt x="483" y="205"/>
                  </a:cubicBezTo>
                  <a:cubicBezTo>
                    <a:pt x="483" y="205"/>
                    <a:pt x="485" y="203"/>
                    <a:pt x="485" y="204"/>
                  </a:cubicBezTo>
                  <a:cubicBezTo>
                    <a:pt x="486" y="204"/>
                    <a:pt x="484" y="204"/>
                    <a:pt x="485" y="206"/>
                  </a:cubicBezTo>
                  <a:close/>
                  <a:moveTo>
                    <a:pt x="650" y="945"/>
                  </a:moveTo>
                  <a:cubicBezTo>
                    <a:pt x="650" y="945"/>
                    <a:pt x="650" y="945"/>
                    <a:pt x="649" y="945"/>
                  </a:cubicBezTo>
                  <a:cubicBezTo>
                    <a:pt x="650" y="945"/>
                    <a:pt x="650" y="945"/>
                    <a:pt x="650" y="945"/>
                  </a:cubicBezTo>
                  <a:close/>
                  <a:moveTo>
                    <a:pt x="649" y="944"/>
                  </a:moveTo>
                  <a:cubicBezTo>
                    <a:pt x="649" y="943"/>
                    <a:pt x="649" y="943"/>
                    <a:pt x="649" y="944"/>
                  </a:cubicBezTo>
                  <a:cubicBezTo>
                    <a:pt x="649" y="944"/>
                    <a:pt x="649" y="944"/>
                    <a:pt x="649" y="944"/>
                  </a:cubicBezTo>
                  <a:close/>
                  <a:moveTo>
                    <a:pt x="649" y="945"/>
                  </a:moveTo>
                  <a:cubicBezTo>
                    <a:pt x="648" y="945"/>
                    <a:pt x="648" y="945"/>
                    <a:pt x="648" y="945"/>
                  </a:cubicBezTo>
                  <a:cubicBezTo>
                    <a:pt x="649" y="945"/>
                    <a:pt x="649" y="945"/>
                    <a:pt x="649" y="945"/>
                  </a:cubicBezTo>
                  <a:close/>
                  <a:moveTo>
                    <a:pt x="646" y="987"/>
                  </a:moveTo>
                  <a:cubicBezTo>
                    <a:pt x="646" y="987"/>
                    <a:pt x="646" y="987"/>
                    <a:pt x="646" y="987"/>
                  </a:cubicBezTo>
                  <a:cubicBezTo>
                    <a:pt x="646" y="987"/>
                    <a:pt x="646" y="987"/>
                    <a:pt x="646" y="987"/>
                  </a:cubicBezTo>
                  <a:close/>
                  <a:moveTo>
                    <a:pt x="648" y="991"/>
                  </a:moveTo>
                  <a:cubicBezTo>
                    <a:pt x="648" y="991"/>
                    <a:pt x="648" y="991"/>
                    <a:pt x="648" y="991"/>
                  </a:cubicBezTo>
                  <a:cubicBezTo>
                    <a:pt x="648" y="991"/>
                    <a:pt x="648" y="991"/>
                    <a:pt x="648" y="991"/>
                  </a:cubicBezTo>
                  <a:close/>
                  <a:moveTo>
                    <a:pt x="645" y="987"/>
                  </a:moveTo>
                  <a:cubicBezTo>
                    <a:pt x="647" y="986"/>
                    <a:pt x="644" y="987"/>
                    <a:pt x="645" y="987"/>
                  </a:cubicBezTo>
                  <a:cubicBezTo>
                    <a:pt x="645" y="987"/>
                    <a:pt x="645" y="987"/>
                    <a:pt x="645" y="987"/>
                  </a:cubicBezTo>
                  <a:close/>
                  <a:moveTo>
                    <a:pt x="650" y="990"/>
                  </a:moveTo>
                  <a:cubicBezTo>
                    <a:pt x="650" y="990"/>
                    <a:pt x="650" y="990"/>
                    <a:pt x="650" y="990"/>
                  </a:cubicBezTo>
                  <a:cubicBezTo>
                    <a:pt x="650" y="990"/>
                    <a:pt x="650" y="990"/>
                    <a:pt x="650" y="990"/>
                  </a:cubicBezTo>
                  <a:close/>
                  <a:moveTo>
                    <a:pt x="654" y="933"/>
                  </a:moveTo>
                  <a:cubicBezTo>
                    <a:pt x="654" y="933"/>
                    <a:pt x="654" y="934"/>
                    <a:pt x="654" y="934"/>
                  </a:cubicBezTo>
                  <a:cubicBezTo>
                    <a:pt x="654" y="934"/>
                    <a:pt x="653" y="934"/>
                    <a:pt x="653" y="934"/>
                  </a:cubicBezTo>
                  <a:cubicBezTo>
                    <a:pt x="653" y="935"/>
                    <a:pt x="653" y="935"/>
                    <a:pt x="652" y="934"/>
                  </a:cubicBezTo>
                  <a:cubicBezTo>
                    <a:pt x="652" y="934"/>
                    <a:pt x="652" y="934"/>
                    <a:pt x="651" y="933"/>
                  </a:cubicBezTo>
                  <a:cubicBezTo>
                    <a:pt x="652" y="933"/>
                    <a:pt x="651" y="933"/>
                    <a:pt x="651" y="933"/>
                  </a:cubicBezTo>
                  <a:cubicBezTo>
                    <a:pt x="652" y="933"/>
                    <a:pt x="652" y="932"/>
                    <a:pt x="652" y="932"/>
                  </a:cubicBezTo>
                  <a:cubicBezTo>
                    <a:pt x="652" y="932"/>
                    <a:pt x="653" y="932"/>
                    <a:pt x="653" y="933"/>
                  </a:cubicBezTo>
                  <a:cubicBezTo>
                    <a:pt x="653" y="933"/>
                    <a:pt x="653" y="933"/>
                    <a:pt x="653" y="933"/>
                  </a:cubicBezTo>
                  <a:cubicBezTo>
                    <a:pt x="654" y="933"/>
                    <a:pt x="654" y="933"/>
                    <a:pt x="654" y="933"/>
                  </a:cubicBezTo>
                  <a:close/>
                  <a:moveTo>
                    <a:pt x="647" y="943"/>
                  </a:moveTo>
                  <a:cubicBezTo>
                    <a:pt x="646" y="943"/>
                    <a:pt x="646" y="941"/>
                    <a:pt x="647" y="943"/>
                  </a:cubicBezTo>
                  <a:cubicBezTo>
                    <a:pt x="647" y="943"/>
                    <a:pt x="647" y="943"/>
                    <a:pt x="647" y="943"/>
                  </a:cubicBezTo>
                  <a:close/>
                  <a:moveTo>
                    <a:pt x="647" y="953"/>
                  </a:moveTo>
                  <a:cubicBezTo>
                    <a:pt x="646" y="953"/>
                    <a:pt x="648" y="953"/>
                    <a:pt x="647" y="953"/>
                  </a:cubicBezTo>
                  <a:cubicBezTo>
                    <a:pt x="647" y="953"/>
                    <a:pt x="647" y="953"/>
                    <a:pt x="647" y="953"/>
                  </a:cubicBezTo>
                  <a:close/>
                  <a:moveTo>
                    <a:pt x="640" y="931"/>
                  </a:moveTo>
                  <a:cubicBezTo>
                    <a:pt x="640" y="932"/>
                    <a:pt x="640" y="932"/>
                    <a:pt x="640" y="932"/>
                  </a:cubicBezTo>
                  <a:cubicBezTo>
                    <a:pt x="641" y="932"/>
                    <a:pt x="641" y="932"/>
                    <a:pt x="641" y="932"/>
                  </a:cubicBezTo>
                  <a:cubicBezTo>
                    <a:pt x="641" y="932"/>
                    <a:pt x="641" y="932"/>
                    <a:pt x="641" y="932"/>
                  </a:cubicBezTo>
                  <a:cubicBezTo>
                    <a:pt x="641" y="932"/>
                    <a:pt x="641" y="932"/>
                    <a:pt x="641" y="932"/>
                  </a:cubicBezTo>
                  <a:cubicBezTo>
                    <a:pt x="640" y="932"/>
                    <a:pt x="639" y="931"/>
                    <a:pt x="639" y="931"/>
                  </a:cubicBezTo>
                  <a:cubicBezTo>
                    <a:pt x="639" y="931"/>
                    <a:pt x="638" y="930"/>
                    <a:pt x="638" y="930"/>
                  </a:cubicBezTo>
                  <a:cubicBezTo>
                    <a:pt x="639" y="930"/>
                    <a:pt x="639" y="930"/>
                    <a:pt x="639" y="931"/>
                  </a:cubicBezTo>
                  <a:cubicBezTo>
                    <a:pt x="639" y="931"/>
                    <a:pt x="639" y="931"/>
                    <a:pt x="640" y="931"/>
                  </a:cubicBezTo>
                  <a:cubicBezTo>
                    <a:pt x="640" y="931"/>
                    <a:pt x="640" y="931"/>
                    <a:pt x="640" y="931"/>
                  </a:cubicBezTo>
                  <a:cubicBezTo>
                    <a:pt x="640" y="931"/>
                    <a:pt x="640" y="931"/>
                    <a:pt x="640" y="931"/>
                  </a:cubicBezTo>
                  <a:cubicBezTo>
                    <a:pt x="641" y="931"/>
                    <a:pt x="641" y="931"/>
                    <a:pt x="640" y="931"/>
                  </a:cubicBezTo>
                  <a:close/>
                  <a:moveTo>
                    <a:pt x="646" y="933"/>
                  </a:moveTo>
                  <a:cubicBezTo>
                    <a:pt x="646" y="933"/>
                    <a:pt x="646" y="933"/>
                    <a:pt x="646" y="932"/>
                  </a:cubicBezTo>
                  <a:cubicBezTo>
                    <a:pt x="646" y="932"/>
                    <a:pt x="647" y="932"/>
                    <a:pt x="646" y="933"/>
                  </a:cubicBezTo>
                  <a:close/>
                  <a:moveTo>
                    <a:pt x="650" y="988"/>
                  </a:moveTo>
                  <a:cubicBezTo>
                    <a:pt x="650" y="988"/>
                    <a:pt x="650" y="989"/>
                    <a:pt x="650" y="989"/>
                  </a:cubicBezTo>
                  <a:cubicBezTo>
                    <a:pt x="651" y="988"/>
                    <a:pt x="651" y="989"/>
                    <a:pt x="651" y="988"/>
                  </a:cubicBezTo>
                  <a:cubicBezTo>
                    <a:pt x="652" y="988"/>
                    <a:pt x="651" y="990"/>
                    <a:pt x="651" y="989"/>
                  </a:cubicBezTo>
                  <a:cubicBezTo>
                    <a:pt x="650" y="989"/>
                    <a:pt x="650" y="989"/>
                    <a:pt x="649" y="989"/>
                  </a:cubicBezTo>
                  <a:cubicBezTo>
                    <a:pt x="649" y="989"/>
                    <a:pt x="648" y="990"/>
                    <a:pt x="648" y="989"/>
                  </a:cubicBezTo>
                  <a:cubicBezTo>
                    <a:pt x="647" y="988"/>
                    <a:pt x="649" y="987"/>
                    <a:pt x="650" y="988"/>
                  </a:cubicBezTo>
                  <a:close/>
                  <a:moveTo>
                    <a:pt x="645" y="932"/>
                  </a:moveTo>
                  <a:cubicBezTo>
                    <a:pt x="645" y="932"/>
                    <a:pt x="644" y="932"/>
                    <a:pt x="644" y="932"/>
                  </a:cubicBezTo>
                  <a:cubicBezTo>
                    <a:pt x="645" y="932"/>
                    <a:pt x="645" y="932"/>
                    <a:pt x="645" y="932"/>
                  </a:cubicBezTo>
                  <a:close/>
                  <a:moveTo>
                    <a:pt x="644" y="933"/>
                  </a:moveTo>
                  <a:cubicBezTo>
                    <a:pt x="645" y="933"/>
                    <a:pt x="645" y="933"/>
                    <a:pt x="646" y="934"/>
                  </a:cubicBezTo>
                  <a:cubicBezTo>
                    <a:pt x="646" y="933"/>
                    <a:pt x="647" y="934"/>
                    <a:pt x="647" y="934"/>
                  </a:cubicBezTo>
                  <a:cubicBezTo>
                    <a:pt x="647" y="933"/>
                    <a:pt x="649" y="935"/>
                    <a:pt x="649" y="935"/>
                  </a:cubicBezTo>
                  <a:cubicBezTo>
                    <a:pt x="649" y="935"/>
                    <a:pt x="649" y="935"/>
                    <a:pt x="650" y="935"/>
                  </a:cubicBezTo>
                  <a:cubicBezTo>
                    <a:pt x="650" y="936"/>
                    <a:pt x="649" y="939"/>
                    <a:pt x="649" y="938"/>
                  </a:cubicBezTo>
                  <a:cubicBezTo>
                    <a:pt x="651" y="939"/>
                    <a:pt x="649" y="940"/>
                    <a:pt x="649" y="941"/>
                  </a:cubicBezTo>
                  <a:cubicBezTo>
                    <a:pt x="649" y="943"/>
                    <a:pt x="647" y="942"/>
                    <a:pt x="647" y="942"/>
                  </a:cubicBezTo>
                  <a:cubicBezTo>
                    <a:pt x="646" y="942"/>
                    <a:pt x="646" y="941"/>
                    <a:pt x="646" y="941"/>
                  </a:cubicBezTo>
                  <a:cubicBezTo>
                    <a:pt x="646" y="941"/>
                    <a:pt x="645" y="941"/>
                    <a:pt x="645" y="940"/>
                  </a:cubicBezTo>
                  <a:cubicBezTo>
                    <a:pt x="645" y="940"/>
                    <a:pt x="645" y="940"/>
                    <a:pt x="645" y="939"/>
                  </a:cubicBezTo>
                  <a:cubicBezTo>
                    <a:pt x="645" y="939"/>
                    <a:pt x="645" y="939"/>
                    <a:pt x="645" y="939"/>
                  </a:cubicBezTo>
                  <a:cubicBezTo>
                    <a:pt x="645" y="939"/>
                    <a:pt x="644" y="939"/>
                    <a:pt x="644" y="939"/>
                  </a:cubicBezTo>
                  <a:cubicBezTo>
                    <a:pt x="644" y="937"/>
                    <a:pt x="644" y="936"/>
                    <a:pt x="643" y="935"/>
                  </a:cubicBezTo>
                  <a:cubicBezTo>
                    <a:pt x="642" y="935"/>
                    <a:pt x="642" y="935"/>
                    <a:pt x="642" y="934"/>
                  </a:cubicBezTo>
                  <a:cubicBezTo>
                    <a:pt x="642" y="934"/>
                    <a:pt x="642" y="934"/>
                    <a:pt x="642" y="934"/>
                  </a:cubicBezTo>
                  <a:cubicBezTo>
                    <a:pt x="641" y="934"/>
                    <a:pt x="641" y="934"/>
                    <a:pt x="641" y="934"/>
                  </a:cubicBezTo>
                  <a:cubicBezTo>
                    <a:pt x="641" y="934"/>
                    <a:pt x="639" y="934"/>
                    <a:pt x="641" y="933"/>
                  </a:cubicBezTo>
                  <a:cubicBezTo>
                    <a:pt x="642" y="933"/>
                    <a:pt x="643" y="933"/>
                    <a:pt x="644" y="933"/>
                  </a:cubicBezTo>
                  <a:cubicBezTo>
                    <a:pt x="644" y="933"/>
                    <a:pt x="644" y="933"/>
                    <a:pt x="644" y="933"/>
                  </a:cubicBezTo>
                  <a:close/>
                  <a:moveTo>
                    <a:pt x="650" y="945"/>
                  </a:moveTo>
                  <a:cubicBezTo>
                    <a:pt x="650" y="945"/>
                    <a:pt x="650" y="944"/>
                    <a:pt x="650" y="944"/>
                  </a:cubicBezTo>
                  <a:cubicBezTo>
                    <a:pt x="650" y="945"/>
                    <a:pt x="650" y="945"/>
                    <a:pt x="650" y="945"/>
                  </a:cubicBezTo>
                  <a:close/>
                  <a:moveTo>
                    <a:pt x="654" y="939"/>
                  </a:moveTo>
                  <a:cubicBezTo>
                    <a:pt x="654" y="942"/>
                    <a:pt x="654" y="942"/>
                    <a:pt x="654" y="942"/>
                  </a:cubicBezTo>
                  <a:cubicBezTo>
                    <a:pt x="654" y="939"/>
                    <a:pt x="654" y="939"/>
                    <a:pt x="654" y="939"/>
                  </a:cubicBezTo>
                  <a:close/>
                  <a:moveTo>
                    <a:pt x="647" y="992"/>
                  </a:moveTo>
                  <a:cubicBezTo>
                    <a:pt x="647" y="992"/>
                    <a:pt x="648" y="991"/>
                    <a:pt x="648" y="992"/>
                  </a:cubicBezTo>
                  <a:cubicBezTo>
                    <a:pt x="648" y="992"/>
                    <a:pt x="647" y="992"/>
                    <a:pt x="647" y="992"/>
                  </a:cubicBezTo>
                  <a:close/>
                  <a:moveTo>
                    <a:pt x="648" y="991"/>
                  </a:moveTo>
                  <a:cubicBezTo>
                    <a:pt x="648" y="991"/>
                    <a:pt x="647" y="991"/>
                    <a:pt x="647" y="991"/>
                  </a:cubicBezTo>
                  <a:cubicBezTo>
                    <a:pt x="647" y="991"/>
                    <a:pt x="648" y="991"/>
                    <a:pt x="648" y="991"/>
                  </a:cubicBezTo>
                  <a:close/>
                  <a:moveTo>
                    <a:pt x="650" y="893"/>
                  </a:moveTo>
                  <a:cubicBezTo>
                    <a:pt x="649" y="893"/>
                    <a:pt x="650" y="892"/>
                    <a:pt x="650" y="892"/>
                  </a:cubicBezTo>
                  <a:cubicBezTo>
                    <a:pt x="650" y="892"/>
                    <a:pt x="650" y="892"/>
                    <a:pt x="650" y="892"/>
                  </a:cubicBezTo>
                  <a:cubicBezTo>
                    <a:pt x="651" y="892"/>
                    <a:pt x="650" y="892"/>
                    <a:pt x="650" y="893"/>
                  </a:cubicBezTo>
                  <a:cubicBezTo>
                    <a:pt x="650" y="893"/>
                    <a:pt x="650" y="893"/>
                    <a:pt x="650" y="893"/>
                  </a:cubicBezTo>
                  <a:cubicBezTo>
                    <a:pt x="649" y="893"/>
                    <a:pt x="649" y="893"/>
                    <a:pt x="650" y="893"/>
                  </a:cubicBezTo>
                  <a:close/>
                  <a:moveTo>
                    <a:pt x="647" y="890"/>
                  </a:moveTo>
                  <a:cubicBezTo>
                    <a:pt x="647" y="890"/>
                    <a:pt x="647" y="890"/>
                    <a:pt x="647" y="890"/>
                  </a:cubicBezTo>
                  <a:cubicBezTo>
                    <a:pt x="646" y="890"/>
                    <a:pt x="646" y="890"/>
                    <a:pt x="646" y="890"/>
                  </a:cubicBezTo>
                  <a:cubicBezTo>
                    <a:pt x="646" y="889"/>
                    <a:pt x="647" y="890"/>
                    <a:pt x="647" y="889"/>
                  </a:cubicBezTo>
                  <a:cubicBezTo>
                    <a:pt x="647" y="890"/>
                    <a:pt x="647" y="890"/>
                    <a:pt x="647" y="890"/>
                  </a:cubicBezTo>
                  <a:close/>
                  <a:moveTo>
                    <a:pt x="651" y="886"/>
                  </a:moveTo>
                  <a:cubicBezTo>
                    <a:pt x="651" y="886"/>
                    <a:pt x="651" y="886"/>
                    <a:pt x="651" y="886"/>
                  </a:cubicBezTo>
                  <a:cubicBezTo>
                    <a:pt x="651" y="886"/>
                    <a:pt x="651" y="886"/>
                    <a:pt x="651" y="886"/>
                  </a:cubicBezTo>
                  <a:close/>
                  <a:moveTo>
                    <a:pt x="651" y="881"/>
                  </a:moveTo>
                  <a:cubicBezTo>
                    <a:pt x="651" y="881"/>
                    <a:pt x="651" y="881"/>
                    <a:pt x="651" y="881"/>
                  </a:cubicBezTo>
                  <a:cubicBezTo>
                    <a:pt x="650" y="881"/>
                    <a:pt x="650" y="881"/>
                    <a:pt x="650" y="881"/>
                  </a:cubicBezTo>
                  <a:cubicBezTo>
                    <a:pt x="651" y="880"/>
                    <a:pt x="651" y="880"/>
                    <a:pt x="651" y="881"/>
                  </a:cubicBezTo>
                  <a:close/>
                  <a:moveTo>
                    <a:pt x="647" y="893"/>
                  </a:moveTo>
                  <a:cubicBezTo>
                    <a:pt x="647" y="893"/>
                    <a:pt x="646" y="893"/>
                    <a:pt x="646" y="893"/>
                  </a:cubicBezTo>
                  <a:cubicBezTo>
                    <a:pt x="645" y="893"/>
                    <a:pt x="646" y="893"/>
                    <a:pt x="647" y="893"/>
                  </a:cubicBezTo>
                  <a:close/>
                  <a:moveTo>
                    <a:pt x="651" y="927"/>
                  </a:moveTo>
                  <a:cubicBezTo>
                    <a:pt x="651" y="927"/>
                    <a:pt x="651" y="927"/>
                    <a:pt x="651" y="927"/>
                  </a:cubicBezTo>
                  <a:cubicBezTo>
                    <a:pt x="651" y="927"/>
                    <a:pt x="651" y="927"/>
                    <a:pt x="651" y="927"/>
                  </a:cubicBezTo>
                  <a:close/>
                  <a:moveTo>
                    <a:pt x="652" y="922"/>
                  </a:moveTo>
                  <a:cubicBezTo>
                    <a:pt x="653" y="922"/>
                    <a:pt x="653" y="922"/>
                    <a:pt x="653" y="922"/>
                  </a:cubicBezTo>
                  <a:cubicBezTo>
                    <a:pt x="652" y="923"/>
                    <a:pt x="652" y="923"/>
                    <a:pt x="652" y="922"/>
                  </a:cubicBezTo>
                  <a:close/>
                  <a:moveTo>
                    <a:pt x="653" y="928"/>
                  </a:moveTo>
                  <a:cubicBezTo>
                    <a:pt x="652" y="928"/>
                    <a:pt x="652" y="928"/>
                    <a:pt x="652" y="927"/>
                  </a:cubicBezTo>
                  <a:cubicBezTo>
                    <a:pt x="652" y="927"/>
                    <a:pt x="652" y="927"/>
                    <a:pt x="652" y="927"/>
                  </a:cubicBezTo>
                  <a:cubicBezTo>
                    <a:pt x="652" y="927"/>
                    <a:pt x="654" y="928"/>
                    <a:pt x="654" y="929"/>
                  </a:cubicBezTo>
                  <a:cubicBezTo>
                    <a:pt x="654" y="929"/>
                    <a:pt x="653" y="928"/>
                    <a:pt x="653" y="928"/>
                  </a:cubicBezTo>
                  <a:close/>
                  <a:moveTo>
                    <a:pt x="645" y="891"/>
                  </a:moveTo>
                  <a:cubicBezTo>
                    <a:pt x="645" y="891"/>
                    <a:pt x="645" y="891"/>
                    <a:pt x="645" y="891"/>
                  </a:cubicBezTo>
                  <a:cubicBezTo>
                    <a:pt x="645" y="892"/>
                    <a:pt x="645" y="892"/>
                    <a:pt x="645" y="892"/>
                  </a:cubicBezTo>
                  <a:cubicBezTo>
                    <a:pt x="645" y="892"/>
                    <a:pt x="645" y="892"/>
                    <a:pt x="645" y="891"/>
                  </a:cubicBezTo>
                  <a:close/>
                  <a:moveTo>
                    <a:pt x="652" y="923"/>
                  </a:moveTo>
                  <a:cubicBezTo>
                    <a:pt x="652" y="924"/>
                    <a:pt x="650" y="919"/>
                    <a:pt x="653" y="921"/>
                  </a:cubicBezTo>
                  <a:cubicBezTo>
                    <a:pt x="652" y="921"/>
                    <a:pt x="652" y="924"/>
                    <a:pt x="652" y="924"/>
                  </a:cubicBezTo>
                  <a:cubicBezTo>
                    <a:pt x="652" y="924"/>
                    <a:pt x="652" y="924"/>
                    <a:pt x="652" y="924"/>
                  </a:cubicBezTo>
                  <a:cubicBezTo>
                    <a:pt x="652" y="924"/>
                    <a:pt x="652" y="924"/>
                    <a:pt x="652" y="923"/>
                  </a:cubicBezTo>
                  <a:close/>
                  <a:moveTo>
                    <a:pt x="655" y="923"/>
                  </a:moveTo>
                  <a:cubicBezTo>
                    <a:pt x="655" y="923"/>
                    <a:pt x="655" y="923"/>
                    <a:pt x="655" y="924"/>
                  </a:cubicBezTo>
                  <a:cubicBezTo>
                    <a:pt x="655" y="924"/>
                    <a:pt x="655" y="924"/>
                    <a:pt x="655" y="924"/>
                  </a:cubicBezTo>
                  <a:cubicBezTo>
                    <a:pt x="654" y="924"/>
                    <a:pt x="655" y="923"/>
                    <a:pt x="655" y="923"/>
                  </a:cubicBezTo>
                  <a:close/>
                  <a:moveTo>
                    <a:pt x="619" y="974"/>
                  </a:moveTo>
                  <a:cubicBezTo>
                    <a:pt x="619" y="974"/>
                    <a:pt x="619" y="973"/>
                    <a:pt x="619" y="973"/>
                  </a:cubicBezTo>
                  <a:cubicBezTo>
                    <a:pt x="619" y="973"/>
                    <a:pt x="619" y="973"/>
                    <a:pt x="619" y="974"/>
                  </a:cubicBezTo>
                  <a:close/>
                  <a:moveTo>
                    <a:pt x="631" y="960"/>
                  </a:moveTo>
                  <a:cubicBezTo>
                    <a:pt x="631" y="959"/>
                    <a:pt x="631" y="959"/>
                    <a:pt x="631" y="959"/>
                  </a:cubicBezTo>
                  <a:cubicBezTo>
                    <a:pt x="631" y="959"/>
                    <a:pt x="631" y="959"/>
                    <a:pt x="631" y="958"/>
                  </a:cubicBezTo>
                  <a:cubicBezTo>
                    <a:pt x="631" y="958"/>
                    <a:pt x="631" y="958"/>
                    <a:pt x="632" y="958"/>
                  </a:cubicBezTo>
                  <a:cubicBezTo>
                    <a:pt x="632" y="958"/>
                    <a:pt x="632" y="958"/>
                    <a:pt x="632" y="958"/>
                  </a:cubicBezTo>
                  <a:cubicBezTo>
                    <a:pt x="632" y="958"/>
                    <a:pt x="632" y="958"/>
                    <a:pt x="632" y="958"/>
                  </a:cubicBezTo>
                  <a:cubicBezTo>
                    <a:pt x="633" y="956"/>
                    <a:pt x="633" y="956"/>
                    <a:pt x="634" y="953"/>
                  </a:cubicBezTo>
                  <a:cubicBezTo>
                    <a:pt x="634" y="952"/>
                    <a:pt x="635" y="954"/>
                    <a:pt x="635" y="954"/>
                  </a:cubicBezTo>
                  <a:cubicBezTo>
                    <a:pt x="635" y="954"/>
                    <a:pt x="635" y="954"/>
                    <a:pt x="635" y="953"/>
                  </a:cubicBezTo>
                  <a:cubicBezTo>
                    <a:pt x="635" y="953"/>
                    <a:pt x="634" y="953"/>
                    <a:pt x="634" y="952"/>
                  </a:cubicBezTo>
                  <a:cubicBezTo>
                    <a:pt x="634" y="953"/>
                    <a:pt x="634" y="951"/>
                    <a:pt x="634" y="952"/>
                  </a:cubicBezTo>
                  <a:cubicBezTo>
                    <a:pt x="635" y="952"/>
                    <a:pt x="635" y="952"/>
                    <a:pt x="635" y="952"/>
                  </a:cubicBezTo>
                  <a:cubicBezTo>
                    <a:pt x="635" y="951"/>
                    <a:pt x="635" y="950"/>
                    <a:pt x="635" y="950"/>
                  </a:cubicBezTo>
                  <a:cubicBezTo>
                    <a:pt x="635" y="950"/>
                    <a:pt x="635" y="950"/>
                    <a:pt x="635" y="949"/>
                  </a:cubicBezTo>
                  <a:cubicBezTo>
                    <a:pt x="635" y="949"/>
                    <a:pt x="635" y="949"/>
                    <a:pt x="635" y="949"/>
                  </a:cubicBezTo>
                  <a:cubicBezTo>
                    <a:pt x="636" y="949"/>
                    <a:pt x="636" y="951"/>
                    <a:pt x="636" y="951"/>
                  </a:cubicBezTo>
                  <a:cubicBezTo>
                    <a:pt x="636" y="951"/>
                    <a:pt x="636" y="952"/>
                    <a:pt x="636" y="952"/>
                  </a:cubicBezTo>
                  <a:cubicBezTo>
                    <a:pt x="636" y="952"/>
                    <a:pt x="636" y="952"/>
                    <a:pt x="635" y="952"/>
                  </a:cubicBezTo>
                  <a:cubicBezTo>
                    <a:pt x="637" y="955"/>
                    <a:pt x="637" y="956"/>
                    <a:pt x="635" y="957"/>
                  </a:cubicBezTo>
                  <a:cubicBezTo>
                    <a:pt x="634" y="958"/>
                    <a:pt x="634" y="958"/>
                    <a:pt x="634" y="958"/>
                  </a:cubicBezTo>
                  <a:cubicBezTo>
                    <a:pt x="633" y="961"/>
                    <a:pt x="630" y="959"/>
                    <a:pt x="630" y="962"/>
                  </a:cubicBezTo>
                  <a:cubicBezTo>
                    <a:pt x="630" y="962"/>
                    <a:pt x="631" y="962"/>
                    <a:pt x="630" y="962"/>
                  </a:cubicBezTo>
                  <a:cubicBezTo>
                    <a:pt x="630" y="964"/>
                    <a:pt x="629" y="964"/>
                    <a:pt x="628" y="965"/>
                  </a:cubicBezTo>
                  <a:cubicBezTo>
                    <a:pt x="626" y="966"/>
                    <a:pt x="626" y="967"/>
                    <a:pt x="625" y="969"/>
                  </a:cubicBezTo>
                  <a:cubicBezTo>
                    <a:pt x="624" y="970"/>
                    <a:pt x="620" y="971"/>
                    <a:pt x="620" y="973"/>
                  </a:cubicBezTo>
                  <a:cubicBezTo>
                    <a:pt x="620" y="973"/>
                    <a:pt x="620" y="972"/>
                    <a:pt x="620" y="972"/>
                  </a:cubicBezTo>
                  <a:cubicBezTo>
                    <a:pt x="620" y="971"/>
                    <a:pt x="621" y="970"/>
                    <a:pt x="621" y="969"/>
                  </a:cubicBezTo>
                  <a:cubicBezTo>
                    <a:pt x="621" y="969"/>
                    <a:pt x="622" y="968"/>
                    <a:pt x="622" y="968"/>
                  </a:cubicBezTo>
                  <a:cubicBezTo>
                    <a:pt x="623" y="968"/>
                    <a:pt x="623" y="967"/>
                    <a:pt x="623" y="967"/>
                  </a:cubicBezTo>
                  <a:cubicBezTo>
                    <a:pt x="623" y="967"/>
                    <a:pt x="623" y="967"/>
                    <a:pt x="623" y="967"/>
                  </a:cubicBezTo>
                  <a:cubicBezTo>
                    <a:pt x="624" y="967"/>
                    <a:pt x="624" y="966"/>
                    <a:pt x="624" y="966"/>
                  </a:cubicBezTo>
                  <a:cubicBezTo>
                    <a:pt x="625" y="965"/>
                    <a:pt x="631" y="960"/>
                    <a:pt x="631" y="960"/>
                  </a:cubicBezTo>
                  <a:close/>
                  <a:moveTo>
                    <a:pt x="619" y="974"/>
                  </a:moveTo>
                  <a:cubicBezTo>
                    <a:pt x="619" y="975"/>
                    <a:pt x="619" y="975"/>
                    <a:pt x="619" y="976"/>
                  </a:cubicBezTo>
                  <a:cubicBezTo>
                    <a:pt x="619" y="976"/>
                    <a:pt x="619" y="976"/>
                    <a:pt x="619" y="977"/>
                  </a:cubicBezTo>
                  <a:cubicBezTo>
                    <a:pt x="618" y="977"/>
                    <a:pt x="618" y="974"/>
                    <a:pt x="619" y="974"/>
                  </a:cubicBezTo>
                  <a:close/>
                  <a:moveTo>
                    <a:pt x="637" y="912"/>
                  </a:moveTo>
                  <a:cubicBezTo>
                    <a:pt x="637" y="912"/>
                    <a:pt x="637" y="912"/>
                    <a:pt x="637" y="912"/>
                  </a:cubicBezTo>
                  <a:cubicBezTo>
                    <a:pt x="637" y="912"/>
                    <a:pt x="637" y="912"/>
                    <a:pt x="637" y="912"/>
                  </a:cubicBezTo>
                  <a:close/>
                  <a:moveTo>
                    <a:pt x="637" y="912"/>
                  </a:moveTo>
                  <a:cubicBezTo>
                    <a:pt x="638" y="912"/>
                    <a:pt x="637" y="913"/>
                    <a:pt x="637" y="913"/>
                  </a:cubicBezTo>
                  <a:cubicBezTo>
                    <a:pt x="637" y="913"/>
                    <a:pt x="637" y="913"/>
                    <a:pt x="637" y="912"/>
                  </a:cubicBezTo>
                  <a:close/>
                  <a:moveTo>
                    <a:pt x="636" y="914"/>
                  </a:moveTo>
                  <a:cubicBezTo>
                    <a:pt x="635" y="916"/>
                    <a:pt x="636" y="915"/>
                    <a:pt x="637" y="915"/>
                  </a:cubicBezTo>
                  <a:cubicBezTo>
                    <a:pt x="637" y="916"/>
                    <a:pt x="636" y="916"/>
                    <a:pt x="637" y="917"/>
                  </a:cubicBezTo>
                  <a:cubicBezTo>
                    <a:pt x="637" y="917"/>
                    <a:pt x="637" y="917"/>
                    <a:pt x="637" y="917"/>
                  </a:cubicBezTo>
                  <a:cubicBezTo>
                    <a:pt x="637" y="918"/>
                    <a:pt x="637" y="919"/>
                    <a:pt x="637" y="919"/>
                  </a:cubicBezTo>
                  <a:cubicBezTo>
                    <a:pt x="638" y="920"/>
                    <a:pt x="638" y="921"/>
                    <a:pt x="638" y="922"/>
                  </a:cubicBezTo>
                  <a:cubicBezTo>
                    <a:pt x="638" y="922"/>
                    <a:pt x="638" y="922"/>
                    <a:pt x="638" y="922"/>
                  </a:cubicBezTo>
                  <a:cubicBezTo>
                    <a:pt x="638" y="922"/>
                    <a:pt x="638" y="923"/>
                    <a:pt x="638" y="923"/>
                  </a:cubicBezTo>
                  <a:cubicBezTo>
                    <a:pt x="638" y="923"/>
                    <a:pt x="638" y="923"/>
                    <a:pt x="638" y="924"/>
                  </a:cubicBezTo>
                  <a:cubicBezTo>
                    <a:pt x="639" y="924"/>
                    <a:pt x="639" y="923"/>
                    <a:pt x="640" y="923"/>
                  </a:cubicBezTo>
                  <a:cubicBezTo>
                    <a:pt x="640" y="924"/>
                    <a:pt x="640" y="924"/>
                    <a:pt x="640" y="924"/>
                  </a:cubicBezTo>
                  <a:cubicBezTo>
                    <a:pt x="640" y="924"/>
                    <a:pt x="640" y="924"/>
                    <a:pt x="640" y="924"/>
                  </a:cubicBezTo>
                  <a:cubicBezTo>
                    <a:pt x="640" y="924"/>
                    <a:pt x="640" y="924"/>
                    <a:pt x="640" y="924"/>
                  </a:cubicBezTo>
                  <a:cubicBezTo>
                    <a:pt x="640" y="925"/>
                    <a:pt x="640" y="925"/>
                    <a:pt x="641" y="925"/>
                  </a:cubicBezTo>
                  <a:cubicBezTo>
                    <a:pt x="641" y="925"/>
                    <a:pt x="641" y="925"/>
                    <a:pt x="641" y="926"/>
                  </a:cubicBezTo>
                  <a:cubicBezTo>
                    <a:pt x="641" y="926"/>
                    <a:pt x="642" y="927"/>
                    <a:pt x="642" y="926"/>
                  </a:cubicBezTo>
                  <a:cubicBezTo>
                    <a:pt x="643" y="926"/>
                    <a:pt x="642" y="925"/>
                    <a:pt x="642" y="924"/>
                  </a:cubicBezTo>
                  <a:cubicBezTo>
                    <a:pt x="643" y="923"/>
                    <a:pt x="642" y="923"/>
                    <a:pt x="643" y="923"/>
                  </a:cubicBezTo>
                  <a:cubicBezTo>
                    <a:pt x="644" y="923"/>
                    <a:pt x="645" y="925"/>
                    <a:pt x="645" y="925"/>
                  </a:cubicBezTo>
                  <a:cubicBezTo>
                    <a:pt x="644" y="925"/>
                    <a:pt x="643" y="927"/>
                    <a:pt x="643" y="927"/>
                  </a:cubicBezTo>
                  <a:cubicBezTo>
                    <a:pt x="643" y="927"/>
                    <a:pt x="643" y="927"/>
                    <a:pt x="643" y="928"/>
                  </a:cubicBezTo>
                  <a:cubicBezTo>
                    <a:pt x="643" y="928"/>
                    <a:pt x="642" y="928"/>
                    <a:pt x="642" y="928"/>
                  </a:cubicBezTo>
                  <a:cubicBezTo>
                    <a:pt x="642" y="928"/>
                    <a:pt x="643" y="930"/>
                    <a:pt x="643" y="930"/>
                  </a:cubicBezTo>
                  <a:cubicBezTo>
                    <a:pt x="643" y="930"/>
                    <a:pt x="643" y="930"/>
                    <a:pt x="643" y="931"/>
                  </a:cubicBezTo>
                  <a:cubicBezTo>
                    <a:pt x="643" y="931"/>
                    <a:pt x="644" y="930"/>
                    <a:pt x="645" y="930"/>
                  </a:cubicBezTo>
                  <a:cubicBezTo>
                    <a:pt x="645" y="930"/>
                    <a:pt x="645" y="930"/>
                    <a:pt x="645" y="930"/>
                  </a:cubicBezTo>
                  <a:cubicBezTo>
                    <a:pt x="645" y="930"/>
                    <a:pt x="645" y="930"/>
                    <a:pt x="645" y="931"/>
                  </a:cubicBezTo>
                  <a:cubicBezTo>
                    <a:pt x="644" y="931"/>
                    <a:pt x="644" y="931"/>
                    <a:pt x="645" y="931"/>
                  </a:cubicBezTo>
                  <a:cubicBezTo>
                    <a:pt x="645" y="931"/>
                    <a:pt x="646" y="931"/>
                    <a:pt x="646" y="931"/>
                  </a:cubicBezTo>
                  <a:cubicBezTo>
                    <a:pt x="646" y="931"/>
                    <a:pt x="646" y="931"/>
                    <a:pt x="646" y="931"/>
                  </a:cubicBezTo>
                  <a:cubicBezTo>
                    <a:pt x="646" y="931"/>
                    <a:pt x="646" y="931"/>
                    <a:pt x="646" y="931"/>
                  </a:cubicBezTo>
                  <a:cubicBezTo>
                    <a:pt x="646" y="931"/>
                    <a:pt x="646" y="931"/>
                    <a:pt x="646" y="931"/>
                  </a:cubicBezTo>
                  <a:cubicBezTo>
                    <a:pt x="646" y="932"/>
                    <a:pt x="646" y="932"/>
                    <a:pt x="646" y="932"/>
                  </a:cubicBezTo>
                  <a:cubicBezTo>
                    <a:pt x="646" y="932"/>
                    <a:pt x="646" y="932"/>
                    <a:pt x="646" y="932"/>
                  </a:cubicBezTo>
                  <a:cubicBezTo>
                    <a:pt x="646" y="932"/>
                    <a:pt x="646" y="932"/>
                    <a:pt x="646" y="932"/>
                  </a:cubicBezTo>
                  <a:cubicBezTo>
                    <a:pt x="647" y="932"/>
                    <a:pt x="647" y="932"/>
                    <a:pt x="647" y="932"/>
                  </a:cubicBezTo>
                  <a:cubicBezTo>
                    <a:pt x="647" y="933"/>
                    <a:pt x="650" y="929"/>
                    <a:pt x="651" y="929"/>
                  </a:cubicBezTo>
                  <a:cubicBezTo>
                    <a:pt x="651" y="929"/>
                    <a:pt x="652" y="930"/>
                    <a:pt x="652" y="930"/>
                  </a:cubicBezTo>
                  <a:cubicBezTo>
                    <a:pt x="653" y="931"/>
                    <a:pt x="655" y="932"/>
                    <a:pt x="656" y="932"/>
                  </a:cubicBezTo>
                  <a:cubicBezTo>
                    <a:pt x="656" y="932"/>
                    <a:pt x="656" y="932"/>
                    <a:pt x="656" y="932"/>
                  </a:cubicBezTo>
                  <a:cubicBezTo>
                    <a:pt x="656" y="933"/>
                    <a:pt x="656" y="933"/>
                    <a:pt x="656" y="933"/>
                  </a:cubicBezTo>
                  <a:cubicBezTo>
                    <a:pt x="656" y="933"/>
                    <a:pt x="656" y="933"/>
                    <a:pt x="657" y="933"/>
                  </a:cubicBezTo>
                  <a:cubicBezTo>
                    <a:pt x="657" y="933"/>
                    <a:pt x="657" y="933"/>
                    <a:pt x="657" y="933"/>
                  </a:cubicBezTo>
                  <a:cubicBezTo>
                    <a:pt x="657" y="934"/>
                    <a:pt x="657" y="934"/>
                    <a:pt x="657" y="934"/>
                  </a:cubicBezTo>
                  <a:cubicBezTo>
                    <a:pt x="657" y="936"/>
                    <a:pt x="658" y="934"/>
                    <a:pt x="658" y="934"/>
                  </a:cubicBezTo>
                  <a:cubicBezTo>
                    <a:pt x="658" y="934"/>
                    <a:pt x="658" y="934"/>
                    <a:pt x="658" y="934"/>
                  </a:cubicBezTo>
                  <a:cubicBezTo>
                    <a:pt x="658" y="933"/>
                    <a:pt x="658" y="933"/>
                    <a:pt x="657" y="933"/>
                  </a:cubicBezTo>
                  <a:cubicBezTo>
                    <a:pt x="657" y="933"/>
                    <a:pt x="657" y="932"/>
                    <a:pt x="657" y="932"/>
                  </a:cubicBezTo>
                  <a:cubicBezTo>
                    <a:pt x="657" y="932"/>
                    <a:pt x="657" y="932"/>
                    <a:pt x="657" y="932"/>
                  </a:cubicBezTo>
                  <a:cubicBezTo>
                    <a:pt x="657" y="932"/>
                    <a:pt x="657" y="932"/>
                    <a:pt x="657" y="932"/>
                  </a:cubicBezTo>
                  <a:cubicBezTo>
                    <a:pt x="657" y="932"/>
                    <a:pt x="657" y="931"/>
                    <a:pt x="656" y="931"/>
                  </a:cubicBezTo>
                  <a:cubicBezTo>
                    <a:pt x="656" y="930"/>
                    <a:pt x="656" y="930"/>
                    <a:pt x="656" y="929"/>
                  </a:cubicBezTo>
                  <a:cubicBezTo>
                    <a:pt x="656" y="929"/>
                    <a:pt x="656" y="929"/>
                    <a:pt x="657" y="929"/>
                  </a:cubicBezTo>
                  <a:cubicBezTo>
                    <a:pt x="657" y="929"/>
                    <a:pt x="657" y="929"/>
                    <a:pt x="657" y="929"/>
                  </a:cubicBezTo>
                  <a:cubicBezTo>
                    <a:pt x="658" y="931"/>
                    <a:pt x="660" y="932"/>
                    <a:pt x="662" y="934"/>
                  </a:cubicBezTo>
                  <a:cubicBezTo>
                    <a:pt x="663" y="935"/>
                    <a:pt x="664" y="936"/>
                    <a:pt x="666" y="937"/>
                  </a:cubicBezTo>
                  <a:cubicBezTo>
                    <a:pt x="666" y="937"/>
                    <a:pt x="666" y="937"/>
                    <a:pt x="666" y="937"/>
                  </a:cubicBezTo>
                  <a:cubicBezTo>
                    <a:pt x="666" y="936"/>
                    <a:pt x="666" y="936"/>
                    <a:pt x="666" y="936"/>
                  </a:cubicBezTo>
                  <a:cubicBezTo>
                    <a:pt x="667" y="936"/>
                    <a:pt x="667" y="936"/>
                    <a:pt x="667" y="936"/>
                  </a:cubicBezTo>
                  <a:cubicBezTo>
                    <a:pt x="667" y="936"/>
                    <a:pt x="667" y="936"/>
                    <a:pt x="667" y="936"/>
                  </a:cubicBezTo>
                  <a:cubicBezTo>
                    <a:pt x="667" y="936"/>
                    <a:pt x="667" y="936"/>
                    <a:pt x="668" y="936"/>
                  </a:cubicBezTo>
                  <a:cubicBezTo>
                    <a:pt x="668" y="936"/>
                    <a:pt x="668" y="936"/>
                    <a:pt x="668" y="936"/>
                  </a:cubicBezTo>
                  <a:cubicBezTo>
                    <a:pt x="667" y="936"/>
                    <a:pt x="667" y="936"/>
                    <a:pt x="667" y="936"/>
                  </a:cubicBezTo>
                  <a:cubicBezTo>
                    <a:pt x="667" y="936"/>
                    <a:pt x="666" y="936"/>
                    <a:pt x="666" y="937"/>
                  </a:cubicBezTo>
                  <a:cubicBezTo>
                    <a:pt x="666" y="937"/>
                    <a:pt x="666" y="937"/>
                    <a:pt x="666" y="937"/>
                  </a:cubicBezTo>
                  <a:cubicBezTo>
                    <a:pt x="667" y="937"/>
                    <a:pt x="667" y="938"/>
                    <a:pt x="667" y="938"/>
                  </a:cubicBezTo>
                  <a:cubicBezTo>
                    <a:pt x="667" y="938"/>
                    <a:pt x="667" y="939"/>
                    <a:pt x="668" y="939"/>
                  </a:cubicBezTo>
                  <a:cubicBezTo>
                    <a:pt x="668" y="939"/>
                    <a:pt x="668" y="939"/>
                    <a:pt x="668" y="939"/>
                  </a:cubicBezTo>
                  <a:cubicBezTo>
                    <a:pt x="669" y="938"/>
                    <a:pt x="669" y="938"/>
                    <a:pt x="669" y="937"/>
                  </a:cubicBezTo>
                  <a:cubicBezTo>
                    <a:pt x="669" y="937"/>
                    <a:pt x="669" y="936"/>
                    <a:pt x="669" y="936"/>
                  </a:cubicBezTo>
                  <a:cubicBezTo>
                    <a:pt x="670" y="935"/>
                    <a:pt x="667" y="934"/>
                    <a:pt x="666" y="935"/>
                  </a:cubicBezTo>
                  <a:cubicBezTo>
                    <a:pt x="666" y="935"/>
                    <a:pt x="666" y="935"/>
                    <a:pt x="666" y="935"/>
                  </a:cubicBezTo>
                  <a:cubicBezTo>
                    <a:pt x="666" y="935"/>
                    <a:pt x="666" y="935"/>
                    <a:pt x="666" y="935"/>
                  </a:cubicBezTo>
                  <a:cubicBezTo>
                    <a:pt x="666" y="935"/>
                    <a:pt x="666" y="934"/>
                    <a:pt x="666" y="934"/>
                  </a:cubicBezTo>
                  <a:cubicBezTo>
                    <a:pt x="666" y="934"/>
                    <a:pt x="667" y="933"/>
                    <a:pt x="667" y="933"/>
                  </a:cubicBezTo>
                  <a:cubicBezTo>
                    <a:pt x="667" y="933"/>
                    <a:pt x="666" y="933"/>
                    <a:pt x="666" y="933"/>
                  </a:cubicBezTo>
                  <a:cubicBezTo>
                    <a:pt x="666" y="933"/>
                    <a:pt x="666" y="933"/>
                    <a:pt x="666" y="933"/>
                  </a:cubicBezTo>
                  <a:cubicBezTo>
                    <a:pt x="665" y="933"/>
                    <a:pt x="663" y="931"/>
                    <a:pt x="664" y="930"/>
                  </a:cubicBezTo>
                  <a:cubicBezTo>
                    <a:pt x="665" y="930"/>
                    <a:pt x="665" y="930"/>
                    <a:pt x="665" y="930"/>
                  </a:cubicBezTo>
                  <a:cubicBezTo>
                    <a:pt x="666" y="930"/>
                    <a:pt x="666" y="930"/>
                    <a:pt x="667" y="930"/>
                  </a:cubicBezTo>
                  <a:cubicBezTo>
                    <a:pt x="667" y="930"/>
                    <a:pt x="666" y="929"/>
                    <a:pt x="666" y="929"/>
                  </a:cubicBezTo>
                  <a:cubicBezTo>
                    <a:pt x="665" y="929"/>
                    <a:pt x="661" y="928"/>
                    <a:pt x="661" y="928"/>
                  </a:cubicBezTo>
                  <a:cubicBezTo>
                    <a:pt x="661" y="928"/>
                    <a:pt x="662" y="929"/>
                    <a:pt x="662" y="929"/>
                  </a:cubicBezTo>
                  <a:cubicBezTo>
                    <a:pt x="662" y="929"/>
                    <a:pt x="662" y="929"/>
                    <a:pt x="662" y="929"/>
                  </a:cubicBezTo>
                  <a:cubicBezTo>
                    <a:pt x="662" y="930"/>
                    <a:pt x="662" y="930"/>
                    <a:pt x="662" y="930"/>
                  </a:cubicBezTo>
                  <a:cubicBezTo>
                    <a:pt x="659" y="930"/>
                    <a:pt x="661" y="929"/>
                    <a:pt x="660" y="928"/>
                  </a:cubicBezTo>
                  <a:cubicBezTo>
                    <a:pt x="660" y="928"/>
                    <a:pt x="657" y="926"/>
                    <a:pt x="657" y="926"/>
                  </a:cubicBezTo>
                  <a:cubicBezTo>
                    <a:pt x="657" y="926"/>
                    <a:pt x="657" y="926"/>
                    <a:pt x="657" y="926"/>
                  </a:cubicBezTo>
                  <a:cubicBezTo>
                    <a:pt x="657" y="926"/>
                    <a:pt x="657" y="926"/>
                    <a:pt x="657" y="926"/>
                  </a:cubicBezTo>
                  <a:cubicBezTo>
                    <a:pt x="654" y="926"/>
                    <a:pt x="656" y="928"/>
                    <a:pt x="655" y="929"/>
                  </a:cubicBezTo>
                  <a:cubicBezTo>
                    <a:pt x="654" y="929"/>
                    <a:pt x="654" y="929"/>
                    <a:pt x="654" y="929"/>
                  </a:cubicBezTo>
                  <a:cubicBezTo>
                    <a:pt x="654" y="929"/>
                    <a:pt x="654" y="929"/>
                    <a:pt x="654" y="929"/>
                  </a:cubicBezTo>
                  <a:cubicBezTo>
                    <a:pt x="652" y="929"/>
                    <a:pt x="652" y="929"/>
                    <a:pt x="651" y="927"/>
                  </a:cubicBezTo>
                  <a:cubicBezTo>
                    <a:pt x="651" y="926"/>
                    <a:pt x="649" y="924"/>
                    <a:pt x="650" y="924"/>
                  </a:cubicBezTo>
                  <a:cubicBezTo>
                    <a:pt x="650" y="924"/>
                    <a:pt x="649" y="921"/>
                    <a:pt x="648" y="920"/>
                  </a:cubicBezTo>
                  <a:cubicBezTo>
                    <a:pt x="648" y="920"/>
                    <a:pt x="647" y="920"/>
                    <a:pt x="648" y="919"/>
                  </a:cubicBezTo>
                  <a:cubicBezTo>
                    <a:pt x="649" y="919"/>
                    <a:pt x="649" y="915"/>
                    <a:pt x="649" y="915"/>
                  </a:cubicBezTo>
                  <a:cubicBezTo>
                    <a:pt x="649" y="914"/>
                    <a:pt x="650" y="914"/>
                    <a:pt x="650" y="914"/>
                  </a:cubicBezTo>
                  <a:cubicBezTo>
                    <a:pt x="650" y="913"/>
                    <a:pt x="652" y="913"/>
                    <a:pt x="652" y="912"/>
                  </a:cubicBezTo>
                  <a:cubicBezTo>
                    <a:pt x="652" y="912"/>
                    <a:pt x="651" y="912"/>
                    <a:pt x="651" y="913"/>
                  </a:cubicBezTo>
                  <a:cubicBezTo>
                    <a:pt x="651" y="912"/>
                    <a:pt x="655" y="911"/>
                    <a:pt x="653" y="911"/>
                  </a:cubicBezTo>
                  <a:cubicBezTo>
                    <a:pt x="653" y="911"/>
                    <a:pt x="653" y="910"/>
                    <a:pt x="653" y="910"/>
                  </a:cubicBezTo>
                  <a:cubicBezTo>
                    <a:pt x="653" y="910"/>
                    <a:pt x="653" y="910"/>
                    <a:pt x="653" y="910"/>
                  </a:cubicBezTo>
                  <a:cubicBezTo>
                    <a:pt x="653" y="910"/>
                    <a:pt x="653" y="910"/>
                    <a:pt x="653" y="910"/>
                  </a:cubicBezTo>
                  <a:cubicBezTo>
                    <a:pt x="654" y="910"/>
                    <a:pt x="654" y="909"/>
                    <a:pt x="654" y="908"/>
                  </a:cubicBezTo>
                  <a:cubicBezTo>
                    <a:pt x="655" y="908"/>
                    <a:pt x="654" y="908"/>
                    <a:pt x="655" y="908"/>
                  </a:cubicBezTo>
                  <a:cubicBezTo>
                    <a:pt x="655" y="907"/>
                    <a:pt x="654" y="906"/>
                    <a:pt x="654" y="905"/>
                  </a:cubicBezTo>
                  <a:cubicBezTo>
                    <a:pt x="654" y="904"/>
                    <a:pt x="654" y="904"/>
                    <a:pt x="654" y="904"/>
                  </a:cubicBezTo>
                  <a:cubicBezTo>
                    <a:pt x="653" y="903"/>
                    <a:pt x="652" y="902"/>
                    <a:pt x="652" y="901"/>
                  </a:cubicBezTo>
                  <a:cubicBezTo>
                    <a:pt x="652" y="899"/>
                    <a:pt x="654" y="897"/>
                    <a:pt x="653" y="896"/>
                  </a:cubicBezTo>
                  <a:cubicBezTo>
                    <a:pt x="653" y="896"/>
                    <a:pt x="653" y="896"/>
                    <a:pt x="652" y="895"/>
                  </a:cubicBezTo>
                  <a:cubicBezTo>
                    <a:pt x="652" y="896"/>
                    <a:pt x="652" y="895"/>
                    <a:pt x="652" y="895"/>
                  </a:cubicBezTo>
                  <a:cubicBezTo>
                    <a:pt x="652" y="895"/>
                    <a:pt x="651" y="897"/>
                    <a:pt x="651" y="897"/>
                  </a:cubicBezTo>
                  <a:cubicBezTo>
                    <a:pt x="651" y="897"/>
                    <a:pt x="651" y="897"/>
                    <a:pt x="651" y="897"/>
                  </a:cubicBezTo>
                  <a:cubicBezTo>
                    <a:pt x="651" y="897"/>
                    <a:pt x="650" y="897"/>
                    <a:pt x="650" y="897"/>
                  </a:cubicBezTo>
                  <a:cubicBezTo>
                    <a:pt x="650" y="897"/>
                    <a:pt x="650" y="897"/>
                    <a:pt x="650" y="897"/>
                  </a:cubicBezTo>
                  <a:cubicBezTo>
                    <a:pt x="650" y="897"/>
                    <a:pt x="649" y="897"/>
                    <a:pt x="648" y="897"/>
                  </a:cubicBezTo>
                  <a:cubicBezTo>
                    <a:pt x="648" y="897"/>
                    <a:pt x="648" y="897"/>
                    <a:pt x="648" y="897"/>
                  </a:cubicBezTo>
                  <a:cubicBezTo>
                    <a:pt x="647" y="896"/>
                    <a:pt x="646" y="895"/>
                    <a:pt x="644" y="895"/>
                  </a:cubicBezTo>
                  <a:cubicBezTo>
                    <a:pt x="645" y="895"/>
                    <a:pt x="642" y="895"/>
                    <a:pt x="642" y="895"/>
                  </a:cubicBezTo>
                  <a:cubicBezTo>
                    <a:pt x="642" y="895"/>
                    <a:pt x="642" y="896"/>
                    <a:pt x="642" y="896"/>
                  </a:cubicBezTo>
                  <a:cubicBezTo>
                    <a:pt x="642" y="896"/>
                    <a:pt x="641" y="896"/>
                    <a:pt x="641" y="896"/>
                  </a:cubicBezTo>
                  <a:cubicBezTo>
                    <a:pt x="641" y="896"/>
                    <a:pt x="641" y="896"/>
                    <a:pt x="641" y="896"/>
                  </a:cubicBezTo>
                  <a:cubicBezTo>
                    <a:pt x="640" y="897"/>
                    <a:pt x="641" y="898"/>
                    <a:pt x="640" y="899"/>
                  </a:cubicBezTo>
                  <a:cubicBezTo>
                    <a:pt x="640" y="900"/>
                    <a:pt x="640" y="901"/>
                    <a:pt x="640" y="902"/>
                  </a:cubicBezTo>
                  <a:cubicBezTo>
                    <a:pt x="640" y="902"/>
                    <a:pt x="639" y="903"/>
                    <a:pt x="639" y="903"/>
                  </a:cubicBezTo>
                  <a:cubicBezTo>
                    <a:pt x="640" y="903"/>
                    <a:pt x="640" y="904"/>
                    <a:pt x="640" y="904"/>
                  </a:cubicBezTo>
                  <a:cubicBezTo>
                    <a:pt x="640" y="904"/>
                    <a:pt x="640" y="904"/>
                    <a:pt x="640" y="904"/>
                  </a:cubicBezTo>
                  <a:cubicBezTo>
                    <a:pt x="641" y="905"/>
                    <a:pt x="640" y="907"/>
                    <a:pt x="640" y="908"/>
                  </a:cubicBezTo>
                  <a:cubicBezTo>
                    <a:pt x="640" y="908"/>
                    <a:pt x="639" y="909"/>
                    <a:pt x="640" y="909"/>
                  </a:cubicBezTo>
                  <a:cubicBezTo>
                    <a:pt x="640" y="909"/>
                    <a:pt x="640" y="909"/>
                    <a:pt x="640" y="909"/>
                  </a:cubicBezTo>
                  <a:cubicBezTo>
                    <a:pt x="639" y="911"/>
                    <a:pt x="641" y="912"/>
                    <a:pt x="640" y="914"/>
                  </a:cubicBezTo>
                  <a:cubicBezTo>
                    <a:pt x="640" y="914"/>
                    <a:pt x="639" y="915"/>
                    <a:pt x="638" y="914"/>
                  </a:cubicBezTo>
                  <a:cubicBezTo>
                    <a:pt x="638" y="914"/>
                    <a:pt x="636" y="911"/>
                    <a:pt x="636" y="913"/>
                  </a:cubicBezTo>
                  <a:cubicBezTo>
                    <a:pt x="636" y="913"/>
                    <a:pt x="636" y="914"/>
                    <a:pt x="636" y="914"/>
                  </a:cubicBezTo>
                  <a:cubicBezTo>
                    <a:pt x="635" y="916"/>
                    <a:pt x="636" y="914"/>
                    <a:pt x="636" y="914"/>
                  </a:cubicBezTo>
                  <a:close/>
                  <a:moveTo>
                    <a:pt x="645" y="920"/>
                  </a:moveTo>
                  <a:cubicBezTo>
                    <a:pt x="645" y="920"/>
                    <a:pt x="645" y="920"/>
                    <a:pt x="645" y="920"/>
                  </a:cubicBezTo>
                  <a:cubicBezTo>
                    <a:pt x="645" y="920"/>
                    <a:pt x="645" y="920"/>
                    <a:pt x="645" y="920"/>
                  </a:cubicBezTo>
                  <a:cubicBezTo>
                    <a:pt x="645" y="920"/>
                    <a:pt x="645" y="920"/>
                    <a:pt x="645" y="920"/>
                  </a:cubicBezTo>
                  <a:close/>
                  <a:moveTo>
                    <a:pt x="657" y="981"/>
                  </a:moveTo>
                  <a:cubicBezTo>
                    <a:pt x="657" y="981"/>
                    <a:pt x="657" y="981"/>
                    <a:pt x="658" y="981"/>
                  </a:cubicBezTo>
                  <a:cubicBezTo>
                    <a:pt x="657" y="981"/>
                    <a:pt x="657" y="981"/>
                    <a:pt x="657" y="981"/>
                  </a:cubicBezTo>
                  <a:close/>
                  <a:moveTo>
                    <a:pt x="681" y="958"/>
                  </a:moveTo>
                  <a:cubicBezTo>
                    <a:pt x="681" y="958"/>
                    <a:pt x="681" y="958"/>
                    <a:pt x="681" y="958"/>
                  </a:cubicBezTo>
                  <a:cubicBezTo>
                    <a:pt x="681" y="958"/>
                    <a:pt x="681" y="958"/>
                    <a:pt x="681" y="957"/>
                  </a:cubicBezTo>
                  <a:cubicBezTo>
                    <a:pt x="681" y="957"/>
                    <a:pt x="681" y="957"/>
                    <a:pt x="681" y="957"/>
                  </a:cubicBezTo>
                  <a:cubicBezTo>
                    <a:pt x="680" y="957"/>
                    <a:pt x="680" y="957"/>
                    <a:pt x="680" y="956"/>
                  </a:cubicBezTo>
                  <a:cubicBezTo>
                    <a:pt x="680" y="956"/>
                    <a:pt x="679" y="955"/>
                    <a:pt x="679" y="955"/>
                  </a:cubicBezTo>
                  <a:cubicBezTo>
                    <a:pt x="680" y="955"/>
                    <a:pt x="682" y="958"/>
                    <a:pt x="681" y="958"/>
                  </a:cubicBezTo>
                  <a:close/>
                  <a:moveTo>
                    <a:pt x="680" y="958"/>
                  </a:moveTo>
                  <a:cubicBezTo>
                    <a:pt x="680" y="958"/>
                    <a:pt x="680" y="958"/>
                    <a:pt x="680" y="958"/>
                  </a:cubicBezTo>
                  <a:cubicBezTo>
                    <a:pt x="680" y="958"/>
                    <a:pt x="680" y="958"/>
                    <a:pt x="680" y="958"/>
                  </a:cubicBezTo>
                  <a:close/>
                  <a:moveTo>
                    <a:pt x="681" y="958"/>
                  </a:moveTo>
                  <a:cubicBezTo>
                    <a:pt x="681" y="958"/>
                    <a:pt x="681" y="958"/>
                    <a:pt x="681" y="958"/>
                  </a:cubicBezTo>
                  <a:cubicBezTo>
                    <a:pt x="681" y="958"/>
                    <a:pt x="681" y="958"/>
                    <a:pt x="681" y="958"/>
                  </a:cubicBezTo>
                  <a:cubicBezTo>
                    <a:pt x="681" y="958"/>
                    <a:pt x="681" y="958"/>
                    <a:pt x="681" y="958"/>
                  </a:cubicBezTo>
                  <a:close/>
                  <a:moveTo>
                    <a:pt x="657" y="983"/>
                  </a:moveTo>
                  <a:cubicBezTo>
                    <a:pt x="659" y="985"/>
                    <a:pt x="655" y="985"/>
                    <a:pt x="654" y="984"/>
                  </a:cubicBezTo>
                  <a:cubicBezTo>
                    <a:pt x="654" y="984"/>
                    <a:pt x="655" y="983"/>
                    <a:pt x="656" y="983"/>
                  </a:cubicBezTo>
                  <a:cubicBezTo>
                    <a:pt x="656" y="983"/>
                    <a:pt x="656" y="983"/>
                    <a:pt x="657" y="983"/>
                  </a:cubicBezTo>
                  <a:close/>
                  <a:moveTo>
                    <a:pt x="678" y="957"/>
                  </a:moveTo>
                  <a:cubicBezTo>
                    <a:pt x="677" y="957"/>
                    <a:pt x="676" y="954"/>
                    <a:pt x="676" y="955"/>
                  </a:cubicBezTo>
                  <a:cubicBezTo>
                    <a:pt x="678" y="957"/>
                    <a:pt x="675" y="958"/>
                    <a:pt x="674" y="955"/>
                  </a:cubicBezTo>
                  <a:cubicBezTo>
                    <a:pt x="674" y="954"/>
                    <a:pt x="675" y="952"/>
                    <a:pt x="674" y="951"/>
                  </a:cubicBezTo>
                  <a:cubicBezTo>
                    <a:pt x="674" y="951"/>
                    <a:pt x="674" y="951"/>
                    <a:pt x="674" y="951"/>
                  </a:cubicBezTo>
                  <a:cubicBezTo>
                    <a:pt x="673" y="950"/>
                    <a:pt x="673" y="950"/>
                    <a:pt x="672" y="950"/>
                  </a:cubicBezTo>
                  <a:cubicBezTo>
                    <a:pt x="672" y="950"/>
                    <a:pt x="672" y="951"/>
                    <a:pt x="672" y="951"/>
                  </a:cubicBezTo>
                  <a:cubicBezTo>
                    <a:pt x="672" y="951"/>
                    <a:pt x="672" y="951"/>
                    <a:pt x="671" y="951"/>
                  </a:cubicBezTo>
                  <a:cubicBezTo>
                    <a:pt x="671" y="950"/>
                    <a:pt x="671" y="950"/>
                    <a:pt x="671" y="950"/>
                  </a:cubicBezTo>
                  <a:cubicBezTo>
                    <a:pt x="671" y="950"/>
                    <a:pt x="671" y="946"/>
                    <a:pt x="671" y="946"/>
                  </a:cubicBezTo>
                  <a:cubicBezTo>
                    <a:pt x="671" y="946"/>
                    <a:pt x="672" y="947"/>
                    <a:pt x="672" y="947"/>
                  </a:cubicBezTo>
                  <a:cubicBezTo>
                    <a:pt x="672" y="947"/>
                    <a:pt x="672" y="947"/>
                    <a:pt x="672" y="948"/>
                  </a:cubicBezTo>
                  <a:cubicBezTo>
                    <a:pt x="673" y="948"/>
                    <a:pt x="673" y="948"/>
                    <a:pt x="673" y="948"/>
                  </a:cubicBezTo>
                  <a:cubicBezTo>
                    <a:pt x="673" y="948"/>
                    <a:pt x="674" y="947"/>
                    <a:pt x="674" y="947"/>
                  </a:cubicBezTo>
                  <a:cubicBezTo>
                    <a:pt x="674" y="947"/>
                    <a:pt x="674" y="947"/>
                    <a:pt x="675" y="947"/>
                  </a:cubicBezTo>
                  <a:cubicBezTo>
                    <a:pt x="677" y="947"/>
                    <a:pt x="676" y="951"/>
                    <a:pt x="676" y="952"/>
                  </a:cubicBezTo>
                  <a:cubicBezTo>
                    <a:pt x="677" y="952"/>
                    <a:pt x="678" y="955"/>
                    <a:pt x="678" y="955"/>
                  </a:cubicBezTo>
                  <a:cubicBezTo>
                    <a:pt x="678" y="955"/>
                    <a:pt x="677" y="955"/>
                    <a:pt x="677" y="955"/>
                  </a:cubicBezTo>
                  <a:cubicBezTo>
                    <a:pt x="677" y="956"/>
                    <a:pt x="677" y="956"/>
                    <a:pt x="677" y="956"/>
                  </a:cubicBezTo>
                  <a:cubicBezTo>
                    <a:pt x="677" y="956"/>
                    <a:pt x="679" y="958"/>
                    <a:pt x="678" y="958"/>
                  </a:cubicBezTo>
                  <a:cubicBezTo>
                    <a:pt x="678" y="958"/>
                    <a:pt x="677" y="958"/>
                    <a:pt x="678" y="957"/>
                  </a:cubicBezTo>
                  <a:close/>
                  <a:moveTo>
                    <a:pt x="682" y="950"/>
                  </a:moveTo>
                  <a:cubicBezTo>
                    <a:pt x="681" y="950"/>
                    <a:pt x="681" y="949"/>
                    <a:pt x="681" y="949"/>
                  </a:cubicBezTo>
                  <a:cubicBezTo>
                    <a:pt x="682" y="949"/>
                    <a:pt x="682" y="949"/>
                    <a:pt x="682" y="950"/>
                  </a:cubicBezTo>
                  <a:close/>
                  <a:moveTo>
                    <a:pt x="657" y="961"/>
                  </a:moveTo>
                  <a:cubicBezTo>
                    <a:pt x="657" y="960"/>
                    <a:pt x="657" y="959"/>
                    <a:pt x="658" y="958"/>
                  </a:cubicBezTo>
                  <a:cubicBezTo>
                    <a:pt x="657" y="959"/>
                    <a:pt x="660" y="958"/>
                    <a:pt x="660" y="958"/>
                  </a:cubicBezTo>
                  <a:cubicBezTo>
                    <a:pt x="661" y="957"/>
                    <a:pt x="660" y="957"/>
                    <a:pt x="660" y="957"/>
                  </a:cubicBezTo>
                  <a:cubicBezTo>
                    <a:pt x="660" y="957"/>
                    <a:pt x="660" y="957"/>
                    <a:pt x="660" y="956"/>
                  </a:cubicBezTo>
                  <a:cubicBezTo>
                    <a:pt x="660" y="956"/>
                    <a:pt x="660" y="956"/>
                    <a:pt x="660" y="956"/>
                  </a:cubicBezTo>
                  <a:cubicBezTo>
                    <a:pt x="660" y="955"/>
                    <a:pt x="660" y="954"/>
                    <a:pt x="660" y="954"/>
                  </a:cubicBezTo>
                  <a:cubicBezTo>
                    <a:pt x="660" y="954"/>
                    <a:pt x="660" y="954"/>
                    <a:pt x="661" y="954"/>
                  </a:cubicBezTo>
                  <a:cubicBezTo>
                    <a:pt x="661" y="953"/>
                    <a:pt x="661" y="953"/>
                    <a:pt x="661" y="952"/>
                  </a:cubicBezTo>
                  <a:cubicBezTo>
                    <a:pt x="661" y="952"/>
                    <a:pt x="661" y="952"/>
                    <a:pt x="661" y="952"/>
                  </a:cubicBezTo>
                  <a:cubicBezTo>
                    <a:pt x="662" y="952"/>
                    <a:pt x="662" y="951"/>
                    <a:pt x="662" y="951"/>
                  </a:cubicBezTo>
                  <a:cubicBezTo>
                    <a:pt x="663" y="951"/>
                    <a:pt x="663" y="951"/>
                    <a:pt x="663" y="951"/>
                  </a:cubicBezTo>
                  <a:cubicBezTo>
                    <a:pt x="663" y="951"/>
                    <a:pt x="663" y="951"/>
                    <a:pt x="663" y="951"/>
                  </a:cubicBezTo>
                  <a:cubicBezTo>
                    <a:pt x="663" y="951"/>
                    <a:pt x="663" y="951"/>
                    <a:pt x="664" y="951"/>
                  </a:cubicBezTo>
                  <a:cubicBezTo>
                    <a:pt x="664" y="951"/>
                    <a:pt x="664" y="951"/>
                    <a:pt x="664" y="951"/>
                  </a:cubicBezTo>
                  <a:cubicBezTo>
                    <a:pt x="665" y="951"/>
                    <a:pt x="665" y="951"/>
                    <a:pt x="665" y="951"/>
                  </a:cubicBezTo>
                  <a:cubicBezTo>
                    <a:pt x="665" y="952"/>
                    <a:pt x="666" y="953"/>
                    <a:pt x="665" y="954"/>
                  </a:cubicBezTo>
                  <a:cubicBezTo>
                    <a:pt x="665" y="954"/>
                    <a:pt x="665" y="954"/>
                    <a:pt x="665" y="954"/>
                  </a:cubicBezTo>
                  <a:cubicBezTo>
                    <a:pt x="664" y="955"/>
                    <a:pt x="664" y="955"/>
                    <a:pt x="664" y="955"/>
                  </a:cubicBezTo>
                  <a:cubicBezTo>
                    <a:pt x="664" y="956"/>
                    <a:pt x="664" y="957"/>
                    <a:pt x="664" y="958"/>
                  </a:cubicBezTo>
                  <a:cubicBezTo>
                    <a:pt x="664" y="957"/>
                    <a:pt x="663" y="959"/>
                    <a:pt x="663" y="960"/>
                  </a:cubicBezTo>
                  <a:cubicBezTo>
                    <a:pt x="663" y="962"/>
                    <a:pt x="665" y="963"/>
                    <a:pt x="664" y="964"/>
                  </a:cubicBezTo>
                  <a:cubicBezTo>
                    <a:pt x="663" y="967"/>
                    <a:pt x="657" y="962"/>
                    <a:pt x="657" y="961"/>
                  </a:cubicBezTo>
                  <a:close/>
                  <a:moveTo>
                    <a:pt x="675" y="963"/>
                  </a:moveTo>
                  <a:cubicBezTo>
                    <a:pt x="676" y="965"/>
                    <a:pt x="674" y="964"/>
                    <a:pt x="674" y="963"/>
                  </a:cubicBezTo>
                  <a:cubicBezTo>
                    <a:pt x="674" y="963"/>
                    <a:pt x="674" y="963"/>
                    <a:pt x="675" y="963"/>
                  </a:cubicBezTo>
                  <a:close/>
                  <a:moveTo>
                    <a:pt x="667" y="964"/>
                  </a:moveTo>
                  <a:cubicBezTo>
                    <a:pt x="667" y="964"/>
                    <a:pt x="666" y="965"/>
                    <a:pt x="666" y="965"/>
                  </a:cubicBezTo>
                  <a:cubicBezTo>
                    <a:pt x="665" y="964"/>
                    <a:pt x="665" y="964"/>
                    <a:pt x="666" y="964"/>
                  </a:cubicBezTo>
                  <a:cubicBezTo>
                    <a:pt x="666" y="963"/>
                    <a:pt x="666" y="963"/>
                    <a:pt x="666" y="963"/>
                  </a:cubicBezTo>
                  <a:cubicBezTo>
                    <a:pt x="666" y="963"/>
                    <a:pt x="667" y="963"/>
                    <a:pt x="667" y="963"/>
                  </a:cubicBezTo>
                  <a:cubicBezTo>
                    <a:pt x="667" y="963"/>
                    <a:pt x="667" y="963"/>
                    <a:pt x="667" y="964"/>
                  </a:cubicBezTo>
                  <a:close/>
                  <a:moveTo>
                    <a:pt x="665" y="928"/>
                  </a:moveTo>
                  <a:cubicBezTo>
                    <a:pt x="665" y="928"/>
                    <a:pt x="664" y="929"/>
                    <a:pt x="664" y="929"/>
                  </a:cubicBezTo>
                  <a:cubicBezTo>
                    <a:pt x="664" y="929"/>
                    <a:pt x="665" y="929"/>
                    <a:pt x="665" y="928"/>
                  </a:cubicBezTo>
                  <a:close/>
                  <a:moveTo>
                    <a:pt x="668" y="930"/>
                  </a:moveTo>
                  <a:cubicBezTo>
                    <a:pt x="668" y="930"/>
                    <a:pt x="668" y="930"/>
                    <a:pt x="668" y="930"/>
                  </a:cubicBezTo>
                  <a:cubicBezTo>
                    <a:pt x="668" y="929"/>
                    <a:pt x="668" y="926"/>
                    <a:pt x="669" y="928"/>
                  </a:cubicBezTo>
                  <a:cubicBezTo>
                    <a:pt x="669" y="928"/>
                    <a:pt x="669" y="928"/>
                    <a:pt x="669" y="928"/>
                  </a:cubicBezTo>
                  <a:cubicBezTo>
                    <a:pt x="669" y="928"/>
                    <a:pt x="669" y="928"/>
                    <a:pt x="670" y="928"/>
                  </a:cubicBezTo>
                  <a:cubicBezTo>
                    <a:pt x="670" y="928"/>
                    <a:pt x="670" y="928"/>
                    <a:pt x="670" y="929"/>
                  </a:cubicBezTo>
                  <a:cubicBezTo>
                    <a:pt x="670" y="929"/>
                    <a:pt x="670" y="929"/>
                    <a:pt x="670" y="929"/>
                  </a:cubicBezTo>
                  <a:cubicBezTo>
                    <a:pt x="670" y="929"/>
                    <a:pt x="670" y="930"/>
                    <a:pt x="670" y="930"/>
                  </a:cubicBezTo>
                  <a:cubicBezTo>
                    <a:pt x="670" y="930"/>
                    <a:pt x="670" y="930"/>
                    <a:pt x="670" y="930"/>
                  </a:cubicBezTo>
                  <a:cubicBezTo>
                    <a:pt x="670" y="931"/>
                    <a:pt x="670" y="931"/>
                    <a:pt x="670" y="931"/>
                  </a:cubicBezTo>
                  <a:cubicBezTo>
                    <a:pt x="670" y="931"/>
                    <a:pt x="670" y="931"/>
                    <a:pt x="669" y="931"/>
                  </a:cubicBezTo>
                  <a:cubicBezTo>
                    <a:pt x="669" y="931"/>
                    <a:pt x="669" y="931"/>
                    <a:pt x="669" y="931"/>
                  </a:cubicBezTo>
                  <a:cubicBezTo>
                    <a:pt x="668" y="931"/>
                    <a:pt x="669" y="932"/>
                    <a:pt x="668" y="931"/>
                  </a:cubicBezTo>
                  <a:cubicBezTo>
                    <a:pt x="668" y="931"/>
                    <a:pt x="667" y="931"/>
                    <a:pt x="667" y="930"/>
                  </a:cubicBezTo>
                  <a:cubicBezTo>
                    <a:pt x="667" y="930"/>
                    <a:pt x="667" y="930"/>
                    <a:pt x="668" y="930"/>
                  </a:cubicBezTo>
                  <a:close/>
                  <a:moveTo>
                    <a:pt x="666" y="928"/>
                  </a:moveTo>
                  <a:cubicBezTo>
                    <a:pt x="666" y="928"/>
                    <a:pt x="666" y="929"/>
                    <a:pt x="666" y="929"/>
                  </a:cubicBezTo>
                  <a:cubicBezTo>
                    <a:pt x="666" y="929"/>
                    <a:pt x="666" y="929"/>
                    <a:pt x="666" y="928"/>
                  </a:cubicBezTo>
                  <a:close/>
                  <a:moveTo>
                    <a:pt x="654" y="923"/>
                  </a:moveTo>
                  <a:cubicBezTo>
                    <a:pt x="653" y="923"/>
                    <a:pt x="653" y="923"/>
                    <a:pt x="653" y="923"/>
                  </a:cubicBezTo>
                  <a:cubicBezTo>
                    <a:pt x="653" y="922"/>
                    <a:pt x="654" y="923"/>
                    <a:pt x="654" y="923"/>
                  </a:cubicBezTo>
                  <a:cubicBezTo>
                    <a:pt x="654" y="923"/>
                    <a:pt x="654" y="923"/>
                    <a:pt x="654" y="923"/>
                  </a:cubicBezTo>
                  <a:close/>
                  <a:moveTo>
                    <a:pt x="681" y="951"/>
                  </a:moveTo>
                  <a:cubicBezTo>
                    <a:pt x="681" y="951"/>
                    <a:pt x="682" y="951"/>
                    <a:pt x="682" y="951"/>
                  </a:cubicBezTo>
                  <a:cubicBezTo>
                    <a:pt x="682" y="951"/>
                    <a:pt x="681" y="951"/>
                    <a:pt x="681" y="951"/>
                  </a:cubicBezTo>
                  <a:cubicBezTo>
                    <a:pt x="681" y="951"/>
                    <a:pt x="681" y="951"/>
                    <a:pt x="681" y="951"/>
                  </a:cubicBezTo>
                  <a:close/>
                  <a:moveTo>
                    <a:pt x="670" y="939"/>
                  </a:moveTo>
                  <a:cubicBezTo>
                    <a:pt x="672" y="939"/>
                    <a:pt x="671" y="939"/>
                    <a:pt x="672" y="939"/>
                  </a:cubicBezTo>
                  <a:cubicBezTo>
                    <a:pt x="672" y="939"/>
                    <a:pt x="674" y="939"/>
                    <a:pt x="674" y="938"/>
                  </a:cubicBezTo>
                  <a:cubicBezTo>
                    <a:pt x="675" y="938"/>
                    <a:pt x="675" y="938"/>
                    <a:pt x="675" y="938"/>
                  </a:cubicBezTo>
                  <a:cubicBezTo>
                    <a:pt x="675" y="938"/>
                    <a:pt x="675" y="938"/>
                    <a:pt x="675" y="938"/>
                  </a:cubicBezTo>
                  <a:cubicBezTo>
                    <a:pt x="676" y="938"/>
                    <a:pt x="676" y="938"/>
                    <a:pt x="676" y="938"/>
                  </a:cubicBezTo>
                  <a:cubicBezTo>
                    <a:pt x="676" y="938"/>
                    <a:pt x="676" y="938"/>
                    <a:pt x="676" y="938"/>
                  </a:cubicBezTo>
                  <a:cubicBezTo>
                    <a:pt x="676" y="938"/>
                    <a:pt x="677" y="939"/>
                    <a:pt x="677" y="939"/>
                  </a:cubicBezTo>
                  <a:cubicBezTo>
                    <a:pt x="677" y="939"/>
                    <a:pt x="677" y="939"/>
                    <a:pt x="677" y="939"/>
                  </a:cubicBezTo>
                  <a:cubicBezTo>
                    <a:pt x="677" y="940"/>
                    <a:pt x="677" y="940"/>
                    <a:pt x="678" y="940"/>
                  </a:cubicBezTo>
                  <a:cubicBezTo>
                    <a:pt x="678" y="940"/>
                    <a:pt x="678" y="940"/>
                    <a:pt x="678" y="940"/>
                  </a:cubicBezTo>
                  <a:cubicBezTo>
                    <a:pt x="679" y="940"/>
                    <a:pt x="679" y="941"/>
                    <a:pt x="679" y="942"/>
                  </a:cubicBezTo>
                  <a:cubicBezTo>
                    <a:pt x="679" y="942"/>
                    <a:pt x="679" y="944"/>
                    <a:pt x="679" y="945"/>
                  </a:cubicBezTo>
                  <a:cubicBezTo>
                    <a:pt x="679" y="945"/>
                    <a:pt x="680" y="946"/>
                    <a:pt x="680" y="947"/>
                  </a:cubicBezTo>
                  <a:cubicBezTo>
                    <a:pt x="680" y="947"/>
                    <a:pt x="680" y="947"/>
                    <a:pt x="680" y="947"/>
                  </a:cubicBezTo>
                  <a:cubicBezTo>
                    <a:pt x="680" y="947"/>
                    <a:pt x="680" y="947"/>
                    <a:pt x="680" y="947"/>
                  </a:cubicBezTo>
                  <a:cubicBezTo>
                    <a:pt x="680" y="948"/>
                    <a:pt x="680" y="948"/>
                    <a:pt x="680" y="948"/>
                  </a:cubicBezTo>
                  <a:cubicBezTo>
                    <a:pt x="680" y="948"/>
                    <a:pt x="680" y="948"/>
                    <a:pt x="680" y="948"/>
                  </a:cubicBezTo>
                  <a:cubicBezTo>
                    <a:pt x="681" y="948"/>
                    <a:pt x="681" y="949"/>
                    <a:pt x="681" y="949"/>
                  </a:cubicBezTo>
                  <a:cubicBezTo>
                    <a:pt x="681" y="949"/>
                    <a:pt x="681" y="949"/>
                    <a:pt x="681" y="949"/>
                  </a:cubicBezTo>
                  <a:cubicBezTo>
                    <a:pt x="680" y="948"/>
                    <a:pt x="679" y="949"/>
                    <a:pt x="678" y="949"/>
                  </a:cubicBezTo>
                  <a:cubicBezTo>
                    <a:pt x="677" y="949"/>
                    <a:pt x="678" y="949"/>
                    <a:pt x="677" y="948"/>
                  </a:cubicBezTo>
                  <a:cubicBezTo>
                    <a:pt x="676" y="948"/>
                    <a:pt x="674" y="946"/>
                    <a:pt x="675" y="945"/>
                  </a:cubicBezTo>
                  <a:cubicBezTo>
                    <a:pt x="675" y="945"/>
                    <a:pt x="676" y="945"/>
                    <a:pt x="676" y="944"/>
                  </a:cubicBezTo>
                  <a:cubicBezTo>
                    <a:pt x="674" y="945"/>
                    <a:pt x="674" y="943"/>
                    <a:pt x="673" y="943"/>
                  </a:cubicBezTo>
                  <a:cubicBezTo>
                    <a:pt x="673" y="942"/>
                    <a:pt x="672" y="942"/>
                    <a:pt x="672" y="942"/>
                  </a:cubicBezTo>
                  <a:cubicBezTo>
                    <a:pt x="671" y="941"/>
                    <a:pt x="671" y="939"/>
                    <a:pt x="670" y="939"/>
                  </a:cubicBezTo>
                  <a:close/>
                  <a:moveTo>
                    <a:pt x="675" y="938"/>
                  </a:moveTo>
                  <a:cubicBezTo>
                    <a:pt x="675" y="937"/>
                    <a:pt x="675" y="937"/>
                    <a:pt x="676" y="937"/>
                  </a:cubicBezTo>
                  <a:cubicBezTo>
                    <a:pt x="676" y="938"/>
                    <a:pt x="676" y="938"/>
                    <a:pt x="676" y="938"/>
                  </a:cubicBezTo>
                  <a:cubicBezTo>
                    <a:pt x="675" y="938"/>
                    <a:pt x="675" y="938"/>
                    <a:pt x="675" y="938"/>
                  </a:cubicBezTo>
                  <a:close/>
                  <a:moveTo>
                    <a:pt x="683" y="979"/>
                  </a:moveTo>
                  <a:cubicBezTo>
                    <a:pt x="683" y="979"/>
                    <a:pt x="683" y="979"/>
                    <a:pt x="683" y="978"/>
                  </a:cubicBezTo>
                  <a:cubicBezTo>
                    <a:pt x="683" y="978"/>
                    <a:pt x="683" y="978"/>
                    <a:pt x="683" y="978"/>
                  </a:cubicBezTo>
                  <a:cubicBezTo>
                    <a:pt x="683" y="978"/>
                    <a:pt x="683" y="978"/>
                    <a:pt x="683" y="978"/>
                  </a:cubicBezTo>
                  <a:cubicBezTo>
                    <a:pt x="684" y="978"/>
                    <a:pt x="684" y="978"/>
                    <a:pt x="683" y="978"/>
                  </a:cubicBezTo>
                  <a:cubicBezTo>
                    <a:pt x="683" y="979"/>
                    <a:pt x="683" y="980"/>
                    <a:pt x="683" y="980"/>
                  </a:cubicBezTo>
                  <a:cubicBezTo>
                    <a:pt x="683" y="980"/>
                    <a:pt x="683" y="979"/>
                    <a:pt x="683" y="979"/>
                  </a:cubicBezTo>
                  <a:close/>
                  <a:moveTo>
                    <a:pt x="656" y="940"/>
                  </a:moveTo>
                  <a:cubicBezTo>
                    <a:pt x="656" y="940"/>
                    <a:pt x="656" y="940"/>
                    <a:pt x="657" y="940"/>
                  </a:cubicBezTo>
                  <a:cubicBezTo>
                    <a:pt x="657" y="940"/>
                    <a:pt x="658" y="940"/>
                    <a:pt x="658" y="940"/>
                  </a:cubicBezTo>
                  <a:cubicBezTo>
                    <a:pt x="658" y="940"/>
                    <a:pt x="658" y="940"/>
                    <a:pt x="658" y="940"/>
                  </a:cubicBezTo>
                  <a:cubicBezTo>
                    <a:pt x="658" y="940"/>
                    <a:pt x="658" y="941"/>
                    <a:pt x="658" y="941"/>
                  </a:cubicBezTo>
                  <a:cubicBezTo>
                    <a:pt x="658" y="941"/>
                    <a:pt x="658" y="942"/>
                    <a:pt x="657" y="941"/>
                  </a:cubicBezTo>
                  <a:cubicBezTo>
                    <a:pt x="657" y="941"/>
                    <a:pt x="657" y="941"/>
                    <a:pt x="656" y="940"/>
                  </a:cubicBezTo>
                  <a:close/>
                  <a:moveTo>
                    <a:pt x="665" y="940"/>
                  </a:moveTo>
                  <a:cubicBezTo>
                    <a:pt x="665" y="940"/>
                    <a:pt x="671" y="944"/>
                    <a:pt x="668" y="945"/>
                  </a:cubicBezTo>
                  <a:cubicBezTo>
                    <a:pt x="668" y="945"/>
                    <a:pt x="665" y="942"/>
                    <a:pt x="664" y="942"/>
                  </a:cubicBezTo>
                  <a:cubicBezTo>
                    <a:pt x="664" y="941"/>
                    <a:pt x="662" y="943"/>
                    <a:pt x="662" y="944"/>
                  </a:cubicBezTo>
                  <a:cubicBezTo>
                    <a:pt x="662" y="943"/>
                    <a:pt x="662" y="943"/>
                    <a:pt x="662" y="943"/>
                  </a:cubicBezTo>
                  <a:cubicBezTo>
                    <a:pt x="662" y="943"/>
                    <a:pt x="662" y="942"/>
                    <a:pt x="663" y="942"/>
                  </a:cubicBezTo>
                  <a:cubicBezTo>
                    <a:pt x="663" y="942"/>
                    <a:pt x="663" y="942"/>
                    <a:pt x="663" y="941"/>
                  </a:cubicBezTo>
                  <a:cubicBezTo>
                    <a:pt x="661" y="941"/>
                    <a:pt x="662" y="939"/>
                    <a:pt x="663" y="939"/>
                  </a:cubicBezTo>
                  <a:cubicBezTo>
                    <a:pt x="663" y="939"/>
                    <a:pt x="663" y="940"/>
                    <a:pt x="663" y="940"/>
                  </a:cubicBezTo>
                  <a:cubicBezTo>
                    <a:pt x="663" y="939"/>
                    <a:pt x="663" y="939"/>
                    <a:pt x="664" y="939"/>
                  </a:cubicBezTo>
                  <a:cubicBezTo>
                    <a:pt x="664" y="939"/>
                    <a:pt x="664" y="939"/>
                    <a:pt x="664" y="940"/>
                  </a:cubicBezTo>
                  <a:cubicBezTo>
                    <a:pt x="665" y="940"/>
                    <a:pt x="665" y="940"/>
                    <a:pt x="665" y="940"/>
                  </a:cubicBezTo>
                  <a:close/>
                  <a:moveTo>
                    <a:pt x="665" y="939"/>
                  </a:moveTo>
                  <a:cubicBezTo>
                    <a:pt x="665" y="939"/>
                    <a:pt x="665" y="939"/>
                    <a:pt x="665" y="938"/>
                  </a:cubicBezTo>
                  <a:cubicBezTo>
                    <a:pt x="665" y="938"/>
                    <a:pt x="665" y="938"/>
                    <a:pt x="665" y="938"/>
                  </a:cubicBezTo>
                  <a:cubicBezTo>
                    <a:pt x="666" y="938"/>
                    <a:pt x="666" y="938"/>
                    <a:pt x="666" y="939"/>
                  </a:cubicBezTo>
                  <a:cubicBezTo>
                    <a:pt x="666" y="939"/>
                    <a:pt x="666" y="939"/>
                    <a:pt x="666" y="940"/>
                  </a:cubicBezTo>
                  <a:cubicBezTo>
                    <a:pt x="666" y="940"/>
                    <a:pt x="666" y="940"/>
                    <a:pt x="666" y="940"/>
                  </a:cubicBezTo>
                  <a:cubicBezTo>
                    <a:pt x="666" y="940"/>
                    <a:pt x="666" y="940"/>
                    <a:pt x="666" y="940"/>
                  </a:cubicBezTo>
                  <a:cubicBezTo>
                    <a:pt x="666" y="940"/>
                    <a:pt x="666" y="940"/>
                    <a:pt x="665" y="939"/>
                  </a:cubicBezTo>
                  <a:close/>
                  <a:moveTo>
                    <a:pt x="655" y="939"/>
                  </a:moveTo>
                  <a:cubicBezTo>
                    <a:pt x="656" y="940"/>
                    <a:pt x="656" y="940"/>
                    <a:pt x="656" y="940"/>
                  </a:cubicBezTo>
                  <a:cubicBezTo>
                    <a:pt x="655" y="940"/>
                    <a:pt x="655" y="939"/>
                    <a:pt x="655" y="939"/>
                  </a:cubicBezTo>
                  <a:close/>
                  <a:moveTo>
                    <a:pt x="656" y="954"/>
                  </a:moveTo>
                  <a:cubicBezTo>
                    <a:pt x="655" y="954"/>
                    <a:pt x="655" y="954"/>
                    <a:pt x="655" y="954"/>
                  </a:cubicBezTo>
                  <a:cubicBezTo>
                    <a:pt x="655" y="955"/>
                    <a:pt x="655" y="955"/>
                    <a:pt x="654" y="955"/>
                  </a:cubicBezTo>
                  <a:cubicBezTo>
                    <a:pt x="654" y="956"/>
                    <a:pt x="654" y="956"/>
                    <a:pt x="653" y="955"/>
                  </a:cubicBezTo>
                  <a:cubicBezTo>
                    <a:pt x="653" y="955"/>
                    <a:pt x="653" y="955"/>
                    <a:pt x="653" y="955"/>
                  </a:cubicBezTo>
                  <a:cubicBezTo>
                    <a:pt x="654" y="955"/>
                    <a:pt x="654" y="955"/>
                    <a:pt x="654" y="954"/>
                  </a:cubicBezTo>
                  <a:cubicBezTo>
                    <a:pt x="654" y="954"/>
                    <a:pt x="654" y="954"/>
                    <a:pt x="654" y="953"/>
                  </a:cubicBezTo>
                  <a:cubicBezTo>
                    <a:pt x="654" y="953"/>
                    <a:pt x="653" y="953"/>
                    <a:pt x="653" y="953"/>
                  </a:cubicBezTo>
                  <a:cubicBezTo>
                    <a:pt x="653" y="953"/>
                    <a:pt x="654" y="953"/>
                    <a:pt x="654" y="953"/>
                  </a:cubicBezTo>
                  <a:cubicBezTo>
                    <a:pt x="653" y="952"/>
                    <a:pt x="654" y="952"/>
                    <a:pt x="654" y="952"/>
                  </a:cubicBezTo>
                  <a:cubicBezTo>
                    <a:pt x="654" y="950"/>
                    <a:pt x="653" y="949"/>
                    <a:pt x="654" y="948"/>
                  </a:cubicBezTo>
                  <a:cubicBezTo>
                    <a:pt x="654" y="947"/>
                    <a:pt x="654" y="947"/>
                    <a:pt x="654" y="946"/>
                  </a:cubicBezTo>
                  <a:cubicBezTo>
                    <a:pt x="653" y="946"/>
                    <a:pt x="652" y="946"/>
                    <a:pt x="653" y="945"/>
                  </a:cubicBezTo>
                  <a:cubicBezTo>
                    <a:pt x="652" y="944"/>
                    <a:pt x="653" y="944"/>
                    <a:pt x="653" y="944"/>
                  </a:cubicBezTo>
                  <a:cubicBezTo>
                    <a:pt x="653" y="944"/>
                    <a:pt x="653" y="944"/>
                    <a:pt x="653" y="944"/>
                  </a:cubicBezTo>
                  <a:cubicBezTo>
                    <a:pt x="654" y="943"/>
                    <a:pt x="654" y="945"/>
                    <a:pt x="654" y="945"/>
                  </a:cubicBezTo>
                  <a:cubicBezTo>
                    <a:pt x="654" y="945"/>
                    <a:pt x="655" y="945"/>
                    <a:pt x="655" y="945"/>
                  </a:cubicBezTo>
                  <a:cubicBezTo>
                    <a:pt x="655" y="945"/>
                    <a:pt x="658" y="947"/>
                    <a:pt x="658" y="947"/>
                  </a:cubicBezTo>
                  <a:cubicBezTo>
                    <a:pt x="659" y="947"/>
                    <a:pt x="659" y="946"/>
                    <a:pt x="660" y="946"/>
                  </a:cubicBezTo>
                  <a:cubicBezTo>
                    <a:pt x="660" y="947"/>
                    <a:pt x="660" y="947"/>
                    <a:pt x="660" y="947"/>
                  </a:cubicBezTo>
                  <a:cubicBezTo>
                    <a:pt x="661" y="947"/>
                    <a:pt x="661" y="947"/>
                    <a:pt x="662" y="946"/>
                  </a:cubicBezTo>
                  <a:cubicBezTo>
                    <a:pt x="662" y="947"/>
                    <a:pt x="662" y="948"/>
                    <a:pt x="662" y="949"/>
                  </a:cubicBezTo>
                  <a:cubicBezTo>
                    <a:pt x="662" y="950"/>
                    <a:pt x="661" y="949"/>
                    <a:pt x="661" y="950"/>
                  </a:cubicBezTo>
                  <a:cubicBezTo>
                    <a:pt x="662" y="951"/>
                    <a:pt x="660" y="951"/>
                    <a:pt x="660" y="951"/>
                  </a:cubicBezTo>
                  <a:cubicBezTo>
                    <a:pt x="660" y="951"/>
                    <a:pt x="660" y="951"/>
                    <a:pt x="660" y="951"/>
                  </a:cubicBezTo>
                  <a:cubicBezTo>
                    <a:pt x="660" y="951"/>
                    <a:pt x="660" y="952"/>
                    <a:pt x="660" y="952"/>
                  </a:cubicBezTo>
                  <a:cubicBezTo>
                    <a:pt x="660" y="953"/>
                    <a:pt x="659" y="953"/>
                    <a:pt x="658" y="953"/>
                  </a:cubicBezTo>
                  <a:cubicBezTo>
                    <a:pt x="658" y="953"/>
                    <a:pt x="658" y="953"/>
                    <a:pt x="658" y="953"/>
                  </a:cubicBezTo>
                  <a:cubicBezTo>
                    <a:pt x="658" y="954"/>
                    <a:pt x="657" y="954"/>
                    <a:pt x="656" y="954"/>
                  </a:cubicBezTo>
                  <a:close/>
                  <a:moveTo>
                    <a:pt x="667" y="949"/>
                  </a:moveTo>
                  <a:cubicBezTo>
                    <a:pt x="667" y="949"/>
                    <a:pt x="667" y="949"/>
                    <a:pt x="667" y="949"/>
                  </a:cubicBezTo>
                  <a:cubicBezTo>
                    <a:pt x="666" y="949"/>
                    <a:pt x="666" y="948"/>
                    <a:pt x="667" y="949"/>
                  </a:cubicBezTo>
                  <a:close/>
                  <a:moveTo>
                    <a:pt x="664" y="962"/>
                  </a:moveTo>
                  <a:cubicBezTo>
                    <a:pt x="664" y="962"/>
                    <a:pt x="664" y="961"/>
                    <a:pt x="664" y="960"/>
                  </a:cubicBezTo>
                  <a:cubicBezTo>
                    <a:pt x="664" y="960"/>
                    <a:pt x="665" y="957"/>
                    <a:pt x="665" y="957"/>
                  </a:cubicBezTo>
                  <a:cubicBezTo>
                    <a:pt x="665" y="957"/>
                    <a:pt x="665" y="957"/>
                    <a:pt x="665" y="957"/>
                  </a:cubicBezTo>
                  <a:cubicBezTo>
                    <a:pt x="665" y="957"/>
                    <a:pt x="666" y="953"/>
                    <a:pt x="666" y="953"/>
                  </a:cubicBezTo>
                  <a:cubicBezTo>
                    <a:pt x="667" y="952"/>
                    <a:pt x="668" y="951"/>
                    <a:pt x="668" y="949"/>
                  </a:cubicBezTo>
                  <a:cubicBezTo>
                    <a:pt x="667" y="949"/>
                    <a:pt x="669" y="948"/>
                    <a:pt x="668" y="948"/>
                  </a:cubicBezTo>
                  <a:cubicBezTo>
                    <a:pt x="669" y="949"/>
                    <a:pt x="669" y="955"/>
                    <a:pt x="669" y="955"/>
                  </a:cubicBezTo>
                  <a:cubicBezTo>
                    <a:pt x="669" y="956"/>
                    <a:pt x="668" y="956"/>
                    <a:pt x="667" y="956"/>
                  </a:cubicBezTo>
                  <a:cubicBezTo>
                    <a:pt x="667" y="956"/>
                    <a:pt x="667" y="957"/>
                    <a:pt x="667" y="957"/>
                  </a:cubicBezTo>
                  <a:cubicBezTo>
                    <a:pt x="667" y="957"/>
                    <a:pt x="667" y="957"/>
                    <a:pt x="666" y="957"/>
                  </a:cubicBezTo>
                  <a:cubicBezTo>
                    <a:pt x="666" y="958"/>
                    <a:pt x="665" y="963"/>
                    <a:pt x="664" y="962"/>
                  </a:cubicBezTo>
                  <a:close/>
                  <a:moveTo>
                    <a:pt x="669" y="939"/>
                  </a:moveTo>
                  <a:cubicBezTo>
                    <a:pt x="669" y="939"/>
                    <a:pt x="669" y="940"/>
                    <a:pt x="669" y="940"/>
                  </a:cubicBezTo>
                  <a:cubicBezTo>
                    <a:pt x="669" y="940"/>
                    <a:pt x="669" y="940"/>
                    <a:pt x="669" y="939"/>
                  </a:cubicBezTo>
                  <a:close/>
                  <a:moveTo>
                    <a:pt x="658" y="955"/>
                  </a:moveTo>
                  <a:cubicBezTo>
                    <a:pt x="658" y="955"/>
                    <a:pt x="658" y="955"/>
                    <a:pt x="658" y="955"/>
                  </a:cubicBezTo>
                  <a:cubicBezTo>
                    <a:pt x="658" y="954"/>
                    <a:pt x="658" y="953"/>
                    <a:pt x="659" y="953"/>
                  </a:cubicBezTo>
                  <a:cubicBezTo>
                    <a:pt x="659" y="953"/>
                    <a:pt x="659" y="954"/>
                    <a:pt x="659" y="954"/>
                  </a:cubicBezTo>
                  <a:cubicBezTo>
                    <a:pt x="659" y="954"/>
                    <a:pt x="658" y="956"/>
                    <a:pt x="658" y="955"/>
                  </a:cubicBezTo>
                  <a:cubicBezTo>
                    <a:pt x="658" y="955"/>
                    <a:pt x="658" y="955"/>
                    <a:pt x="658" y="955"/>
                  </a:cubicBezTo>
                  <a:cubicBezTo>
                    <a:pt x="658" y="955"/>
                    <a:pt x="658" y="955"/>
                    <a:pt x="658" y="955"/>
                  </a:cubicBezTo>
                  <a:close/>
                  <a:moveTo>
                    <a:pt x="662" y="947"/>
                  </a:moveTo>
                  <a:cubicBezTo>
                    <a:pt x="662" y="947"/>
                    <a:pt x="662" y="947"/>
                    <a:pt x="662" y="947"/>
                  </a:cubicBezTo>
                  <a:cubicBezTo>
                    <a:pt x="662" y="947"/>
                    <a:pt x="663" y="947"/>
                    <a:pt x="663" y="947"/>
                  </a:cubicBezTo>
                  <a:cubicBezTo>
                    <a:pt x="663" y="947"/>
                    <a:pt x="663" y="947"/>
                    <a:pt x="662" y="947"/>
                  </a:cubicBezTo>
                  <a:close/>
                  <a:moveTo>
                    <a:pt x="663" y="937"/>
                  </a:moveTo>
                  <a:cubicBezTo>
                    <a:pt x="663" y="938"/>
                    <a:pt x="663" y="938"/>
                    <a:pt x="663" y="938"/>
                  </a:cubicBezTo>
                  <a:cubicBezTo>
                    <a:pt x="663" y="938"/>
                    <a:pt x="663" y="938"/>
                    <a:pt x="663" y="938"/>
                  </a:cubicBezTo>
                  <a:cubicBezTo>
                    <a:pt x="663" y="938"/>
                    <a:pt x="663" y="937"/>
                    <a:pt x="663" y="937"/>
                  </a:cubicBezTo>
                  <a:cubicBezTo>
                    <a:pt x="662" y="937"/>
                    <a:pt x="660" y="936"/>
                    <a:pt x="660" y="935"/>
                  </a:cubicBezTo>
                  <a:cubicBezTo>
                    <a:pt x="660" y="934"/>
                    <a:pt x="662" y="936"/>
                    <a:pt x="662" y="936"/>
                  </a:cubicBezTo>
                  <a:cubicBezTo>
                    <a:pt x="662" y="936"/>
                    <a:pt x="662" y="936"/>
                    <a:pt x="662" y="937"/>
                  </a:cubicBezTo>
                  <a:cubicBezTo>
                    <a:pt x="662" y="937"/>
                    <a:pt x="662" y="937"/>
                    <a:pt x="663" y="937"/>
                  </a:cubicBezTo>
                  <a:cubicBezTo>
                    <a:pt x="663" y="937"/>
                    <a:pt x="663" y="937"/>
                    <a:pt x="663" y="937"/>
                  </a:cubicBezTo>
                  <a:close/>
                  <a:moveTo>
                    <a:pt x="639" y="946"/>
                  </a:moveTo>
                  <a:cubicBezTo>
                    <a:pt x="639" y="946"/>
                    <a:pt x="639" y="945"/>
                    <a:pt x="638" y="945"/>
                  </a:cubicBezTo>
                  <a:cubicBezTo>
                    <a:pt x="638" y="946"/>
                    <a:pt x="638" y="946"/>
                    <a:pt x="639" y="947"/>
                  </a:cubicBezTo>
                  <a:cubicBezTo>
                    <a:pt x="638" y="946"/>
                    <a:pt x="639" y="946"/>
                    <a:pt x="639" y="946"/>
                  </a:cubicBezTo>
                  <a:close/>
                  <a:moveTo>
                    <a:pt x="638" y="956"/>
                  </a:moveTo>
                  <a:cubicBezTo>
                    <a:pt x="636" y="956"/>
                    <a:pt x="642" y="953"/>
                    <a:pt x="638" y="956"/>
                  </a:cubicBezTo>
                  <a:cubicBezTo>
                    <a:pt x="638" y="956"/>
                    <a:pt x="639" y="956"/>
                    <a:pt x="638" y="956"/>
                  </a:cubicBezTo>
                  <a:close/>
                  <a:moveTo>
                    <a:pt x="638" y="999"/>
                  </a:moveTo>
                  <a:cubicBezTo>
                    <a:pt x="638" y="998"/>
                    <a:pt x="638" y="998"/>
                    <a:pt x="638" y="998"/>
                  </a:cubicBezTo>
                  <a:cubicBezTo>
                    <a:pt x="638" y="998"/>
                    <a:pt x="638" y="998"/>
                    <a:pt x="638" y="999"/>
                  </a:cubicBezTo>
                  <a:close/>
                  <a:moveTo>
                    <a:pt x="638" y="942"/>
                  </a:moveTo>
                  <a:cubicBezTo>
                    <a:pt x="639" y="942"/>
                    <a:pt x="639" y="943"/>
                    <a:pt x="639" y="943"/>
                  </a:cubicBezTo>
                  <a:cubicBezTo>
                    <a:pt x="643" y="943"/>
                    <a:pt x="640" y="945"/>
                    <a:pt x="639" y="944"/>
                  </a:cubicBezTo>
                  <a:cubicBezTo>
                    <a:pt x="639" y="944"/>
                    <a:pt x="639" y="945"/>
                    <a:pt x="639" y="944"/>
                  </a:cubicBezTo>
                  <a:cubicBezTo>
                    <a:pt x="639" y="944"/>
                    <a:pt x="639" y="944"/>
                    <a:pt x="638" y="944"/>
                  </a:cubicBezTo>
                  <a:cubicBezTo>
                    <a:pt x="638" y="944"/>
                    <a:pt x="638" y="942"/>
                    <a:pt x="638" y="942"/>
                  </a:cubicBezTo>
                  <a:close/>
                  <a:moveTo>
                    <a:pt x="638" y="999"/>
                  </a:moveTo>
                  <a:cubicBezTo>
                    <a:pt x="638" y="998"/>
                    <a:pt x="638" y="998"/>
                    <a:pt x="638" y="997"/>
                  </a:cubicBezTo>
                  <a:cubicBezTo>
                    <a:pt x="638" y="997"/>
                    <a:pt x="638" y="999"/>
                    <a:pt x="638" y="999"/>
                  </a:cubicBezTo>
                  <a:close/>
                  <a:moveTo>
                    <a:pt x="654" y="988"/>
                  </a:moveTo>
                  <a:cubicBezTo>
                    <a:pt x="655" y="988"/>
                    <a:pt x="655" y="988"/>
                    <a:pt x="655" y="988"/>
                  </a:cubicBezTo>
                  <a:cubicBezTo>
                    <a:pt x="655" y="988"/>
                    <a:pt x="655" y="988"/>
                    <a:pt x="654" y="988"/>
                  </a:cubicBezTo>
                  <a:close/>
                  <a:moveTo>
                    <a:pt x="655" y="987"/>
                  </a:moveTo>
                  <a:cubicBezTo>
                    <a:pt x="655" y="987"/>
                    <a:pt x="654" y="987"/>
                    <a:pt x="654" y="987"/>
                  </a:cubicBezTo>
                  <a:cubicBezTo>
                    <a:pt x="655" y="987"/>
                    <a:pt x="655" y="987"/>
                    <a:pt x="655" y="987"/>
                  </a:cubicBezTo>
                  <a:close/>
                  <a:moveTo>
                    <a:pt x="653" y="984"/>
                  </a:moveTo>
                  <a:cubicBezTo>
                    <a:pt x="653" y="984"/>
                    <a:pt x="653" y="984"/>
                    <a:pt x="653" y="984"/>
                  </a:cubicBezTo>
                  <a:cubicBezTo>
                    <a:pt x="653" y="984"/>
                    <a:pt x="653" y="984"/>
                    <a:pt x="653" y="984"/>
                  </a:cubicBezTo>
                  <a:close/>
                  <a:moveTo>
                    <a:pt x="669" y="934"/>
                  </a:moveTo>
                  <a:cubicBezTo>
                    <a:pt x="670" y="934"/>
                    <a:pt x="667" y="934"/>
                    <a:pt x="668" y="934"/>
                  </a:cubicBezTo>
                  <a:cubicBezTo>
                    <a:pt x="668" y="934"/>
                    <a:pt x="669" y="934"/>
                    <a:pt x="669" y="934"/>
                  </a:cubicBezTo>
                  <a:close/>
                  <a:moveTo>
                    <a:pt x="637" y="949"/>
                  </a:moveTo>
                  <a:cubicBezTo>
                    <a:pt x="639" y="949"/>
                    <a:pt x="637" y="949"/>
                    <a:pt x="637" y="949"/>
                  </a:cubicBezTo>
                  <a:cubicBezTo>
                    <a:pt x="637" y="949"/>
                    <a:pt x="637" y="949"/>
                    <a:pt x="637" y="949"/>
                  </a:cubicBezTo>
                  <a:close/>
                  <a:moveTo>
                    <a:pt x="619" y="974"/>
                  </a:moveTo>
                  <a:cubicBezTo>
                    <a:pt x="620" y="974"/>
                    <a:pt x="620" y="974"/>
                    <a:pt x="620" y="974"/>
                  </a:cubicBezTo>
                  <a:cubicBezTo>
                    <a:pt x="620" y="974"/>
                    <a:pt x="620" y="974"/>
                    <a:pt x="619" y="974"/>
                  </a:cubicBezTo>
                  <a:close/>
                  <a:moveTo>
                    <a:pt x="636" y="951"/>
                  </a:moveTo>
                  <a:cubicBezTo>
                    <a:pt x="636" y="951"/>
                    <a:pt x="636" y="951"/>
                    <a:pt x="636" y="951"/>
                  </a:cubicBezTo>
                  <a:cubicBezTo>
                    <a:pt x="636" y="951"/>
                    <a:pt x="636" y="951"/>
                    <a:pt x="636" y="951"/>
                  </a:cubicBezTo>
                  <a:close/>
                  <a:moveTo>
                    <a:pt x="620" y="973"/>
                  </a:moveTo>
                  <a:cubicBezTo>
                    <a:pt x="620" y="973"/>
                    <a:pt x="620" y="973"/>
                    <a:pt x="620" y="973"/>
                  </a:cubicBezTo>
                  <a:cubicBezTo>
                    <a:pt x="620" y="973"/>
                    <a:pt x="620" y="973"/>
                    <a:pt x="620" y="973"/>
                  </a:cubicBezTo>
                  <a:close/>
                  <a:moveTo>
                    <a:pt x="621" y="974"/>
                  </a:moveTo>
                  <a:cubicBezTo>
                    <a:pt x="621" y="974"/>
                    <a:pt x="619" y="973"/>
                    <a:pt x="621" y="973"/>
                  </a:cubicBezTo>
                  <a:cubicBezTo>
                    <a:pt x="621" y="972"/>
                    <a:pt x="621" y="974"/>
                    <a:pt x="621" y="974"/>
                  </a:cubicBezTo>
                  <a:close/>
                  <a:moveTo>
                    <a:pt x="667" y="933"/>
                  </a:moveTo>
                  <a:cubicBezTo>
                    <a:pt x="667" y="933"/>
                    <a:pt x="668" y="933"/>
                    <a:pt x="668" y="933"/>
                  </a:cubicBezTo>
                  <a:cubicBezTo>
                    <a:pt x="667" y="934"/>
                    <a:pt x="667" y="933"/>
                    <a:pt x="667" y="933"/>
                  </a:cubicBezTo>
                  <a:close/>
                  <a:moveTo>
                    <a:pt x="674" y="945"/>
                  </a:moveTo>
                  <a:cubicBezTo>
                    <a:pt x="674" y="945"/>
                    <a:pt x="674" y="945"/>
                    <a:pt x="674" y="945"/>
                  </a:cubicBezTo>
                  <a:cubicBezTo>
                    <a:pt x="674" y="945"/>
                    <a:pt x="674" y="945"/>
                    <a:pt x="674" y="945"/>
                  </a:cubicBezTo>
                  <a:cubicBezTo>
                    <a:pt x="674" y="945"/>
                    <a:pt x="674" y="945"/>
                    <a:pt x="673" y="945"/>
                  </a:cubicBezTo>
                  <a:cubicBezTo>
                    <a:pt x="674" y="945"/>
                    <a:pt x="674" y="945"/>
                    <a:pt x="674" y="945"/>
                  </a:cubicBezTo>
                  <a:close/>
                  <a:moveTo>
                    <a:pt x="637" y="950"/>
                  </a:moveTo>
                  <a:cubicBezTo>
                    <a:pt x="637" y="950"/>
                    <a:pt x="637" y="950"/>
                    <a:pt x="637" y="950"/>
                  </a:cubicBezTo>
                  <a:cubicBezTo>
                    <a:pt x="637" y="950"/>
                    <a:pt x="637" y="950"/>
                    <a:pt x="637" y="950"/>
                  </a:cubicBezTo>
                  <a:close/>
                  <a:moveTo>
                    <a:pt x="681" y="991"/>
                  </a:moveTo>
                  <a:cubicBezTo>
                    <a:pt x="681" y="991"/>
                    <a:pt x="680" y="991"/>
                    <a:pt x="681" y="991"/>
                  </a:cubicBezTo>
                  <a:cubicBezTo>
                    <a:pt x="682" y="991"/>
                    <a:pt x="682" y="991"/>
                    <a:pt x="681" y="991"/>
                  </a:cubicBezTo>
                  <a:close/>
                  <a:moveTo>
                    <a:pt x="682" y="991"/>
                  </a:moveTo>
                  <a:cubicBezTo>
                    <a:pt x="682" y="991"/>
                    <a:pt x="682" y="991"/>
                    <a:pt x="682" y="990"/>
                  </a:cubicBezTo>
                  <a:cubicBezTo>
                    <a:pt x="682" y="990"/>
                    <a:pt x="682" y="991"/>
                    <a:pt x="682" y="991"/>
                  </a:cubicBezTo>
                  <a:close/>
                  <a:moveTo>
                    <a:pt x="683" y="980"/>
                  </a:moveTo>
                  <a:cubicBezTo>
                    <a:pt x="683" y="979"/>
                    <a:pt x="683" y="979"/>
                    <a:pt x="683" y="980"/>
                  </a:cubicBezTo>
                  <a:cubicBezTo>
                    <a:pt x="683" y="980"/>
                    <a:pt x="683" y="980"/>
                    <a:pt x="683" y="980"/>
                  </a:cubicBezTo>
                  <a:close/>
                  <a:moveTo>
                    <a:pt x="685" y="958"/>
                  </a:moveTo>
                  <a:cubicBezTo>
                    <a:pt x="684" y="959"/>
                    <a:pt x="684" y="959"/>
                    <a:pt x="684" y="959"/>
                  </a:cubicBezTo>
                  <a:cubicBezTo>
                    <a:pt x="684" y="959"/>
                    <a:pt x="683" y="958"/>
                    <a:pt x="684" y="958"/>
                  </a:cubicBezTo>
                  <a:cubicBezTo>
                    <a:pt x="683" y="958"/>
                    <a:pt x="684" y="956"/>
                    <a:pt x="683" y="956"/>
                  </a:cubicBezTo>
                  <a:cubicBezTo>
                    <a:pt x="684" y="956"/>
                    <a:pt x="685" y="957"/>
                    <a:pt x="685" y="958"/>
                  </a:cubicBezTo>
                  <a:cubicBezTo>
                    <a:pt x="685" y="958"/>
                    <a:pt x="685" y="958"/>
                    <a:pt x="685" y="958"/>
                  </a:cubicBezTo>
                  <a:cubicBezTo>
                    <a:pt x="685" y="958"/>
                    <a:pt x="685" y="958"/>
                    <a:pt x="685" y="958"/>
                  </a:cubicBezTo>
                  <a:close/>
                  <a:moveTo>
                    <a:pt x="683" y="959"/>
                  </a:moveTo>
                  <a:cubicBezTo>
                    <a:pt x="683" y="959"/>
                    <a:pt x="683" y="959"/>
                    <a:pt x="683" y="959"/>
                  </a:cubicBezTo>
                  <a:cubicBezTo>
                    <a:pt x="683" y="959"/>
                    <a:pt x="683" y="959"/>
                    <a:pt x="683" y="959"/>
                  </a:cubicBezTo>
                  <a:cubicBezTo>
                    <a:pt x="683" y="959"/>
                    <a:pt x="683" y="959"/>
                    <a:pt x="684" y="959"/>
                  </a:cubicBezTo>
                  <a:cubicBezTo>
                    <a:pt x="684" y="959"/>
                    <a:pt x="684" y="959"/>
                    <a:pt x="684" y="959"/>
                  </a:cubicBezTo>
                  <a:cubicBezTo>
                    <a:pt x="684" y="959"/>
                    <a:pt x="683" y="960"/>
                    <a:pt x="683" y="959"/>
                  </a:cubicBezTo>
                  <a:close/>
                  <a:moveTo>
                    <a:pt x="671" y="945"/>
                  </a:moveTo>
                  <a:cubicBezTo>
                    <a:pt x="671" y="945"/>
                    <a:pt x="672" y="945"/>
                    <a:pt x="672" y="945"/>
                  </a:cubicBezTo>
                  <a:cubicBezTo>
                    <a:pt x="672" y="946"/>
                    <a:pt x="672" y="946"/>
                    <a:pt x="672" y="946"/>
                  </a:cubicBezTo>
                  <a:cubicBezTo>
                    <a:pt x="673" y="946"/>
                    <a:pt x="673" y="946"/>
                    <a:pt x="673" y="946"/>
                  </a:cubicBezTo>
                  <a:cubicBezTo>
                    <a:pt x="674" y="947"/>
                    <a:pt x="669" y="946"/>
                    <a:pt x="671" y="945"/>
                  </a:cubicBezTo>
                  <a:close/>
                  <a:moveTo>
                    <a:pt x="680" y="988"/>
                  </a:moveTo>
                  <a:cubicBezTo>
                    <a:pt x="680" y="988"/>
                    <a:pt x="680" y="988"/>
                    <a:pt x="680" y="987"/>
                  </a:cubicBezTo>
                  <a:cubicBezTo>
                    <a:pt x="680" y="987"/>
                    <a:pt x="680" y="987"/>
                    <a:pt x="680" y="987"/>
                  </a:cubicBezTo>
                  <a:cubicBezTo>
                    <a:pt x="680" y="985"/>
                    <a:pt x="679" y="987"/>
                    <a:pt x="679" y="987"/>
                  </a:cubicBezTo>
                  <a:cubicBezTo>
                    <a:pt x="679" y="987"/>
                    <a:pt x="679" y="988"/>
                    <a:pt x="679" y="988"/>
                  </a:cubicBezTo>
                  <a:cubicBezTo>
                    <a:pt x="678" y="988"/>
                    <a:pt x="677" y="988"/>
                    <a:pt x="676" y="987"/>
                  </a:cubicBezTo>
                  <a:cubicBezTo>
                    <a:pt x="675" y="987"/>
                    <a:pt x="673" y="987"/>
                    <a:pt x="672" y="986"/>
                  </a:cubicBezTo>
                  <a:cubicBezTo>
                    <a:pt x="672" y="986"/>
                    <a:pt x="672" y="985"/>
                    <a:pt x="672" y="985"/>
                  </a:cubicBezTo>
                  <a:cubicBezTo>
                    <a:pt x="672" y="985"/>
                    <a:pt x="672" y="985"/>
                    <a:pt x="672" y="985"/>
                  </a:cubicBezTo>
                  <a:cubicBezTo>
                    <a:pt x="671" y="984"/>
                    <a:pt x="670" y="981"/>
                    <a:pt x="670" y="980"/>
                  </a:cubicBezTo>
                  <a:cubicBezTo>
                    <a:pt x="670" y="979"/>
                    <a:pt x="672" y="978"/>
                    <a:pt x="672" y="977"/>
                  </a:cubicBezTo>
                  <a:cubicBezTo>
                    <a:pt x="671" y="977"/>
                    <a:pt x="668" y="973"/>
                    <a:pt x="666" y="974"/>
                  </a:cubicBezTo>
                  <a:cubicBezTo>
                    <a:pt x="666" y="974"/>
                    <a:pt x="666" y="977"/>
                    <a:pt x="666" y="977"/>
                  </a:cubicBezTo>
                  <a:cubicBezTo>
                    <a:pt x="666" y="978"/>
                    <a:pt x="663" y="976"/>
                    <a:pt x="664" y="976"/>
                  </a:cubicBezTo>
                  <a:cubicBezTo>
                    <a:pt x="664" y="975"/>
                    <a:pt x="663" y="976"/>
                    <a:pt x="663" y="976"/>
                  </a:cubicBezTo>
                  <a:cubicBezTo>
                    <a:pt x="663" y="977"/>
                    <a:pt x="663" y="977"/>
                    <a:pt x="663" y="977"/>
                  </a:cubicBezTo>
                  <a:cubicBezTo>
                    <a:pt x="663" y="977"/>
                    <a:pt x="661" y="977"/>
                    <a:pt x="662" y="978"/>
                  </a:cubicBezTo>
                  <a:cubicBezTo>
                    <a:pt x="662" y="978"/>
                    <a:pt x="661" y="978"/>
                    <a:pt x="661" y="978"/>
                  </a:cubicBezTo>
                  <a:cubicBezTo>
                    <a:pt x="661" y="978"/>
                    <a:pt x="661" y="975"/>
                    <a:pt x="661" y="975"/>
                  </a:cubicBezTo>
                  <a:cubicBezTo>
                    <a:pt x="658" y="973"/>
                    <a:pt x="658" y="979"/>
                    <a:pt x="657" y="980"/>
                  </a:cubicBezTo>
                  <a:cubicBezTo>
                    <a:pt x="657" y="981"/>
                    <a:pt x="657" y="981"/>
                    <a:pt x="657" y="981"/>
                  </a:cubicBezTo>
                  <a:cubicBezTo>
                    <a:pt x="657" y="982"/>
                    <a:pt x="655" y="981"/>
                    <a:pt x="655" y="981"/>
                  </a:cubicBezTo>
                  <a:cubicBezTo>
                    <a:pt x="655" y="979"/>
                    <a:pt x="657" y="978"/>
                    <a:pt x="656" y="976"/>
                  </a:cubicBezTo>
                  <a:cubicBezTo>
                    <a:pt x="656" y="976"/>
                    <a:pt x="656" y="976"/>
                    <a:pt x="656" y="976"/>
                  </a:cubicBezTo>
                  <a:cubicBezTo>
                    <a:pt x="656" y="973"/>
                    <a:pt x="658" y="974"/>
                    <a:pt x="659" y="973"/>
                  </a:cubicBezTo>
                  <a:cubicBezTo>
                    <a:pt x="660" y="973"/>
                    <a:pt x="660" y="972"/>
                    <a:pt x="660" y="972"/>
                  </a:cubicBezTo>
                  <a:cubicBezTo>
                    <a:pt x="660" y="972"/>
                    <a:pt x="661" y="972"/>
                    <a:pt x="661" y="972"/>
                  </a:cubicBezTo>
                  <a:cubicBezTo>
                    <a:pt x="661" y="972"/>
                    <a:pt x="661" y="972"/>
                    <a:pt x="661" y="972"/>
                  </a:cubicBezTo>
                  <a:cubicBezTo>
                    <a:pt x="662" y="972"/>
                    <a:pt x="662" y="971"/>
                    <a:pt x="662" y="970"/>
                  </a:cubicBezTo>
                  <a:cubicBezTo>
                    <a:pt x="662" y="969"/>
                    <a:pt x="663" y="969"/>
                    <a:pt x="664" y="969"/>
                  </a:cubicBezTo>
                  <a:cubicBezTo>
                    <a:pt x="664" y="969"/>
                    <a:pt x="664" y="969"/>
                    <a:pt x="664" y="969"/>
                  </a:cubicBezTo>
                  <a:cubicBezTo>
                    <a:pt x="664" y="969"/>
                    <a:pt x="666" y="968"/>
                    <a:pt x="665" y="968"/>
                  </a:cubicBezTo>
                  <a:cubicBezTo>
                    <a:pt x="665" y="968"/>
                    <a:pt x="666" y="968"/>
                    <a:pt x="667" y="968"/>
                  </a:cubicBezTo>
                  <a:cubicBezTo>
                    <a:pt x="668" y="968"/>
                    <a:pt x="669" y="969"/>
                    <a:pt x="669" y="971"/>
                  </a:cubicBezTo>
                  <a:cubicBezTo>
                    <a:pt x="669" y="971"/>
                    <a:pt x="668" y="973"/>
                    <a:pt x="668" y="973"/>
                  </a:cubicBezTo>
                  <a:cubicBezTo>
                    <a:pt x="668" y="973"/>
                    <a:pt x="669" y="972"/>
                    <a:pt x="669" y="972"/>
                  </a:cubicBezTo>
                  <a:cubicBezTo>
                    <a:pt x="668" y="973"/>
                    <a:pt x="672" y="970"/>
                    <a:pt x="671" y="971"/>
                  </a:cubicBezTo>
                  <a:cubicBezTo>
                    <a:pt x="672" y="970"/>
                    <a:pt x="671" y="969"/>
                    <a:pt x="672" y="968"/>
                  </a:cubicBezTo>
                  <a:cubicBezTo>
                    <a:pt x="672" y="968"/>
                    <a:pt x="672" y="968"/>
                    <a:pt x="672" y="968"/>
                  </a:cubicBezTo>
                  <a:cubicBezTo>
                    <a:pt x="672" y="968"/>
                    <a:pt x="672" y="968"/>
                    <a:pt x="672" y="968"/>
                  </a:cubicBezTo>
                  <a:cubicBezTo>
                    <a:pt x="673" y="967"/>
                    <a:pt x="674" y="968"/>
                    <a:pt x="675" y="969"/>
                  </a:cubicBezTo>
                  <a:cubicBezTo>
                    <a:pt x="675" y="968"/>
                    <a:pt x="675" y="968"/>
                    <a:pt x="675" y="968"/>
                  </a:cubicBezTo>
                  <a:cubicBezTo>
                    <a:pt x="675" y="968"/>
                    <a:pt x="675" y="964"/>
                    <a:pt x="676" y="965"/>
                  </a:cubicBezTo>
                  <a:cubicBezTo>
                    <a:pt x="677" y="966"/>
                    <a:pt x="677" y="965"/>
                    <a:pt x="678" y="965"/>
                  </a:cubicBezTo>
                  <a:cubicBezTo>
                    <a:pt x="678" y="965"/>
                    <a:pt x="678" y="965"/>
                    <a:pt x="678" y="964"/>
                  </a:cubicBezTo>
                  <a:cubicBezTo>
                    <a:pt x="678" y="964"/>
                    <a:pt x="678" y="964"/>
                    <a:pt x="678" y="964"/>
                  </a:cubicBezTo>
                  <a:cubicBezTo>
                    <a:pt x="678" y="964"/>
                    <a:pt x="679" y="964"/>
                    <a:pt x="679" y="965"/>
                  </a:cubicBezTo>
                  <a:cubicBezTo>
                    <a:pt x="679" y="965"/>
                    <a:pt x="680" y="965"/>
                    <a:pt x="680" y="965"/>
                  </a:cubicBezTo>
                  <a:cubicBezTo>
                    <a:pt x="680" y="964"/>
                    <a:pt x="681" y="964"/>
                    <a:pt x="681" y="964"/>
                  </a:cubicBezTo>
                  <a:cubicBezTo>
                    <a:pt x="680" y="963"/>
                    <a:pt x="679" y="960"/>
                    <a:pt x="679" y="959"/>
                  </a:cubicBezTo>
                  <a:cubicBezTo>
                    <a:pt x="679" y="959"/>
                    <a:pt x="679" y="959"/>
                    <a:pt x="680" y="959"/>
                  </a:cubicBezTo>
                  <a:cubicBezTo>
                    <a:pt x="680" y="959"/>
                    <a:pt x="680" y="958"/>
                    <a:pt x="680" y="958"/>
                  </a:cubicBezTo>
                  <a:cubicBezTo>
                    <a:pt x="680" y="958"/>
                    <a:pt x="681" y="959"/>
                    <a:pt x="681" y="959"/>
                  </a:cubicBezTo>
                  <a:cubicBezTo>
                    <a:pt x="681" y="959"/>
                    <a:pt x="681" y="960"/>
                    <a:pt x="681" y="960"/>
                  </a:cubicBezTo>
                  <a:cubicBezTo>
                    <a:pt x="682" y="960"/>
                    <a:pt x="684" y="960"/>
                    <a:pt x="683" y="961"/>
                  </a:cubicBezTo>
                  <a:cubicBezTo>
                    <a:pt x="683" y="961"/>
                    <a:pt x="684" y="961"/>
                    <a:pt x="684" y="962"/>
                  </a:cubicBezTo>
                  <a:cubicBezTo>
                    <a:pt x="684" y="962"/>
                    <a:pt x="684" y="962"/>
                    <a:pt x="684" y="962"/>
                  </a:cubicBezTo>
                  <a:cubicBezTo>
                    <a:pt x="684" y="962"/>
                    <a:pt x="686" y="962"/>
                    <a:pt x="686" y="962"/>
                  </a:cubicBezTo>
                  <a:cubicBezTo>
                    <a:pt x="686" y="963"/>
                    <a:pt x="685" y="963"/>
                    <a:pt x="686" y="964"/>
                  </a:cubicBezTo>
                  <a:cubicBezTo>
                    <a:pt x="686" y="964"/>
                    <a:pt x="687" y="965"/>
                    <a:pt x="686" y="965"/>
                  </a:cubicBezTo>
                  <a:cubicBezTo>
                    <a:pt x="687" y="966"/>
                    <a:pt x="684" y="966"/>
                    <a:pt x="685" y="968"/>
                  </a:cubicBezTo>
                  <a:cubicBezTo>
                    <a:pt x="689" y="967"/>
                    <a:pt x="686" y="969"/>
                    <a:pt x="687" y="970"/>
                  </a:cubicBezTo>
                  <a:cubicBezTo>
                    <a:pt x="687" y="970"/>
                    <a:pt x="687" y="969"/>
                    <a:pt x="688" y="970"/>
                  </a:cubicBezTo>
                  <a:cubicBezTo>
                    <a:pt x="687" y="970"/>
                    <a:pt x="687" y="973"/>
                    <a:pt x="688" y="973"/>
                  </a:cubicBezTo>
                  <a:cubicBezTo>
                    <a:pt x="688" y="973"/>
                    <a:pt x="689" y="973"/>
                    <a:pt x="689" y="973"/>
                  </a:cubicBezTo>
                  <a:cubicBezTo>
                    <a:pt x="690" y="974"/>
                    <a:pt x="688" y="978"/>
                    <a:pt x="688" y="979"/>
                  </a:cubicBezTo>
                  <a:cubicBezTo>
                    <a:pt x="688" y="979"/>
                    <a:pt x="687" y="979"/>
                    <a:pt x="687" y="980"/>
                  </a:cubicBezTo>
                  <a:cubicBezTo>
                    <a:pt x="687" y="980"/>
                    <a:pt x="686" y="979"/>
                    <a:pt x="686" y="979"/>
                  </a:cubicBezTo>
                  <a:cubicBezTo>
                    <a:pt x="687" y="981"/>
                    <a:pt x="687" y="982"/>
                    <a:pt x="687" y="984"/>
                  </a:cubicBezTo>
                  <a:cubicBezTo>
                    <a:pt x="687" y="983"/>
                    <a:pt x="685" y="982"/>
                    <a:pt x="686" y="981"/>
                  </a:cubicBezTo>
                  <a:cubicBezTo>
                    <a:pt x="686" y="981"/>
                    <a:pt x="686" y="981"/>
                    <a:pt x="686" y="981"/>
                  </a:cubicBezTo>
                  <a:cubicBezTo>
                    <a:pt x="686" y="980"/>
                    <a:pt x="686" y="980"/>
                    <a:pt x="686" y="980"/>
                  </a:cubicBezTo>
                  <a:cubicBezTo>
                    <a:pt x="685" y="980"/>
                    <a:pt x="685" y="980"/>
                    <a:pt x="685" y="980"/>
                  </a:cubicBezTo>
                  <a:cubicBezTo>
                    <a:pt x="685" y="978"/>
                    <a:pt x="684" y="977"/>
                    <a:pt x="684" y="976"/>
                  </a:cubicBezTo>
                  <a:cubicBezTo>
                    <a:pt x="683" y="977"/>
                    <a:pt x="682" y="977"/>
                    <a:pt x="683" y="978"/>
                  </a:cubicBezTo>
                  <a:cubicBezTo>
                    <a:pt x="683" y="978"/>
                    <a:pt x="683" y="978"/>
                    <a:pt x="682" y="978"/>
                  </a:cubicBezTo>
                  <a:cubicBezTo>
                    <a:pt x="682" y="979"/>
                    <a:pt x="682" y="979"/>
                    <a:pt x="682" y="979"/>
                  </a:cubicBezTo>
                  <a:cubicBezTo>
                    <a:pt x="681" y="979"/>
                    <a:pt x="681" y="980"/>
                    <a:pt x="681" y="980"/>
                  </a:cubicBezTo>
                  <a:cubicBezTo>
                    <a:pt x="681" y="981"/>
                    <a:pt x="681" y="981"/>
                    <a:pt x="681" y="981"/>
                  </a:cubicBezTo>
                  <a:cubicBezTo>
                    <a:pt x="681" y="981"/>
                    <a:pt x="680" y="982"/>
                    <a:pt x="681" y="982"/>
                  </a:cubicBezTo>
                  <a:cubicBezTo>
                    <a:pt x="681" y="982"/>
                    <a:pt x="682" y="982"/>
                    <a:pt x="682" y="983"/>
                  </a:cubicBezTo>
                  <a:cubicBezTo>
                    <a:pt x="682" y="983"/>
                    <a:pt x="682" y="983"/>
                    <a:pt x="682" y="983"/>
                  </a:cubicBezTo>
                  <a:cubicBezTo>
                    <a:pt x="682" y="984"/>
                    <a:pt x="684" y="985"/>
                    <a:pt x="683" y="987"/>
                  </a:cubicBezTo>
                  <a:cubicBezTo>
                    <a:pt x="683" y="987"/>
                    <a:pt x="682" y="989"/>
                    <a:pt x="682" y="989"/>
                  </a:cubicBezTo>
                  <a:cubicBezTo>
                    <a:pt x="680" y="990"/>
                    <a:pt x="681" y="990"/>
                    <a:pt x="680" y="988"/>
                  </a:cubicBezTo>
                  <a:cubicBezTo>
                    <a:pt x="679" y="988"/>
                    <a:pt x="680" y="988"/>
                    <a:pt x="680" y="988"/>
                  </a:cubicBezTo>
                  <a:close/>
                  <a:moveTo>
                    <a:pt x="670" y="939"/>
                  </a:moveTo>
                  <a:cubicBezTo>
                    <a:pt x="670" y="940"/>
                    <a:pt x="670" y="940"/>
                    <a:pt x="670" y="940"/>
                  </a:cubicBezTo>
                  <a:cubicBezTo>
                    <a:pt x="670" y="940"/>
                    <a:pt x="670" y="940"/>
                    <a:pt x="670" y="939"/>
                  </a:cubicBezTo>
                  <a:close/>
                  <a:moveTo>
                    <a:pt x="670" y="956"/>
                  </a:moveTo>
                  <a:cubicBezTo>
                    <a:pt x="672" y="955"/>
                    <a:pt x="669" y="957"/>
                    <a:pt x="670" y="956"/>
                  </a:cubicBezTo>
                  <a:cubicBezTo>
                    <a:pt x="670" y="956"/>
                    <a:pt x="670" y="956"/>
                    <a:pt x="670" y="956"/>
                  </a:cubicBezTo>
                  <a:close/>
                  <a:moveTo>
                    <a:pt x="672" y="952"/>
                  </a:moveTo>
                  <a:cubicBezTo>
                    <a:pt x="672" y="952"/>
                    <a:pt x="672" y="952"/>
                    <a:pt x="673" y="952"/>
                  </a:cubicBezTo>
                  <a:cubicBezTo>
                    <a:pt x="673" y="952"/>
                    <a:pt x="673" y="952"/>
                    <a:pt x="672" y="952"/>
                  </a:cubicBezTo>
                  <a:close/>
                  <a:moveTo>
                    <a:pt x="671" y="953"/>
                  </a:moveTo>
                  <a:cubicBezTo>
                    <a:pt x="671" y="953"/>
                    <a:pt x="671" y="953"/>
                    <a:pt x="671" y="953"/>
                  </a:cubicBezTo>
                  <a:cubicBezTo>
                    <a:pt x="671" y="953"/>
                    <a:pt x="671" y="952"/>
                    <a:pt x="671" y="952"/>
                  </a:cubicBezTo>
                  <a:cubicBezTo>
                    <a:pt x="674" y="953"/>
                    <a:pt x="671" y="953"/>
                    <a:pt x="671" y="953"/>
                  </a:cubicBezTo>
                  <a:close/>
                  <a:moveTo>
                    <a:pt x="670" y="944"/>
                  </a:moveTo>
                  <a:cubicBezTo>
                    <a:pt x="671" y="944"/>
                    <a:pt x="671" y="944"/>
                    <a:pt x="670" y="944"/>
                  </a:cubicBezTo>
                  <a:cubicBezTo>
                    <a:pt x="670" y="944"/>
                    <a:pt x="670" y="944"/>
                    <a:pt x="670" y="944"/>
                  </a:cubicBezTo>
                  <a:close/>
                  <a:moveTo>
                    <a:pt x="670" y="943"/>
                  </a:moveTo>
                  <a:cubicBezTo>
                    <a:pt x="671" y="943"/>
                    <a:pt x="670" y="943"/>
                    <a:pt x="670" y="943"/>
                  </a:cubicBezTo>
                  <a:cubicBezTo>
                    <a:pt x="670" y="943"/>
                    <a:pt x="670" y="943"/>
                    <a:pt x="670" y="943"/>
                  </a:cubicBezTo>
                  <a:close/>
                  <a:moveTo>
                    <a:pt x="668" y="960"/>
                  </a:moveTo>
                  <a:cubicBezTo>
                    <a:pt x="668" y="960"/>
                    <a:pt x="668" y="960"/>
                    <a:pt x="667" y="960"/>
                  </a:cubicBezTo>
                  <a:cubicBezTo>
                    <a:pt x="667" y="960"/>
                    <a:pt x="667" y="959"/>
                    <a:pt x="667" y="959"/>
                  </a:cubicBezTo>
                  <a:cubicBezTo>
                    <a:pt x="668" y="959"/>
                    <a:pt x="669" y="957"/>
                    <a:pt x="670" y="957"/>
                  </a:cubicBezTo>
                  <a:cubicBezTo>
                    <a:pt x="670" y="956"/>
                    <a:pt x="671" y="956"/>
                    <a:pt x="671" y="957"/>
                  </a:cubicBezTo>
                  <a:cubicBezTo>
                    <a:pt x="672" y="956"/>
                    <a:pt x="672" y="957"/>
                    <a:pt x="672" y="957"/>
                  </a:cubicBezTo>
                  <a:cubicBezTo>
                    <a:pt x="673" y="957"/>
                    <a:pt x="673" y="958"/>
                    <a:pt x="673" y="959"/>
                  </a:cubicBezTo>
                  <a:cubicBezTo>
                    <a:pt x="673" y="959"/>
                    <a:pt x="673" y="959"/>
                    <a:pt x="673" y="959"/>
                  </a:cubicBezTo>
                  <a:cubicBezTo>
                    <a:pt x="674" y="959"/>
                    <a:pt x="674" y="959"/>
                    <a:pt x="673" y="959"/>
                  </a:cubicBezTo>
                  <a:cubicBezTo>
                    <a:pt x="673" y="959"/>
                    <a:pt x="673" y="959"/>
                    <a:pt x="673" y="960"/>
                  </a:cubicBezTo>
                  <a:cubicBezTo>
                    <a:pt x="673" y="960"/>
                    <a:pt x="673" y="960"/>
                    <a:pt x="673" y="960"/>
                  </a:cubicBezTo>
                  <a:cubicBezTo>
                    <a:pt x="673" y="959"/>
                    <a:pt x="673" y="959"/>
                    <a:pt x="673" y="959"/>
                  </a:cubicBezTo>
                  <a:cubicBezTo>
                    <a:pt x="672" y="960"/>
                    <a:pt x="669" y="962"/>
                    <a:pt x="669" y="961"/>
                  </a:cubicBezTo>
                  <a:cubicBezTo>
                    <a:pt x="669" y="961"/>
                    <a:pt x="668" y="961"/>
                    <a:pt x="668" y="960"/>
                  </a:cubicBezTo>
                  <a:close/>
                  <a:moveTo>
                    <a:pt x="673" y="957"/>
                  </a:moveTo>
                  <a:cubicBezTo>
                    <a:pt x="673" y="957"/>
                    <a:pt x="673" y="957"/>
                    <a:pt x="673" y="957"/>
                  </a:cubicBezTo>
                  <a:cubicBezTo>
                    <a:pt x="673" y="956"/>
                    <a:pt x="673" y="956"/>
                    <a:pt x="673" y="957"/>
                  </a:cubicBezTo>
                  <a:close/>
                  <a:moveTo>
                    <a:pt x="674" y="946"/>
                  </a:moveTo>
                  <a:cubicBezTo>
                    <a:pt x="674" y="946"/>
                    <a:pt x="674" y="946"/>
                    <a:pt x="674" y="946"/>
                  </a:cubicBezTo>
                  <a:cubicBezTo>
                    <a:pt x="674" y="946"/>
                    <a:pt x="674" y="946"/>
                    <a:pt x="674" y="946"/>
                  </a:cubicBezTo>
                  <a:cubicBezTo>
                    <a:pt x="674" y="946"/>
                    <a:pt x="674" y="946"/>
                    <a:pt x="674" y="946"/>
                  </a:cubicBezTo>
                  <a:cubicBezTo>
                    <a:pt x="674" y="946"/>
                    <a:pt x="674" y="946"/>
                    <a:pt x="674" y="946"/>
                  </a:cubicBezTo>
                  <a:close/>
                  <a:moveTo>
                    <a:pt x="675" y="945"/>
                  </a:moveTo>
                  <a:cubicBezTo>
                    <a:pt x="674" y="945"/>
                    <a:pt x="675" y="945"/>
                    <a:pt x="675" y="945"/>
                  </a:cubicBezTo>
                  <a:cubicBezTo>
                    <a:pt x="675" y="945"/>
                    <a:pt x="675" y="945"/>
                    <a:pt x="675" y="945"/>
                  </a:cubicBezTo>
                  <a:close/>
                  <a:moveTo>
                    <a:pt x="667" y="961"/>
                  </a:moveTo>
                  <a:cubicBezTo>
                    <a:pt x="667" y="961"/>
                    <a:pt x="667" y="961"/>
                    <a:pt x="667" y="961"/>
                  </a:cubicBezTo>
                  <a:cubicBezTo>
                    <a:pt x="667" y="961"/>
                    <a:pt x="668" y="961"/>
                    <a:pt x="668" y="960"/>
                  </a:cubicBezTo>
                  <a:cubicBezTo>
                    <a:pt x="669" y="961"/>
                    <a:pt x="667" y="961"/>
                    <a:pt x="667" y="961"/>
                  </a:cubicBezTo>
                  <a:close/>
                  <a:moveTo>
                    <a:pt x="669" y="956"/>
                  </a:moveTo>
                  <a:cubicBezTo>
                    <a:pt x="669" y="956"/>
                    <a:pt x="669" y="956"/>
                    <a:pt x="669" y="956"/>
                  </a:cubicBezTo>
                  <a:cubicBezTo>
                    <a:pt x="669" y="956"/>
                    <a:pt x="669" y="956"/>
                    <a:pt x="669" y="956"/>
                  </a:cubicBezTo>
                  <a:close/>
                  <a:moveTo>
                    <a:pt x="669" y="942"/>
                  </a:moveTo>
                  <a:cubicBezTo>
                    <a:pt x="669" y="942"/>
                    <a:pt x="670" y="942"/>
                    <a:pt x="670" y="942"/>
                  </a:cubicBezTo>
                  <a:cubicBezTo>
                    <a:pt x="670" y="942"/>
                    <a:pt x="669" y="943"/>
                    <a:pt x="669" y="942"/>
                  </a:cubicBezTo>
                  <a:close/>
                  <a:moveTo>
                    <a:pt x="641" y="945"/>
                  </a:moveTo>
                  <a:cubicBezTo>
                    <a:pt x="641" y="945"/>
                    <a:pt x="641" y="945"/>
                    <a:pt x="641" y="946"/>
                  </a:cubicBezTo>
                  <a:cubicBezTo>
                    <a:pt x="640" y="944"/>
                    <a:pt x="641" y="945"/>
                    <a:pt x="641" y="945"/>
                  </a:cubicBezTo>
                  <a:close/>
                  <a:moveTo>
                    <a:pt x="643" y="995"/>
                  </a:moveTo>
                  <a:cubicBezTo>
                    <a:pt x="643" y="995"/>
                    <a:pt x="643" y="995"/>
                    <a:pt x="643" y="995"/>
                  </a:cubicBezTo>
                  <a:cubicBezTo>
                    <a:pt x="643" y="994"/>
                    <a:pt x="643" y="994"/>
                    <a:pt x="643" y="994"/>
                  </a:cubicBezTo>
                  <a:cubicBezTo>
                    <a:pt x="643" y="994"/>
                    <a:pt x="643" y="994"/>
                    <a:pt x="643" y="994"/>
                  </a:cubicBezTo>
                  <a:cubicBezTo>
                    <a:pt x="643" y="994"/>
                    <a:pt x="643" y="994"/>
                    <a:pt x="643" y="994"/>
                  </a:cubicBezTo>
                  <a:cubicBezTo>
                    <a:pt x="643" y="994"/>
                    <a:pt x="643" y="994"/>
                    <a:pt x="643" y="994"/>
                  </a:cubicBezTo>
                  <a:cubicBezTo>
                    <a:pt x="643" y="994"/>
                    <a:pt x="642" y="994"/>
                    <a:pt x="642" y="994"/>
                  </a:cubicBezTo>
                  <a:cubicBezTo>
                    <a:pt x="642" y="994"/>
                    <a:pt x="642" y="994"/>
                    <a:pt x="642" y="994"/>
                  </a:cubicBezTo>
                  <a:cubicBezTo>
                    <a:pt x="642" y="994"/>
                    <a:pt x="642" y="994"/>
                    <a:pt x="642" y="994"/>
                  </a:cubicBezTo>
                  <a:cubicBezTo>
                    <a:pt x="642" y="994"/>
                    <a:pt x="642" y="994"/>
                    <a:pt x="642" y="994"/>
                  </a:cubicBezTo>
                  <a:cubicBezTo>
                    <a:pt x="642" y="995"/>
                    <a:pt x="642" y="994"/>
                    <a:pt x="642" y="994"/>
                  </a:cubicBezTo>
                  <a:cubicBezTo>
                    <a:pt x="642" y="994"/>
                    <a:pt x="642" y="994"/>
                    <a:pt x="642" y="994"/>
                  </a:cubicBezTo>
                  <a:cubicBezTo>
                    <a:pt x="642" y="994"/>
                    <a:pt x="642" y="994"/>
                    <a:pt x="642" y="994"/>
                  </a:cubicBezTo>
                  <a:cubicBezTo>
                    <a:pt x="642" y="994"/>
                    <a:pt x="642" y="994"/>
                    <a:pt x="642" y="994"/>
                  </a:cubicBezTo>
                  <a:cubicBezTo>
                    <a:pt x="642" y="994"/>
                    <a:pt x="642" y="995"/>
                    <a:pt x="642" y="995"/>
                  </a:cubicBezTo>
                  <a:cubicBezTo>
                    <a:pt x="642" y="995"/>
                    <a:pt x="642" y="995"/>
                    <a:pt x="642" y="995"/>
                  </a:cubicBezTo>
                  <a:cubicBezTo>
                    <a:pt x="642" y="995"/>
                    <a:pt x="642" y="995"/>
                    <a:pt x="642" y="995"/>
                  </a:cubicBezTo>
                  <a:cubicBezTo>
                    <a:pt x="641" y="995"/>
                    <a:pt x="641" y="995"/>
                    <a:pt x="641" y="995"/>
                  </a:cubicBezTo>
                  <a:cubicBezTo>
                    <a:pt x="641" y="995"/>
                    <a:pt x="641" y="995"/>
                    <a:pt x="641" y="995"/>
                  </a:cubicBezTo>
                  <a:cubicBezTo>
                    <a:pt x="641" y="995"/>
                    <a:pt x="641" y="995"/>
                    <a:pt x="641" y="995"/>
                  </a:cubicBezTo>
                  <a:cubicBezTo>
                    <a:pt x="641" y="995"/>
                    <a:pt x="641" y="995"/>
                    <a:pt x="640" y="995"/>
                  </a:cubicBezTo>
                  <a:cubicBezTo>
                    <a:pt x="640" y="995"/>
                    <a:pt x="640" y="995"/>
                    <a:pt x="640" y="995"/>
                  </a:cubicBezTo>
                  <a:cubicBezTo>
                    <a:pt x="640" y="995"/>
                    <a:pt x="640" y="995"/>
                    <a:pt x="640" y="995"/>
                  </a:cubicBezTo>
                  <a:cubicBezTo>
                    <a:pt x="640" y="995"/>
                    <a:pt x="640" y="995"/>
                    <a:pt x="640" y="996"/>
                  </a:cubicBezTo>
                  <a:cubicBezTo>
                    <a:pt x="640" y="996"/>
                    <a:pt x="640" y="996"/>
                    <a:pt x="640" y="996"/>
                  </a:cubicBezTo>
                  <a:cubicBezTo>
                    <a:pt x="640" y="996"/>
                    <a:pt x="640" y="996"/>
                    <a:pt x="640" y="996"/>
                  </a:cubicBezTo>
                  <a:cubicBezTo>
                    <a:pt x="640" y="996"/>
                    <a:pt x="640" y="996"/>
                    <a:pt x="640" y="996"/>
                  </a:cubicBezTo>
                  <a:cubicBezTo>
                    <a:pt x="640" y="995"/>
                    <a:pt x="640" y="996"/>
                    <a:pt x="640" y="996"/>
                  </a:cubicBezTo>
                  <a:cubicBezTo>
                    <a:pt x="640" y="996"/>
                    <a:pt x="640" y="996"/>
                    <a:pt x="640" y="996"/>
                  </a:cubicBezTo>
                  <a:cubicBezTo>
                    <a:pt x="640" y="996"/>
                    <a:pt x="640" y="996"/>
                    <a:pt x="640" y="996"/>
                  </a:cubicBezTo>
                  <a:cubicBezTo>
                    <a:pt x="640" y="996"/>
                    <a:pt x="640" y="996"/>
                    <a:pt x="640" y="996"/>
                  </a:cubicBezTo>
                  <a:cubicBezTo>
                    <a:pt x="640" y="996"/>
                    <a:pt x="640" y="996"/>
                    <a:pt x="640" y="996"/>
                  </a:cubicBezTo>
                  <a:cubicBezTo>
                    <a:pt x="640" y="996"/>
                    <a:pt x="640" y="996"/>
                    <a:pt x="640" y="996"/>
                  </a:cubicBezTo>
                  <a:cubicBezTo>
                    <a:pt x="640" y="996"/>
                    <a:pt x="640" y="996"/>
                    <a:pt x="640" y="996"/>
                  </a:cubicBezTo>
                  <a:cubicBezTo>
                    <a:pt x="640" y="996"/>
                    <a:pt x="640" y="996"/>
                    <a:pt x="640" y="996"/>
                  </a:cubicBezTo>
                  <a:cubicBezTo>
                    <a:pt x="640" y="996"/>
                    <a:pt x="640" y="996"/>
                    <a:pt x="640" y="996"/>
                  </a:cubicBezTo>
                  <a:cubicBezTo>
                    <a:pt x="640" y="996"/>
                    <a:pt x="640" y="996"/>
                    <a:pt x="640" y="996"/>
                  </a:cubicBezTo>
                  <a:cubicBezTo>
                    <a:pt x="640" y="996"/>
                    <a:pt x="640" y="996"/>
                    <a:pt x="640" y="996"/>
                  </a:cubicBezTo>
                  <a:cubicBezTo>
                    <a:pt x="640" y="996"/>
                    <a:pt x="640" y="996"/>
                    <a:pt x="640" y="996"/>
                  </a:cubicBezTo>
                  <a:cubicBezTo>
                    <a:pt x="640" y="996"/>
                    <a:pt x="640" y="996"/>
                    <a:pt x="640" y="996"/>
                  </a:cubicBezTo>
                  <a:cubicBezTo>
                    <a:pt x="640" y="996"/>
                    <a:pt x="640" y="996"/>
                    <a:pt x="640" y="996"/>
                  </a:cubicBezTo>
                  <a:cubicBezTo>
                    <a:pt x="640" y="996"/>
                    <a:pt x="640" y="996"/>
                    <a:pt x="640" y="996"/>
                  </a:cubicBezTo>
                  <a:cubicBezTo>
                    <a:pt x="640" y="996"/>
                    <a:pt x="640" y="996"/>
                    <a:pt x="640" y="996"/>
                  </a:cubicBezTo>
                  <a:cubicBezTo>
                    <a:pt x="640" y="996"/>
                    <a:pt x="640" y="996"/>
                    <a:pt x="640" y="996"/>
                  </a:cubicBezTo>
                  <a:cubicBezTo>
                    <a:pt x="640" y="996"/>
                    <a:pt x="640" y="996"/>
                    <a:pt x="640" y="996"/>
                  </a:cubicBezTo>
                  <a:cubicBezTo>
                    <a:pt x="640" y="996"/>
                    <a:pt x="640" y="996"/>
                    <a:pt x="640" y="996"/>
                  </a:cubicBezTo>
                  <a:cubicBezTo>
                    <a:pt x="640" y="996"/>
                    <a:pt x="640" y="996"/>
                    <a:pt x="640" y="996"/>
                  </a:cubicBezTo>
                  <a:cubicBezTo>
                    <a:pt x="640" y="996"/>
                    <a:pt x="640" y="996"/>
                    <a:pt x="640" y="996"/>
                  </a:cubicBezTo>
                  <a:cubicBezTo>
                    <a:pt x="640" y="996"/>
                    <a:pt x="640" y="996"/>
                    <a:pt x="640" y="996"/>
                  </a:cubicBezTo>
                  <a:cubicBezTo>
                    <a:pt x="640" y="996"/>
                    <a:pt x="641" y="996"/>
                    <a:pt x="641" y="996"/>
                  </a:cubicBezTo>
                  <a:cubicBezTo>
                    <a:pt x="641" y="996"/>
                    <a:pt x="640" y="996"/>
                    <a:pt x="640" y="996"/>
                  </a:cubicBezTo>
                  <a:cubicBezTo>
                    <a:pt x="640" y="996"/>
                    <a:pt x="640" y="996"/>
                    <a:pt x="640" y="996"/>
                  </a:cubicBezTo>
                  <a:cubicBezTo>
                    <a:pt x="640" y="996"/>
                    <a:pt x="641" y="996"/>
                    <a:pt x="641" y="996"/>
                  </a:cubicBezTo>
                  <a:cubicBezTo>
                    <a:pt x="641" y="996"/>
                    <a:pt x="641" y="996"/>
                    <a:pt x="641" y="996"/>
                  </a:cubicBezTo>
                  <a:cubicBezTo>
                    <a:pt x="641" y="996"/>
                    <a:pt x="641" y="996"/>
                    <a:pt x="641" y="996"/>
                  </a:cubicBezTo>
                  <a:cubicBezTo>
                    <a:pt x="641" y="996"/>
                    <a:pt x="641" y="996"/>
                    <a:pt x="641" y="996"/>
                  </a:cubicBezTo>
                  <a:cubicBezTo>
                    <a:pt x="641" y="996"/>
                    <a:pt x="641" y="996"/>
                    <a:pt x="641" y="996"/>
                  </a:cubicBezTo>
                  <a:cubicBezTo>
                    <a:pt x="641" y="996"/>
                    <a:pt x="641" y="996"/>
                    <a:pt x="641" y="996"/>
                  </a:cubicBezTo>
                  <a:cubicBezTo>
                    <a:pt x="641" y="996"/>
                    <a:pt x="641" y="996"/>
                    <a:pt x="641" y="996"/>
                  </a:cubicBezTo>
                  <a:cubicBezTo>
                    <a:pt x="641" y="996"/>
                    <a:pt x="641" y="996"/>
                    <a:pt x="641" y="996"/>
                  </a:cubicBezTo>
                  <a:cubicBezTo>
                    <a:pt x="641" y="996"/>
                    <a:pt x="641" y="996"/>
                    <a:pt x="641" y="996"/>
                  </a:cubicBezTo>
                  <a:cubicBezTo>
                    <a:pt x="641" y="996"/>
                    <a:pt x="641" y="996"/>
                    <a:pt x="641" y="996"/>
                  </a:cubicBezTo>
                  <a:cubicBezTo>
                    <a:pt x="641" y="996"/>
                    <a:pt x="641" y="996"/>
                    <a:pt x="641" y="996"/>
                  </a:cubicBezTo>
                  <a:cubicBezTo>
                    <a:pt x="641" y="996"/>
                    <a:pt x="641" y="996"/>
                    <a:pt x="641" y="996"/>
                  </a:cubicBezTo>
                  <a:cubicBezTo>
                    <a:pt x="641" y="996"/>
                    <a:pt x="641" y="996"/>
                    <a:pt x="641" y="996"/>
                  </a:cubicBezTo>
                  <a:cubicBezTo>
                    <a:pt x="641" y="996"/>
                    <a:pt x="641" y="996"/>
                    <a:pt x="641" y="996"/>
                  </a:cubicBezTo>
                  <a:cubicBezTo>
                    <a:pt x="641" y="996"/>
                    <a:pt x="641" y="996"/>
                    <a:pt x="641" y="996"/>
                  </a:cubicBezTo>
                  <a:cubicBezTo>
                    <a:pt x="641" y="995"/>
                    <a:pt x="641" y="995"/>
                    <a:pt x="641" y="995"/>
                  </a:cubicBezTo>
                  <a:cubicBezTo>
                    <a:pt x="641" y="995"/>
                    <a:pt x="641" y="995"/>
                    <a:pt x="641" y="995"/>
                  </a:cubicBezTo>
                  <a:cubicBezTo>
                    <a:pt x="641" y="995"/>
                    <a:pt x="641" y="995"/>
                    <a:pt x="641" y="995"/>
                  </a:cubicBezTo>
                  <a:cubicBezTo>
                    <a:pt x="641" y="995"/>
                    <a:pt x="641" y="995"/>
                    <a:pt x="641" y="995"/>
                  </a:cubicBezTo>
                  <a:cubicBezTo>
                    <a:pt x="641" y="995"/>
                    <a:pt x="642" y="995"/>
                    <a:pt x="642" y="995"/>
                  </a:cubicBezTo>
                  <a:cubicBezTo>
                    <a:pt x="642" y="995"/>
                    <a:pt x="642" y="995"/>
                    <a:pt x="642" y="995"/>
                  </a:cubicBezTo>
                  <a:cubicBezTo>
                    <a:pt x="642" y="995"/>
                    <a:pt x="642" y="995"/>
                    <a:pt x="642" y="995"/>
                  </a:cubicBezTo>
                  <a:cubicBezTo>
                    <a:pt x="642" y="995"/>
                    <a:pt x="642" y="995"/>
                    <a:pt x="642" y="995"/>
                  </a:cubicBezTo>
                  <a:cubicBezTo>
                    <a:pt x="642" y="995"/>
                    <a:pt x="642" y="995"/>
                    <a:pt x="642" y="995"/>
                  </a:cubicBezTo>
                  <a:cubicBezTo>
                    <a:pt x="642" y="995"/>
                    <a:pt x="642" y="995"/>
                    <a:pt x="642" y="995"/>
                  </a:cubicBezTo>
                  <a:cubicBezTo>
                    <a:pt x="642" y="995"/>
                    <a:pt x="642" y="995"/>
                    <a:pt x="642" y="995"/>
                  </a:cubicBezTo>
                  <a:cubicBezTo>
                    <a:pt x="642" y="995"/>
                    <a:pt x="642" y="995"/>
                    <a:pt x="642" y="995"/>
                  </a:cubicBezTo>
                  <a:cubicBezTo>
                    <a:pt x="642" y="995"/>
                    <a:pt x="642" y="995"/>
                    <a:pt x="642" y="995"/>
                  </a:cubicBezTo>
                  <a:cubicBezTo>
                    <a:pt x="642" y="995"/>
                    <a:pt x="642" y="995"/>
                    <a:pt x="642" y="995"/>
                  </a:cubicBezTo>
                  <a:cubicBezTo>
                    <a:pt x="642" y="995"/>
                    <a:pt x="642" y="995"/>
                    <a:pt x="642" y="995"/>
                  </a:cubicBezTo>
                  <a:cubicBezTo>
                    <a:pt x="642" y="995"/>
                    <a:pt x="642" y="995"/>
                    <a:pt x="642" y="995"/>
                  </a:cubicBezTo>
                  <a:cubicBezTo>
                    <a:pt x="642" y="995"/>
                    <a:pt x="642" y="995"/>
                    <a:pt x="642" y="995"/>
                  </a:cubicBezTo>
                  <a:cubicBezTo>
                    <a:pt x="642" y="995"/>
                    <a:pt x="642" y="995"/>
                    <a:pt x="642" y="995"/>
                  </a:cubicBezTo>
                  <a:cubicBezTo>
                    <a:pt x="642" y="995"/>
                    <a:pt x="642" y="995"/>
                    <a:pt x="642" y="995"/>
                  </a:cubicBezTo>
                  <a:cubicBezTo>
                    <a:pt x="642" y="995"/>
                    <a:pt x="642" y="995"/>
                    <a:pt x="642" y="995"/>
                  </a:cubicBezTo>
                  <a:cubicBezTo>
                    <a:pt x="642" y="995"/>
                    <a:pt x="642" y="995"/>
                    <a:pt x="643" y="995"/>
                  </a:cubicBezTo>
                  <a:cubicBezTo>
                    <a:pt x="643" y="995"/>
                    <a:pt x="643" y="995"/>
                    <a:pt x="643" y="995"/>
                  </a:cubicBezTo>
                  <a:cubicBezTo>
                    <a:pt x="643" y="995"/>
                    <a:pt x="643" y="995"/>
                    <a:pt x="643" y="995"/>
                  </a:cubicBezTo>
                  <a:cubicBezTo>
                    <a:pt x="643" y="995"/>
                    <a:pt x="643" y="995"/>
                    <a:pt x="643" y="995"/>
                  </a:cubicBezTo>
                  <a:cubicBezTo>
                    <a:pt x="643" y="995"/>
                    <a:pt x="643" y="995"/>
                    <a:pt x="643" y="995"/>
                  </a:cubicBezTo>
                  <a:cubicBezTo>
                    <a:pt x="643" y="995"/>
                    <a:pt x="643" y="995"/>
                    <a:pt x="643" y="995"/>
                  </a:cubicBezTo>
                  <a:cubicBezTo>
                    <a:pt x="643" y="995"/>
                    <a:pt x="643" y="995"/>
                    <a:pt x="643" y="995"/>
                  </a:cubicBezTo>
                  <a:cubicBezTo>
                    <a:pt x="643" y="995"/>
                    <a:pt x="643" y="995"/>
                    <a:pt x="643" y="995"/>
                  </a:cubicBezTo>
                  <a:cubicBezTo>
                    <a:pt x="643" y="995"/>
                    <a:pt x="643" y="995"/>
                    <a:pt x="643" y="995"/>
                  </a:cubicBezTo>
                  <a:cubicBezTo>
                    <a:pt x="643" y="995"/>
                    <a:pt x="643" y="995"/>
                    <a:pt x="643" y="995"/>
                  </a:cubicBezTo>
                  <a:cubicBezTo>
                    <a:pt x="643" y="995"/>
                    <a:pt x="643" y="995"/>
                    <a:pt x="643" y="995"/>
                  </a:cubicBezTo>
                  <a:cubicBezTo>
                    <a:pt x="643" y="995"/>
                    <a:pt x="643" y="995"/>
                    <a:pt x="643" y="995"/>
                  </a:cubicBezTo>
                  <a:cubicBezTo>
                    <a:pt x="643" y="995"/>
                    <a:pt x="643" y="995"/>
                    <a:pt x="643" y="995"/>
                  </a:cubicBezTo>
                  <a:cubicBezTo>
                    <a:pt x="643" y="995"/>
                    <a:pt x="643" y="995"/>
                    <a:pt x="643" y="995"/>
                  </a:cubicBezTo>
                  <a:cubicBezTo>
                    <a:pt x="643" y="995"/>
                    <a:pt x="643" y="995"/>
                    <a:pt x="643" y="995"/>
                  </a:cubicBezTo>
                  <a:cubicBezTo>
                    <a:pt x="643" y="995"/>
                    <a:pt x="643" y="995"/>
                    <a:pt x="643" y="995"/>
                  </a:cubicBezTo>
                  <a:cubicBezTo>
                    <a:pt x="643" y="995"/>
                    <a:pt x="643" y="995"/>
                    <a:pt x="643" y="995"/>
                  </a:cubicBezTo>
                  <a:cubicBezTo>
                    <a:pt x="643" y="995"/>
                    <a:pt x="643" y="995"/>
                    <a:pt x="643" y="995"/>
                  </a:cubicBezTo>
                  <a:cubicBezTo>
                    <a:pt x="643" y="995"/>
                    <a:pt x="643" y="995"/>
                    <a:pt x="643" y="995"/>
                  </a:cubicBezTo>
                  <a:cubicBezTo>
                    <a:pt x="643" y="995"/>
                    <a:pt x="643" y="995"/>
                    <a:pt x="643" y="995"/>
                  </a:cubicBezTo>
                  <a:cubicBezTo>
                    <a:pt x="643" y="995"/>
                    <a:pt x="643" y="995"/>
                    <a:pt x="643" y="995"/>
                  </a:cubicBezTo>
                  <a:cubicBezTo>
                    <a:pt x="643" y="995"/>
                    <a:pt x="643" y="995"/>
                    <a:pt x="643" y="995"/>
                  </a:cubicBezTo>
                  <a:close/>
                  <a:moveTo>
                    <a:pt x="641" y="996"/>
                  </a:moveTo>
                  <a:cubicBezTo>
                    <a:pt x="641" y="996"/>
                    <a:pt x="641" y="996"/>
                    <a:pt x="641" y="996"/>
                  </a:cubicBezTo>
                  <a:cubicBezTo>
                    <a:pt x="641" y="996"/>
                    <a:pt x="641" y="996"/>
                    <a:pt x="641" y="996"/>
                  </a:cubicBezTo>
                  <a:close/>
                  <a:moveTo>
                    <a:pt x="227" y="882"/>
                  </a:moveTo>
                  <a:cubicBezTo>
                    <a:pt x="228" y="884"/>
                    <a:pt x="224" y="887"/>
                    <a:pt x="227" y="882"/>
                  </a:cubicBezTo>
                  <a:cubicBezTo>
                    <a:pt x="228" y="884"/>
                    <a:pt x="227" y="883"/>
                    <a:pt x="227" y="882"/>
                  </a:cubicBezTo>
                  <a:close/>
                  <a:moveTo>
                    <a:pt x="462" y="900"/>
                  </a:moveTo>
                  <a:cubicBezTo>
                    <a:pt x="462" y="900"/>
                    <a:pt x="459" y="900"/>
                    <a:pt x="460" y="899"/>
                  </a:cubicBezTo>
                  <a:cubicBezTo>
                    <a:pt x="460" y="897"/>
                    <a:pt x="462" y="899"/>
                    <a:pt x="462" y="900"/>
                  </a:cubicBezTo>
                  <a:close/>
                  <a:moveTo>
                    <a:pt x="623" y="979"/>
                  </a:moveTo>
                  <a:cubicBezTo>
                    <a:pt x="622" y="980"/>
                    <a:pt x="622" y="980"/>
                    <a:pt x="621" y="981"/>
                  </a:cubicBezTo>
                  <a:cubicBezTo>
                    <a:pt x="621" y="979"/>
                    <a:pt x="623" y="979"/>
                    <a:pt x="623" y="979"/>
                  </a:cubicBezTo>
                  <a:close/>
                  <a:moveTo>
                    <a:pt x="585" y="1011"/>
                  </a:moveTo>
                  <a:cubicBezTo>
                    <a:pt x="585" y="1012"/>
                    <a:pt x="584" y="1013"/>
                    <a:pt x="584" y="1013"/>
                  </a:cubicBezTo>
                  <a:cubicBezTo>
                    <a:pt x="584" y="1013"/>
                    <a:pt x="584" y="1010"/>
                    <a:pt x="584" y="1011"/>
                  </a:cubicBezTo>
                  <a:cubicBezTo>
                    <a:pt x="585" y="1011"/>
                    <a:pt x="585" y="1011"/>
                    <a:pt x="585" y="1011"/>
                  </a:cubicBezTo>
                  <a:close/>
                  <a:moveTo>
                    <a:pt x="621" y="979"/>
                  </a:moveTo>
                  <a:cubicBezTo>
                    <a:pt x="621" y="979"/>
                    <a:pt x="621" y="980"/>
                    <a:pt x="621" y="980"/>
                  </a:cubicBezTo>
                  <a:cubicBezTo>
                    <a:pt x="621" y="980"/>
                    <a:pt x="620" y="980"/>
                    <a:pt x="620" y="980"/>
                  </a:cubicBezTo>
                  <a:cubicBezTo>
                    <a:pt x="620" y="980"/>
                    <a:pt x="621" y="979"/>
                    <a:pt x="621" y="979"/>
                  </a:cubicBezTo>
                  <a:cubicBezTo>
                    <a:pt x="621" y="979"/>
                    <a:pt x="621" y="979"/>
                    <a:pt x="621" y="979"/>
                  </a:cubicBezTo>
                  <a:close/>
                  <a:moveTo>
                    <a:pt x="632" y="997"/>
                  </a:moveTo>
                  <a:cubicBezTo>
                    <a:pt x="633" y="997"/>
                    <a:pt x="630" y="997"/>
                    <a:pt x="630" y="997"/>
                  </a:cubicBezTo>
                  <a:cubicBezTo>
                    <a:pt x="631" y="996"/>
                    <a:pt x="632" y="996"/>
                    <a:pt x="632" y="997"/>
                  </a:cubicBezTo>
                  <a:cubicBezTo>
                    <a:pt x="632" y="997"/>
                    <a:pt x="632" y="997"/>
                    <a:pt x="632" y="997"/>
                  </a:cubicBezTo>
                  <a:close/>
                  <a:moveTo>
                    <a:pt x="704" y="775"/>
                  </a:moveTo>
                  <a:cubicBezTo>
                    <a:pt x="705" y="775"/>
                    <a:pt x="705" y="775"/>
                    <a:pt x="705" y="775"/>
                  </a:cubicBezTo>
                  <a:cubicBezTo>
                    <a:pt x="705" y="776"/>
                    <a:pt x="704" y="776"/>
                    <a:pt x="704" y="776"/>
                  </a:cubicBezTo>
                  <a:cubicBezTo>
                    <a:pt x="703" y="776"/>
                    <a:pt x="704" y="775"/>
                    <a:pt x="704" y="775"/>
                  </a:cubicBezTo>
                  <a:close/>
                  <a:moveTo>
                    <a:pt x="703" y="779"/>
                  </a:moveTo>
                  <a:cubicBezTo>
                    <a:pt x="703" y="779"/>
                    <a:pt x="703" y="779"/>
                    <a:pt x="703" y="779"/>
                  </a:cubicBezTo>
                  <a:cubicBezTo>
                    <a:pt x="703" y="779"/>
                    <a:pt x="703" y="779"/>
                    <a:pt x="703" y="779"/>
                  </a:cubicBezTo>
                  <a:cubicBezTo>
                    <a:pt x="703" y="780"/>
                    <a:pt x="703" y="780"/>
                    <a:pt x="703" y="779"/>
                  </a:cubicBezTo>
                  <a:cubicBezTo>
                    <a:pt x="703" y="779"/>
                    <a:pt x="703" y="779"/>
                    <a:pt x="703" y="779"/>
                  </a:cubicBezTo>
                  <a:cubicBezTo>
                    <a:pt x="703" y="779"/>
                    <a:pt x="703" y="779"/>
                    <a:pt x="703" y="779"/>
                  </a:cubicBezTo>
                  <a:cubicBezTo>
                    <a:pt x="703" y="779"/>
                    <a:pt x="703" y="779"/>
                    <a:pt x="703" y="779"/>
                  </a:cubicBezTo>
                  <a:close/>
                  <a:moveTo>
                    <a:pt x="666" y="856"/>
                  </a:moveTo>
                  <a:cubicBezTo>
                    <a:pt x="666" y="856"/>
                    <a:pt x="666" y="856"/>
                    <a:pt x="666" y="856"/>
                  </a:cubicBezTo>
                  <a:cubicBezTo>
                    <a:pt x="666" y="856"/>
                    <a:pt x="666" y="855"/>
                    <a:pt x="667" y="856"/>
                  </a:cubicBezTo>
                  <a:cubicBezTo>
                    <a:pt x="666" y="856"/>
                    <a:pt x="666" y="856"/>
                    <a:pt x="666" y="856"/>
                  </a:cubicBezTo>
                  <a:close/>
                  <a:moveTo>
                    <a:pt x="706" y="789"/>
                  </a:moveTo>
                  <a:cubicBezTo>
                    <a:pt x="706" y="789"/>
                    <a:pt x="706" y="789"/>
                    <a:pt x="706" y="789"/>
                  </a:cubicBezTo>
                  <a:cubicBezTo>
                    <a:pt x="706" y="789"/>
                    <a:pt x="706" y="789"/>
                    <a:pt x="706" y="789"/>
                  </a:cubicBezTo>
                  <a:close/>
                  <a:moveTo>
                    <a:pt x="710" y="795"/>
                  </a:moveTo>
                  <a:cubicBezTo>
                    <a:pt x="710" y="795"/>
                    <a:pt x="710" y="795"/>
                    <a:pt x="710" y="795"/>
                  </a:cubicBezTo>
                  <a:cubicBezTo>
                    <a:pt x="710" y="795"/>
                    <a:pt x="710" y="795"/>
                    <a:pt x="710" y="795"/>
                  </a:cubicBezTo>
                  <a:close/>
                  <a:moveTo>
                    <a:pt x="703" y="821"/>
                  </a:moveTo>
                  <a:cubicBezTo>
                    <a:pt x="703" y="820"/>
                    <a:pt x="703" y="820"/>
                    <a:pt x="703" y="820"/>
                  </a:cubicBezTo>
                  <a:cubicBezTo>
                    <a:pt x="703" y="821"/>
                    <a:pt x="703" y="821"/>
                    <a:pt x="703" y="821"/>
                  </a:cubicBezTo>
                  <a:close/>
                  <a:moveTo>
                    <a:pt x="703" y="821"/>
                  </a:moveTo>
                  <a:cubicBezTo>
                    <a:pt x="703" y="821"/>
                    <a:pt x="703" y="821"/>
                    <a:pt x="703" y="821"/>
                  </a:cubicBezTo>
                  <a:cubicBezTo>
                    <a:pt x="703" y="821"/>
                    <a:pt x="703" y="821"/>
                    <a:pt x="703" y="821"/>
                  </a:cubicBezTo>
                  <a:close/>
                  <a:moveTo>
                    <a:pt x="711" y="810"/>
                  </a:moveTo>
                  <a:cubicBezTo>
                    <a:pt x="710" y="810"/>
                    <a:pt x="712" y="810"/>
                    <a:pt x="712" y="810"/>
                  </a:cubicBezTo>
                  <a:cubicBezTo>
                    <a:pt x="713" y="810"/>
                    <a:pt x="712" y="812"/>
                    <a:pt x="711" y="811"/>
                  </a:cubicBezTo>
                  <a:cubicBezTo>
                    <a:pt x="711" y="811"/>
                    <a:pt x="711" y="811"/>
                    <a:pt x="711" y="810"/>
                  </a:cubicBezTo>
                  <a:close/>
                  <a:moveTo>
                    <a:pt x="714" y="809"/>
                  </a:moveTo>
                  <a:cubicBezTo>
                    <a:pt x="715" y="808"/>
                    <a:pt x="715" y="807"/>
                    <a:pt x="715" y="807"/>
                  </a:cubicBezTo>
                  <a:cubicBezTo>
                    <a:pt x="715" y="807"/>
                    <a:pt x="716" y="810"/>
                    <a:pt x="714" y="810"/>
                  </a:cubicBezTo>
                  <a:cubicBezTo>
                    <a:pt x="714" y="810"/>
                    <a:pt x="714" y="809"/>
                    <a:pt x="714" y="809"/>
                  </a:cubicBezTo>
                  <a:close/>
                  <a:moveTo>
                    <a:pt x="707" y="798"/>
                  </a:moveTo>
                  <a:cubicBezTo>
                    <a:pt x="707" y="798"/>
                    <a:pt x="708" y="799"/>
                    <a:pt x="708" y="799"/>
                  </a:cubicBezTo>
                  <a:cubicBezTo>
                    <a:pt x="708" y="799"/>
                    <a:pt x="707" y="799"/>
                    <a:pt x="707" y="798"/>
                  </a:cubicBezTo>
                  <a:close/>
                  <a:moveTo>
                    <a:pt x="707" y="820"/>
                  </a:moveTo>
                  <a:cubicBezTo>
                    <a:pt x="708" y="819"/>
                    <a:pt x="708" y="819"/>
                    <a:pt x="708" y="820"/>
                  </a:cubicBezTo>
                  <a:cubicBezTo>
                    <a:pt x="707" y="820"/>
                    <a:pt x="707" y="820"/>
                    <a:pt x="707" y="820"/>
                  </a:cubicBezTo>
                  <a:close/>
                  <a:moveTo>
                    <a:pt x="702" y="821"/>
                  </a:moveTo>
                  <a:cubicBezTo>
                    <a:pt x="702" y="821"/>
                    <a:pt x="702" y="821"/>
                    <a:pt x="702" y="821"/>
                  </a:cubicBezTo>
                  <a:cubicBezTo>
                    <a:pt x="702" y="821"/>
                    <a:pt x="702" y="821"/>
                    <a:pt x="702" y="821"/>
                  </a:cubicBezTo>
                  <a:close/>
                  <a:moveTo>
                    <a:pt x="699" y="825"/>
                  </a:moveTo>
                  <a:cubicBezTo>
                    <a:pt x="698" y="825"/>
                    <a:pt x="698" y="826"/>
                    <a:pt x="698" y="826"/>
                  </a:cubicBezTo>
                  <a:cubicBezTo>
                    <a:pt x="697" y="825"/>
                    <a:pt x="698" y="825"/>
                    <a:pt x="699" y="825"/>
                  </a:cubicBezTo>
                  <a:close/>
                  <a:moveTo>
                    <a:pt x="702" y="790"/>
                  </a:moveTo>
                  <a:cubicBezTo>
                    <a:pt x="702" y="790"/>
                    <a:pt x="702" y="790"/>
                    <a:pt x="702" y="790"/>
                  </a:cubicBezTo>
                  <a:cubicBezTo>
                    <a:pt x="701" y="790"/>
                    <a:pt x="701" y="790"/>
                    <a:pt x="702" y="790"/>
                  </a:cubicBezTo>
                  <a:close/>
                  <a:moveTo>
                    <a:pt x="701" y="791"/>
                  </a:moveTo>
                  <a:cubicBezTo>
                    <a:pt x="701" y="791"/>
                    <a:pt x="701" y="791"/>
                    <a:pt x="702" y="791"/>
                  </a:cubicBezTo>
                  <a:cubicBezTo>
                    <a:pt x="702" y="791"/>
                    <a:pt x="702" y="791"/>
                    <a:pt x="701" y="791"/>
                  </a:cubicBezTo>
                  <a:close/>
                  <a:moveTo>
                    <a:pt x="710" y="794"/>
                  </a:moveTo>
                  <a:cubicBezTo>
                    <a:pt x="710" y="794"/>
                    <a:pt x="709" y="796"/>
                    <a:pt x="708" y="796"/>
                  </a:cubicBezTo>
                  <a:cubicBezTo>
                    <a:pt x="709" y="795"/>
                    <a:pt x="708" y="795"/>
                    <a:pt x="708" y="794"/>
                  </a:cubicBezTo>
                  <a:cubicBezTo>
                    <a:pt x="709" y="793"/>
                    <a:pt x="710" y="792"/>
                    <a:pt x="710" y="794"/>
                  </a:cubicBezTo>
                  <a:cubicBezTo>
                    <a:pt x="710" y="794"/>
                    <a:pt x="711" y="793"/>
                    <a:pt x="711" y="793"/>
                  </a:cubicBezTo>
                  <a:cubicBezTo>
                    <a:pt x="711" y="793"/>
                    <a:pt x="711" y="793"/>
                    <a:pt x="711" y="793"/>
                  </a:cubicBezTo>
                  <a:cubicBezTo>
                    <a:pt x="711" y="794"/>
                    <a:pt x="711" y="794"/>
                    <a:pt x="710" y="794"/>
                  </a:cubicBezTo>
                  <a:close/>
                  <a:moveTo>
                    <a:pt x="701" y="791"/>
                  </a:moveTo>
                  <a:cubicBezTo>
                    <a:pt x="701" y="791"/>
                    <a:pt x="701" y="790"/>
                    <a:pt x="701" y="790"/>
                  </a:cubicBezTo>
                  <a:cubicBezTo>
                    <a:pt x="701" y="790"/>
                    <a:pt x="701" y="790"/>
                    <a:pt x="701" y="791"/>
                  </a:cubicBezTo>
                  <a:close/>
                  <a:moveTo>
                    <a:pt x="701" y="791"/>
                  </a:moveTo>
                  <a:cubicBezTo>
                    <a:pt x="701" y="791"/>
                    <a:pt x="701" y="791"/>
                    <a:pt x="701" y="791"/>
                  </a:cubicBezTo>
                  <a:cubicBezTo>
                    <a:pt x="700" y="791"/>
                    <a:pt x="700" y="791"/>
                    <a:pt x="701" y="791"/>
                  </a:cubicBezTo>
                  <a:close/>
                  <a:moveTo>
                    <a:pt x="700" y="823"/>
                  </a:moveTo>
                  <a:cubicBezTo>
                    <a:pt x="700" y="823"/>
                    <a:pt x="700" y="823"/>
                    <a:pt x="700" y="822"/>
                  </a:cubicBezTo>
                  <a:cubicBezTo>
                    <a:pt x="700" y="822"/>
                    <a:pt x="701" y="822"/>
                    <a:pt x="701" y="822"/>
                  </a:cubicBezTo>
                  <a:cubicBezTo>
                    <a:pt x="701" y="822"/>
                    <a:pt x="701" y="823"/>
                    <a:pt x="701" y="823"/>
                  </a:cubicBezTo>
                  <a:cubicBezTo>
                    <a:pt x="701" y="823"/>
                    <a:pt x="700" y="824"/>
                    <a:pt x="700" y="823"/>
                  </a:cubicBezTo>
                  <a:close/>
                  <a:moveTo>
                    <a:pt x="703" y="787"/>
                  </a:moveTo>
                  <a:cubicBezTo>
                    <a:pt x="703" y="787"/>
                    <a:pt x="702" y="787"/>
                    <a:pt x="702" y="787"/>
                  </a:cubicBezTo>
                  <a:cubicBezTo>
                    <a:pt x="702" y="787"/>
                    <a:pt x="702" y="787"/>
                    <a:pt x="702" y="787"/>
                  </a:cubicBezTo>
                  <a:cubicBezTo>
                    <a:pt x="702" y="787"/>
                    <a:pt x="703" y="787"/>
                    <a:pt x="703" y="787"/>
                  </a:cubicBezTo>
                  <a:close/>
                  <a:moveTo>
                    <a:pt x="691" y="833"/>
                  </a:moveTo>
                  <a:cubicBezTo>
                    <a:pt x="692" y="832"/>
                    <a:pt x="692" y="832"/>
                    <a:pt x="692" y="832"/>
                  </a:cubicBezTo>
                  <a:cubicBezTo>
                    <a:pt x="692" y="832"/>
                    <a:pt x="692" y="831"/>
                    <a:pt x="692" y="831"/>
                  </a:cubicBezTo>
                  <a:cubicBezTo>
                    <a:pt x="692" y="831"/>
                    <a:pt x="692" y="831"/>
                    <a:pt x="693" y="831"/>
                  </a:cubicBezTo>
                  <a:cubicBezTo>
                    <a:pt x="693" y="830"/>
                    <a:pt x="693" y="829"/>
                    <a:pt x="693" y="830"/>
                  </a:cubicBezTo>
                  <a:cubicBezTo>
                    <a:pt x="694" y="830"/>
                    <a:pt x="694" y="830"/>
                    <a:pt x="694" y="830"/>
                  </a:cubicBezTo>
                  <a:cubicBezTo>
                    <a:pt x="694" y="831"/>
                    <a:pt x="694" y="830"/>
                    <a:pt x="694" y="830"/>
                  </a:cubicBezTo>
                  <a:cubicBezTo>
                    <a:pt x="695" y="829"/>
                    <a:pt x="695" y="829"/>
                    <a:pt x="695" y="829"/>
                  </a:cubicBezTo>
                  <a:cubicBezTo>
                    <a:pt x="695" y="829"/>
                    <a:pt x="696" y="829"/>
                    <a:pt x="696" y="830"/>
                  </a:cubicBezTo>
                  <a:cubicBezTo>
                    <a:pt x="695" y="830"/>
                    <a:pt x="695" y="830"/>
                    <a:pt x="695" y="830"/>
                  </a:cubicBezTo>
                  <a:cubicBezTo>
                    <a:pt x="695" y="830"/>
                    <a:pt x="695" y="830"/>
                    <a:pt x="695" y="830"/>
                  </a:cubicBezTo>
                  <a:cubicBezTo>
                    <a:pt x="694" y="831"/>
                    <a:pt x="693" y="831"/>
                    <a:pt x="693" y="831"/>
                  </a:cubicBezTo>
                  <a:cubicBezTo>
                    <a:pt x="692" y="831"/>
                    <a:pt x="693" y="833"/>
                    <a:pt x="692" y="832"/>
                  </a:cubicBezTo>
                  <a:cubicBezTo>
                    <a:pt x="692" y="832"/>
                    <a:pt x="692" y="833"/>
                    <a:pt x="692" y="833"/>
                  </a:cubicBezTo>
                  <a:cubicBezTo>
                    <a:pt x="692" y="833"/>
                    <a:pt x="692" y="833"/>
                    <a:pt x="692" y="833"/>
                  </a:cubicBezTo>
                  <a:cubicBezTo>
                    <a:pt x="692" y="833"/>
                    <a:pt x="692" y="833"/>
                    <a:pt x="691" y="834"/>
                  </a:cubicBezTo>
                  <a:cubicBezTo>
                    <a:pt x="691" y="833"/>
                    <a:pt x="691" y="833"/>
                    <a:pt x="691" y="833"/>
                  </a:cubicBezTo>
                  <a:cubicBezTo>
                    <a:pt x="691" y="833"/>
                    <a:pt x="691" y="833"/>
                    <a:pt x="691" y="833"/>
                  </a:cubicBezTo>
                  <a:close/>
                  <a:moveTo>
                    <a:pt x="699" y="792"/>
                  </a:moveTo>
                  <a:cubicBezTo>
                    <a:pt x="699" y="792"/>
                    <a:pt x="699" y="791"/>
                    <a:pt x="699" y="791"/>
                  </a:cubicBezTo>
                  <a:cubicBezTo>
                    <a:pt x="700" y="791"/>
                    <a:pt x="701" y="791"/>
                    <a:pt x="701" y="792"/>
                  </a:cubicBezTo>
                  <a:cubicBezTo>
                    <a:pt x="700" y="793"/>
                    <a:pt x="700" y="792"/>
                    <a:pt x="700" y="793"/>
                  </a:cubicBezTo>
                  <a:cubicBezTo>
                    <a:pt x="700" y="792"/>
                    <a:pt x="699" y="793"/>
                    <a:pt x="699" y="792"/>
                  </a:cubicBezTo>
                  <a:close/>
                  <a:moveTo>
                    <a:pt x="702" y="788"/>
                  </a:moveTo>
                  <a:cubicBezTo>
                    <a:pt x="702" y="787"/>
                    <a:pt x="702" y="787"/>
                    <a:pt x="702" y="788"/>
                  </a:cubicBezTo>
                  <a:cubicBezTo>
                    <a:pt x="702" y="788"/>
                    <a:pt x="702" y="788"/>
                    <a:pt x="702" y="788"/>
                  </a:cubicBezTo>
                  <a:close/>
                  <a:moveTo>
                    <a:pt x="703" y="819"/>
                  </a:moveTo>
                  <a:cubicBezTo>
                    <a:pt x="704" y="818"/>
                    <a:pt x="706" y="819"/>
                    <a:pt x="706" y="819"/>
                  </a:cubicBezTo>
                  <a:cubicBezTo>
                    <a:pt x="706" y="819"/>
                    <a:pt x="706" y="818"/>
                    <a:pt x="706" y="818"/>
                  </a:cubicBezTo>
                  <a:cubicBezTo>
                    <a:pt x="706" y="818"/>
                    <a:pt x="704" y="821"/>
                    <a:pt x="704" y="820"/>
                  </a:cubicBezTo>
                  <a:cubicBezTo>
                    <a:pt x="703" y="821"/>
                    <a:pt x="703" y="820"/>
                    <a:pt x="703" y="819"/>
                  </a:cubicBezTo>
                  <a:cubicBezTo>
                    <a:pt x="703" y="819"/>
                    <a:pt x="703" y="819"/>
                    <a:pt x="703" y="819"/>
                  </a:cubicBezTo>
                  <a:close/>
                  <a:moveTo>
                    <a:pt x="705" y="787"/>
                  </a:moveTo>
                  <a:cubicBezTo>
                    <a:pt x="706" y="786"/>
                    <a:pt x="706" y="787"/>
                    <a:pt x="707" y="786"/>
                  </a:cubicBezTo>
                  <a:cubicBezTo>
                    <a:pt x="707" y="787"/>
                    <a:pt x="707" y="787"/>
                    <a:pt x="707" y="786"/>
                  </a:cubicBezTo>
                  <a:cubicBezTo>
                    <a:pt x="708" y="786"/>
                    <a:pt x="707" y="786"/>
                    <a:pt x="707" y="786"/>
                  </a:cubicBezTo>
                  <a:cubicBezTo>
                    <a:pt x="707" y="786"/>
                    <a:pt x="707" y="786"/>
                    <a:pt x="707" y="786"/>
                  </a:cubicBezTo>
                  <a:cubicBezTo>
                    <a:pt x="707" y="784"/>
                    <a:pt x="709" y="786"/>
                    <a:pt x="709" y="786"/>
                  </a:cubicBezTo>
                  <a:cubicBezTo>
                    <a:pt x="709" y="785"/>
                    <a:pt x="709" y="785"/>
                    <a:pt x="709" y="785"/>
                  </a:cubicBezTo>
                  <a:cubicBezTo>
                    <a:pt x="709" y="785"/>
                    <a:pt x="709" y="784"/>
                    <a:pt x="710" y="784"/>
                  </a:cubicBezTo>
                  <a:cubicBezTo>
                    <a:pt x="710" y="784"/>
                    <a:pt x="710" y="784"/>
                    <a:pt x="710" y="784"/>
                  </a:cubicBezTo>
                  <a:cubicBezTo>
                    <a:pt x="712" y="784"/>
                    <a:pt x="711" y="782"/>
                    <a:pt x="713" y="782"/>
                  </a:cubicBezTo>
                  <a:cubicBezTo>
                    <a:pt x="713" y="782"/>
                    <a:pt x="715" y="782"/>
                    <a:pt x="715" y="782"/>
                  </a:cubicBezTo>
                  <a:cubicBezTo>
                    <a:pt x="715" y="782"/>
                    <a:pt x="715" y="782"/>
                    <a:pt x="715" y="782"/>
                  </a:cubicBezTo>
                  <a:cubicBezTo>
                    <a:pt x="715" y="782"/>
                    <a:pt x="715" y="782"/>
                    <a:pt x="715" y="782"/>
                  </a:cubicBezTo>
                  <a:cubicBezTo>
                    <a:pt x="715" y="782"/>
                    <a:pt x="715" y="782"/>
                    <a:pt x="715" y="783"/>
                  </a:cubicBezTo>
                  <a:cubicBezTo>
                    <a:pt x="715" y="783"/>
                    <a:pt x="715" y="783"/>
                    <a:pt x="715" y="783"/>
                  </a:cubicBezTo>
                  <a:cubicBezTo>
                    <a:pt x="715" y="784"/>
                    <a:pt x="715" y="784"/>
                    <a:pt x="716" y="784"/>
                  </a:cubicBezTo>
                  <a:cubicBezTo>
                    <a:pt x="716" y="784"/>
                    <a:pt x="716" y="784"/>
                    <a:pt x="716" y="784"/>
                  </a:cubicBezTo>
                  <a:cubicBezTo>
                    <a:pt x="716" y="784"/>
                    <a:pt x="719" y="784"/>
                    <a:pt x="719" y="784"/>
                  </a:cubicBezTo>
                  <a:cubicBezTo>
                    <a:pt x="721" y="784"/>
                    <a:pt x="719" y="787"/>
                    <a:pt x="719" y="786"/>
                  </a:cubicBezTo>
                  <a:cubicBezTo>
                    <a:pt x="719" y="786"/>
                    <a:pt x="719" y="787"/>
                    <a:pt x="719" y="787"/>
                  </a:cubicBezTo>
                  <a:cubicBezTo>
                    <a:pt x="719" y="787"/>
                    <a:pt x="719" y="787"/>
                    <a:pt x="719" y="787"/>
                  </a:cubicBezTo>
                  <a:cubicBezTo>
                    <a:pt x="719" y="787"/>
                    <a:pt x="721" y="787"/>
                    <a:pt x="721" y="787"/>
                  </a:cubicBezTo>
                  <a:cubicBezTo>
                    <a:pt x="721" y="788"/>
                    <a:pt x="721" y="788"/>
                    <a:pt x="721" y="788"/>
                  </a:cubicBezTo>
                  <a:cubicBezTo>
                    <a:pt x="721" y="788"/>
                    <a:pt x="721" y="788"/>
                    <a:pt x="721" y="788"/>
                  </a:cubicBezTo>
                  <a:cubicBezTo>
                    <a:pt x="721" y="788"/>
                    <a:pt x="721" y="788"/>
                    <a:pt x="721" y="788"/>
                  </a:cubicBezTo>
                  <a:cubicBezTo>
                    <a:pt x="721" y="789"/>
                    <a:pt x="722" y="789"/>
                    <a:pt x="722" y="789"/>
                  </a:cubicBezTo>
                  <a:cubicBezTo>
                    <a:pt x="722" y="789"/>
                    <a:pt x="721" y="789"/>
                    <a:pt x="722" y="790"/>
                  </a:cubicBezTo>
                  <a:cubicBezTo>
                    <a:pt x="722" y="790"/>
                    <a:pt x="722" y="791"/>
                    <a:pt x="721" y="791"/>
                  </a:cubicBezTo>
                  <a:cubicBezTo>
                    <a:pt x="721" y="791"/>
                    <a:pt x="721" y="792"/>
                    <a:pt x="720" y="792"/>
                  </a:cubicBezTo>
                  <a:cubicBezTo>
                    <a:pt x="720" y="792"/>
                    <a:pt x="720" y="793"/>
                    <a:pt x="720" y="794"/>
                  </a:cubicBezTo>
                  <a:cubicBezTo>
                    <a:pt x="720" y="794"/>
                    <a:pt x="719" y="794"/>
                    <a:pt x="719" y="794"/>
                  </a:cubicBezTo>
                  <a:cubicBezTo>
                    <a:pt x="719" y="795"/>
                    <a:pt x="719" y="795"/>
                    <a:pt x="719" y="795"/>
                  </a:cubicBezTo>
                  <a:cubicBezTo>
                    <a:pt x="719" y="796"/>
                    <a:pt x="719" y="796"/>
                    <a:pt x="718" y="797"/>
                  </a:cubicBezTo>
                  <a:cubicBezTo>
                    <a:pt x="719" y="797"/>
                    <a:pt x="719" y="798"/>
                    <a:pt x="718" y="798"/>
                  </a:cubicBezTo>
                  <a:cubicBezTo>
                    <a:pt x="718" y="799"/>
                    <a:pt x="718" y="800"/>
                    <a:pt x="718" y="800"/>
                  </a:cubicBezTo>
                  <a:cubicBezTo>
                    <a:pt x="718" y="801"/>
                    <a:pt x="718" y="801"/>
                    <a:pt x="718" y="802"/>
                  </a:cubicBezTo>
                  <a:cubicBezTo>
                    <a:pt x="716" y="803"/>
                    <a:pt x="718" y="801"/>
                    <a:pt x="717" y="802"/>
                  </a:cubicBezTo>
                  <a:cubicBezTo>
                    <a:pt x="717" y="802"/>
                    <a:pt x="715" y="801"/>
                    <a:pt x="715" y="802"/>
                  </a:cubicBezTo>
                  <a:cubicBezTo>
                    <a:pt x="715" y="802"/>
                    <a:pt x="716" y="803"/>
                    <a:pt x="716" y="803"/>
                  </a:cubicBezTo>
                  <a:cubicBezTo>
                    <a:pt x="716" y="803"/>
                    <a:pt x="716" y="803"/>
                    <a:pt x="715" y="804"/>
                  </a:cubicBezTo>
                  <a:cubicBezTo>
                    <a:pt x="715" y="804"/>
                    <a:pt x="714" y="804"/>
                    <a:pt x="714" y="805"/>
                  </a:cubicBezTo>
                  <a:cubicBezTo>
                    <a:pt x="714" y="805"/>
                    <a:pt x="713" y="805"/>
                    <a:pt x="713" y="805"/>
                  </a:cubicBezTo>
                  <a:cubicBezTo>
                    <a:pt x="712" y="806"/>
                    <a:pt x="714" y="803"/>
                    <a:pt x="714" y="803"/>
                  </a:cubicBezTo>
                  <a:cubicBezTo>
                    <a:pt x="714" y="802"/>
                    <a:pt x="713" y="801"/>
                    <a:pt x="712" y="801"/>
                  </a:cubicBezTo>
                  <a:cubicBezTo>
                    <a:pt x="712" y="800"/>
                    <a:pt x="713" y="801"/>
                    <a:pt x="713" y="801"/>
                  </a:cubicBezTo>
                  <a:cubicBezTo>
                    <a:pt x="714" y="801"/>
                    <a:pt x="714" y="800"/>
                    <a:pt x="714" y="800"/>
                  </a:cubicBezTo>
                  <a:cubicBezTo>
                    <a:pt x="713" y="800"/>
                    <a:pt x="713" y="800"/>
                    <a:pt x="713" y="799"/>
                  </a:cubicBezTo>
                  <a:cubicBezTo>
                    <a:pt x="713" y="799"/>
                    <a:pt x="712" y="801"/>
                    <a:pt x="712" y="801"/>
                  </a:cubicBezTo>
                  <a:cubicBezTo>
                    <a:pt x="712" y="801"/>
                    <a:pt x="712" y="802"/>
                    <a:pt x="712" y="802"/>
                  </a:cubicBezTo>
                  <a:cubicBezTo>
                    <a:pt x="714" y="803"/>
                    <a:pt x="712" y="804"/>
                    <a:pt x="712" y="804"/>
                  </a:cubicBezTo>
                  <a:cubicBezTo>
                    <a:pt x="712" y="804"/>
                    <a:pt x="708" y="803"/>
                    <a:pt x="709" y="802"/>
                  </a:cubicBezTo>
                  <a:cubicBezTo>
                    <a:pt x="710" y="801"/>
                    <a:pt x="711" y="803"/>
                    <a:pt x="711" y="800"/>
                  </a:cubicBezTo>
                  <a:cubicBezTo>
                    <a:pt x="711" y="800"/>
                    <a:pt x="710" y="800"/>
                    <a:pt x="710" y="800"/>
                  </a:cubicBezTo>
                  <a:cubicBezTo>
                    <a:pt x="710" y="800"/>
                    <a:pt x="710" y="800"/>
                    <a:pt x="710" y="800"/>
                  </a:cubicBezTo>
                  <a:cubicBezTo>
                    <a:pt x="710" y="799"/>
                    <a:pt x="710" y="799"/>
                    <a:pt x="710" y="799"/>
                  </a:cubicBezTo>
                  <a:cubicBezTo>
                    <a:pt x="709" y="799"/>
                    <a:pt x="710" y="798"/>
                    <a:pt x="710" y="798"/>
                  </a:cubicBezTo>
                  <a:cubicBezTo>
                    <a:pt x="710" y="798"/>
                    <a:pt x="710" y="797"/>
                    <a:pt x="710" y="797"/>
                  </a:cubicBezTo>
                  <a:cubicBezTo>
                    <a:pt x="710" y="797"/>
                    <a:pt x="708" y="795"/>
                    <a:pt x="709" y="795"/>
                  </a:cubicBezTo>
                  <a:cubicBezTo>
                    <a:pt x="710" y="796"/>
                    <a:pt x="710" y="796"/>
                    <a:pt x="710" y="796"/>
                  </a:cubicBezTo>
                  <a:cubicBezTo>
                    <a:pt x="710" y="796"/>
                    <a:pt x="710" y="796"/>
                    <a:pt x="710" y="796"/>
                  </a:cubicBezTo>
                  <a:cubicBezTo>
                    <a:pt x="711" y="796"/>
                    <a:pt x="711" y="796"/>
                    <a:pt x="711" y="795"/>
                  </a:cubicBezTo>
                  <a:cubicBezTo>
                    <a:pt x="711" y="795"/>
                    <a:pt x="712" y="795"/>
                    <a:pt x="712" y="795"/>
                  </a:cubicBezTo>
                  <a:cubicBezTo>
                    <a:pt x="712" y="794"/>
                    <a:pt x="712" y="794"/>
                    <a:pt x="712" y="794"/>
                  </a:cubicBezTo>
                  <a:cubicBezTo>
                    <a:pt x="712" y="794"/>
                    <a:pt x="712" y="794"/>
                    <a:pt x="712" y="794"/>
                  </a:cubicBezTo>
                  <a:cubicBezTo>
                    <a:pt x="712" y="793"/>
                    <a:pt x="712" y="792"/>
                    <a:pt x="713" y="792"/>
                  </a:cubicBezTo>
                  <a:cubicBezTo>
                    <a:pt x="712" y="792"/>
                    <a:pt x="712" y="792"/>
                    <a:pt x="712" y="793"/>
                  </a:cubicBezTo>
                  <a:cubicBezTo>
                    <a:pt x="712" y="793"/>
                    <a:pt x="711" y="793"/>
                    <a:pt x="711" y="793"/>
                  </a:cubicBezTo>
                  <a:cubicBezTo>
                    <a:pt x="711" y="793"/>
                    <a:pt x="711" y="792"/>
                    <a:pt x="711" y="792"/>
                  </a:cubicBezTo>
                  <a:cubicBezTo>
                    <a:pt x="712" y="792"/>
                    <a:pt x="712" y="792"/>
                    <a:pt x="712" y="792"/>
                  </a:cubicBezTo>
                  <a:cubicBezTo>
                    <a:pt x="713" y="791"/>
                    <a:pt x="711" y="790"/>
                    <a:pt x="711" y="790"/>
                  </a:cubicBezTo>
                  <a:cubicBezTo>
                    <a:pt x="711" y="789"/>
                    <a:pt x="711" y="789"/>
                    <a:pt x="711" y="789"/>
                  </a:cubicBezTo>
                  <a:cubicBezTo>
                    <a:pt x="711" y="788"/>
                    <a:pt x="711" y="788"/>
                    <a:pt x="711" y="788"/>
                  </a:cubicBezTo>
                  <a:cubicBezTo>
                    <a:pt x="711" y="788"/>
                    <a:pt x="710" y="788"/>
                    <a:pt x="710" y="787"/>
                  </a:cubicBezTo>
                  <a:cubicBezTo>
                    <a:pt x="710" y="788"/>
                    <a:pt x="710" y="788"/>
                    <a:pt x="709" y="789"/>
                  </a:cubicBezTo>
                  <a:cubicBezTo>
                    <a:pt x="709" y="789"/>
                    <a:pt x="709" y="791"/>
                    <a:pt x="710" y="790"/>
                  </a:cubicBezTo>
                  <a:cubicBezTo>
                    <a:pt x="710" y="790"/>
                    <a:pt x="711" y="790"/>
                    <a:pt x="711" y="791"/>
                  </a:cubicBezTo>
                  <a:cubicBezTo>
                    <a:pt x="711" y="792"/>
                    <a:pt x="709" y="793"/>
                    <a:pt x="710" y="791"/>
                  </a:cubicBezTo>
                  <a:cubicBezTo>
                    <a:pt x="710" y="791"/>
                    <a:pt x="710" y="791"/>
                    <a:pt x="709" y="791"/>
                  </a:cubicBezTo>
                  <a:cubicBezTo>
                    <a:pt x="709" y="791"/>
                    <a:pt x="708" y="791"/>
                    <a:pt x="708" y="791"/>
                  </a:cubicBezTo>
                  <a:cubicBezTo>
                    <a:pt x="708" y="791"/>
                    <a:pt x="708" y="791"/>
                    <a:pt x="708" y="792"/>
                  </a:cubicBezTo>
                  <a:cubicBezTo>
                    <a:pt x="708" y="792"/>
                    <a:pt x="707" y="792"/>
                    <a:pt x="707" y="793"/>
                  </a:cubicBezTo>
                  <a:cubicBezTo>
                    <a:pt x="707" y="792"/>
                    <a:pt x="707" y="792"/>
                    <a:pt x="707" y="792"/>
                  </a:cubicBezTo>
                  <a:cubicBezTo>
                    <a:pt x="707" y="792"/>
                    <a:pt x="707" y="791"/>
                    <a:pt x="707" y="791"/>
                  </a:cubicBezTo>
                  <a:cubicBezTo>
                    <a:pt x="706" y="790"/>
                    <a:pt x="706" y="790"/>
                    <a:pt x="706" y="789"/>
                  </a:cubicBezTo>
                  <a:cubicBezTo>
                    <a:pt x="706" y="789"/>
                    <a:pt x="706" y="789"/>
                    <a:pt x="707" y="789"/>
                  </a:cubicBezTo>
                  <a:cubicBezTo>
                    <a:pt x="707" y="789"/>
                    <a:pt x="707" y="790"/>
                    <a:pt x="707" y="790"/>
                  </a:cubicBezTo>
                  <a:cubicBezTo>
                    <a:pt x="707" y="790"/>
                    <a:pt x="708" y="790"/>
                    <a:pt x="708" y="790"/>
                  </a:cubicBezTo>
                  <a:cubicBezTo>
                    <a:pt x="709" y="791"/>
                    <a:pt x="708" y="790"/>
                    <a:pt x="708" y="790"/>
                  </a:cubicBezTo>
                  <a:cubicBezTo>
                    <a:pt x="708" y="790"/>
                    <a:pt x="708" y="789"/>
                    <a:pt x="708" y="789"/>
                  </a:cubicBezTo>
                  <a:cubicBezTo>
                    <a:pt x="707" y="789"/>
                    <a:pt x="707" y="789"/>
                    <a:pt x="707" y="789"/>
                  </a:cubicBezTo>
                  <a:cubicBezTo>
                    <a:pt x="707" y="789"/>
                    <a:pt x="706" y="788"/>
                    <a:pt x="706" y="789"/>
                  </a:cubicBezTo>
                  <a:cubicBezTo>
                    <a:pt x="706" y="788"/>
                    <a:pt x="705" y="787"/>
                    <a:pt x="705" y="787"/>
                  </a:cubicBezTo>
                  <a:close/>
                  <a:moveTo>
                    <a:pt x="707" y="783"/>
                  </a:moveTo>
                  <a:cubicBezTo>
                    <a:pt x="707" y="784"/>
                    <a:pt x="706" y="783"/>
                    <a:pt x="706" y="783"/>
                  </a:cubicBezTo>
                  <a:cubicBezTo>
                    <a:pt x="706" y="783"/>
                    <a:pt x="706" y="782"/>
                    <a:pt x="707" y="783"/>
                  </a:cubicBezTo>
                  <a:close/>
                  <a:moveTo>
                    <a:pt x="706" y="800"/>
                  </a:moveTo>
                  <a:cubicBezTo>
                    <a:pt x="706" y="800"/>
                    <a:pt x="707" y="799"/>
                    <a:pt x="707" y="799"/>
                  </a:cubicBezTo>
                  <a:cubicBezTo>
                    <a:pt x="707" y="800"/>
                    <a:pt x="707" y="800"/>
                    <a:pt x="706" y="800"/>
                  </a:cubicBezTo>
                  <a:close/>
                  <a:moveTo>
                    <a:pt x="702" y="789"/>
                  </a:moveTo>
                  <a:cubicBezTo>
                    <a:pt x="702" y="789"/>
                    <a:pt x="702" y="789"/>
                    <a:pt x="702" y="789"/>
                  </a:cubicBezTo>
                  <a:cubicBezTo>
                    <a:pt x="702" y="789"/>
                    <a:pt x="702" y="788"/>
                    <a:pt x="702" y="788"/>
                  </a:cubicBezTo>
                  <a:cubicBezTo>
                    <a:pt x="702" y="789"/>
                    <a:pt x="703" y="790"/>
                    <a:pt x="703" y="789"/>
                  </a:cubicBezTo>
                  <a:cubicBezTo>
                    <a:pt x="702" y="790"/>
                    <a:pt x="702" y="790"/>
                    <a:pt x="702" y="791"/>
                  </a:cubicBezTo>
                  <a:cubicBezTo>
                    <a:pt x="702" y="790"/>
                    <a:pt x="702" y="790"/>
                    <a:pt x="702" y="790"/>
                  </a:cubicBezTo>
                  <a:cubicBezTo>
                    <a:pt x="702" y="790"/>
                    <a:pt x="702" y="789"/>
                    <a:pt x="702" y="789"/>
                  </a:cubicBezTo>
                  <a:close/>
                  <a:moveTo>
                    <a:pt x="721" y="781"/>
                  </a:moveTo>
                  <a:cubicBezTo>
                    <a:pt x="721" y="781"/>
                    <a:pt x="721" y="782"/>
                    <a:pt x="721" y="782"/>
                  </a:cubicBezTo>
                  <a:cubicBezTo>
                    <a:pt x="721" y="781"/>
                    <a:pt x="721" y="781"/>
                    <a:pt x="721" y="781"/>
                  </a:cubicBezTo>
                  <a:close/>
                  <a:moveTo>
                    <a:pt x="705" y="786"/>
                  </a:moveTo>
                  <a:cubicBezTo>
                    <a:pt x="705" y="786"/>
                    <a:pt x="705" y="786"/>
                    <a:pt x="705" y="786"/>
                  </a:cubicBezTo>
                  <a:cubicBezTo>
                    <a:pt x="706" y="786"/>
                    <a:pt x="704" y="788"/>
                    <a:pt x="704" y="788"/>
                  </a:cubicBezTo>
                  <a:cubicBezTo>
                    <a:pt x="704" y="787"/>
                    <a:pt x="704" y="787"/>
                    <a:pt x="705" y="786"/>
                  </a:cubicBezTo>
                  <a:close/>
                  <a:moveTo>
                    <a:pt x="705" y="785"/>
                  </a:moveTo>
                  <a:cubicBezTo>
                    <a:pt x="705" y="785"/>
                    <a:pt x="705" y="785"/>
                    <a:pt x="705" y="785"/>
                  </a:cubicBezTo>
                  <a:cubicBezTo>
                    <a:pt x="705" y="785"/>
                    <a:pt x="705" y="785"/>
                    <a:pt x="705" y="785"/>
                  </a:cubicBezTo>
                  <a:close/>
                  <a:moveTo>
                    <a:pt x="731" y="763"/>
                  </a:moveTo>
                  <a:cubicBezTo>
                    <a:pt x="729" y="763"/>
                    <a:pt x="731" y="760"/>
                    <a:pt x="731" y="762"/>
                  </a:cubicBezTo>
                  <a:cubicBezTo>
                    <a:pt x="731" y="763"/>
                    <a:pt x="731" y="763"/>
                    <a:pt x="731" y="763"/>
                  </a:cubicBezTo>
                  <a:close/>
                  <a:moveTo>
                    <a:pt x="756" y="755"/>
                  </a:moveTo>
                  <a:cubicBezTo>
                    <a:pt x="756" y="755"/>
                    <a:pt x="756" y="755"/>
                    <a:pt x="756" y="755"/>
                  </a:cubicBezTo>
                  <a:cubicBezTo>
                    <a:pt x="756" y="755"/>
                    <a:pt x="756" y="755"/>
                    <a:pt x="756" y="755"/>
                  </a:cubicBezTo>
                  <a:cubicBezTo>
                    <a:pt x="756" y="755"/>
                    <a:pt x="755" y="755"/>
                    <a:pt x="756" y="755"/>
                  </a:cubicBezTo>
                  <a:close/>
                  <a:moveTo>
                    <a:pt x="765" y="748"/>
                  </a:moveTo>
                  <a:cubicBezTo>
                    <a:pt x="765" y="748"/>
                    <a:pt x="764" y="748"/>
                    <a:pt x="764" y="748"/>
                  </a:cubicBezTo>
                  <a:cubicBezTo>
                    <a:pt x="763" y="747"/>
                    <a:pt x="766" y="744"/>
                    <a:pt x="766" y="745"/>
                  </a:cubicBezTo>
                  <a:cubicBezTo>
                    <a:pt x="766" y="745"/>
                    <a:pt x="766" y="746"/>
                    <a:pt x="766" y="746"/>
                  </a:cubicBezTo>
                  <a:cubicBezTo>
                    <a:pt x="765" y="747"/>
                    <a:pt x="766" y="746"/>
                    <a:pt x="767" y="747"/>
                  </a:cubicBezTo>
                  <a:cubicBezTo>
                    <a:pt x="767" y="747"/>
                    <a:pt x="765" y="750"/>
                    <a:pt x="764" y="749"/>
                  </a:cubicBezTo>
                  <a:cubicBezTo>
                    <a:pt x="765" y="749"/>
                    <a:pt x="765" y="748"/>
                    <a:pt x="765" y="748"/>
                  </a:cubicBezTo>
                  <a:close/>
                  <a:moveTo>
                    <a:pt x="772" y="712"/>
                  </a:moveTo>
                  <a:cubicBezTo>
                    <a:pt x="772" y="712"/>
                    <a:pt x="772" y="711"/>
                    <a:pt x="772" y="711"/>
                  </a:cubicBezTo>
                  <a:cubicBezTo>
                    <a:pt x="772" y="710"/>
                    <a:pt x="772" y="710"/>
                    <a:pt x="773" y="710"/>
                  </a:cubicBezTo>
                  <a:cubicBezTo>
                    <a:pt x="773" y="710"/>
                    <a:pt x="773" y="712"/>
                    <a:pt x="772" y="712"/>
                  </a:cubicBezTo>
                  <a:close/>
                  <a:moveTo>
                    <a:pt x="783" y="681"/>
                  </a:moveTo>
                  <a:cubicBezTo>
                    <a:pt x="783" y="681"/>
                    <a:pt x="783" y="680"/>
                    <a:pt x="782" y="680"/>
                  </a:cubicBezTo>
                  <a:cubicBezTo>
                    <a:pt x="783" y="680"/>
                    <a:pt x="783" y="682"/>
                    <a:pt x="783" y="681"/>
                  </a:cubicBezTo>
                  <a:close/>
                  <a:moveTo>
                    <a:pt x="815" y="700"/>
                  </a:moveTo>
                  <a:cubicBezTo>
                    <a:pt x="815" y="700"/>
                    <a:pt x="814" y="701"/>
                    <a:pt x="813" y="701"/>
                  </a:cubicBezTo>
                  <a:cubicBezTo>
                    <a:pt x="812" y="702"/>
                    <a:pt x="811" y="701"/>
                    <a:pt x="811" y="702"/>
                  </a:cubicBezTo>
                  <a:cubicBezTo>
                    <a:pt x="811" y="702"/>
                    <a:pt x="811" y="703"/>
                    <a:pt x="811" y="703"/>
                  </a:cubicBezTo>
                  <a:cubicBezTo>
                    <a:pt x="810" y="704"/>
                    <a:pt x="809" y="703"/>
                    <a:pt x="809" y="703"/>
                  </a:cubicBezTo>
                  <a:cubicBezTo>
                    <a:pt x="809" y="703"/>
                    <a:pt x="809" y="703"/>
                    <a:pt x="809" y="703"/>
                  </a:cubicBezTo>
                  <a:cubicBezTo>
                    <a:pt x="809" y="702"/>
                    <a:pt x="808" y="703"/>
                    <a:pt x="808" y="703"/>
                  </a:cubicBezTo>
                  <a:cubicBezTo>
                    <a:pt x="808" y="703"/>
                    <a:pt x="808" y="703"/>
                    <a:pt x="808" y="704"/>
                  </a:cubicBezTo>
                  <a:cubicBezTo>
                    <a:pt x="808" y="704"/>
                    <a:pt x="806" y="704"/>
                    <a:pt x="806" y="703"/>
                  </a:cubicBezTo>
                  <a:cubicBezTo>
                    <a:pt x="805" y="703"/>
                    <a:pt x="804" y="703"/>
                    <a:pt x="804" y="704"/>
                  </a:cubicBezTo>
                  <a:cubicBezTo>
                    <a:pt x="803" y="704"/>
                    <a:pt x="803" y="704"/>
                    <a:pt x="802" y="705"/>
                  </a:cubicBezTo>
                  <a:cubicBezTo>
                    <a:pt x="800" y="707"/>
                    <a:pt x="798" y="709"/>
                    <a:pt x="798" y="713"/>
                  </a:cubicBezTo>
                  <a:cubicBezTo>
                    <a:pt x="796" y="711"/>
                    <a:pt x="794" y="711"/>
                    <a:pt x="792" y="710"/>
                  </a:cubicBezTo>
                  <a:cubicBezTo>
                    <a:pt x="790" y="708"/>
                    <a:pt x="789" y="708"/>
                    <a:pt x="787" y="707"/>
                  </a:cubicBezTo>
                  <a:cubicBezTo>
                    <a:pt x="787" y="707"/>
                    <a:pt x="786" y="707"/>
                    <a:pt x="786" y="707"/>
                  </a:cubicBezTo>
                  <a:cubicBezTo>
                    <a:pt x="786" y="707"/>
                    <a:pt x="786" y="707"/>
                    <a:pt x="786" y="707"/>
                  </a:cubicBezTo>
                  <a:cubicBezTo>
                    <a:pt x="786" y="707"/>
                    <a:pt x="785" y="707"/>
                    <a:pt x="785" y="707"/>
                  </a:cubicBezTo>
                  <a:cubicBezTo>
                    <a:pt x="785" y="707"/>
                    <a:pt x="785" y="708"/>
                    <a:pt x="785" y="708"/>
                  </a:cubicBezTo>
                  <a:cubicBezTo>
                    <a:pt x="785" y="708"/>
                    <a:pt x="784" y="708"/>
                    <a:pt x="784" y="708"/>
                  </a:cubicBezTo>
                  <a:cubicBezTo>
                    <a:pt x="784" y="709"/>
                    <a:pt x="783" y="710"/>
                    <a:pt x="783" y="709"/>
                  </a:cubicBezTo>
                  <a:cubicBezTo>
                    <a:pt x="782" y="709"/>
                    <a:pt x="781" y="708"/>
                    <a:pt x="781" y="707"/>
                  </a:cubicBezTo>
                  <a:cubicBezTo>
                    <a:pt x="781" y="707"/>
                    <a:pt x="780" y="707"/>
                    <a:pt x="779" y="707"/>
                  </a:cubicBezTo>
                  <a:cubicBezTo>
                    <a:pt x="779" y="707"/>
                    <a:pt x="778" y="708"/>
                    <a:pt x="778" y="708"/>
                  </a:cubicBezTo>
                  <a:cubicBezTo>
                    <a:pt x="778" y="709"/>
                    <a:pt x="778" y="709"/>
                    <a:pt x="778" y="709"/>
                  </a:cubicBezTo>
                  <a:cubicBezTo>
                    <a:pt x="778" y="710"/>
                    <a:pt x="778" y="710"/>
                    <a:pt x="778" y="710"/>
                  </a:cubicBezTo>
                  <a:cubicBezTo>
                    <a:pt x="779" y="710"/>
                    <a:pt x="779" y="711"/>
                    <a:pt x="780" y="711"/>
                  </a:cubicBezTo>
                  <a:cubicBezTo>
                    <a:pt x="782" y="711"/>
                    <a:pt x="786" y="716"/>
                    <a:pt x="781" y="714"/>
                  </a:cubicBezTo>
                  <a:cubicBezTo>
                    <a:pt x="781" y="715"/>
                    <a:pt x="781" y="715"/>
                    <a:pt x="781" y="714"/>
                  </a:cubicBezTo>
                  <a:cubicBezTo>
                    <a:pt x="780" y="714"/>
                    <a:pt x="780" y="714"/>
                    <a:pt x="780" y="715"/>
                  </a:cubicBezTo>
                  <a:cubicBezTo>
                    <a:pt x="780" y="715"/>
                    <a:pt x="778" y="717"/>
                    <a:pt x="777" y="717"/>
                  </a:cubicBezTo>
                  <a:cubicBezTo>
                    <a:pt x="776" y="718"/>
                    <a:pt x="776" y="716"/>
                    <a:pt x="776" y="715"/>
                  </a:cubicBezTo>
                  <a:cubicBezTo>
                    <a:pt x="776" y="713"/>
                    <a:pt x="777" y="713"/>
                    <a:pt x="776" y="711"/>
                  </a:cubicBezTo>
                  <a:cubicBezTo>
                    <a:pt x="775" y="710"/>
                    <a:pt x="774" y="710"/>
                    <a:pt x="775" y="708"/>
                  </a:cubicBezTo>
                  <a:cubicBezTo>
                    <a:pt x="775" y="706"/>
                    <a:pt x="775" y="706"/>
                    <a:pt x="777" y="705"/>
                  </a:cubicBezTo>
                  <a:cubicBezTo>
                    <a:pt x="777" y="705"/>
                    <a:pt x="777" y="706"/>
                    <a:pt x="778" y="705"/>
                  </a:cubicBezTo>
                  <a:cubicBezTo>
                    <a:pt x="778" y="705"/>
                    <a:pt x="779" y="703"/>
                    <a:pt x="779" y="703"/>
                  </a:cubicBezTo>
                  <a:cubicBezTo>
                    <a:pt x="779" y="702"/>
                    <a:pt x="777" y="701"/>
                    <a:pt x="779" y="700"/>
                  </a:cubicBezTo>
                  <a:cubicBezTo>
                    <a:pt x="779" y="700"/>
                    <a:pt x="781" y="700"/>
                    <a:pt x="781" y="701"/>
                  </a:cubicBezTo>
                  <a:cubicBezTo>
                    <a:pt x="783" y="701"/>
                    <a:pt x="782" y="701"/>
                    <a:pt x="783" y="701"/>
                  </a:cubicBezTo>
                  <a:cubicBezTo>
                    <a:pt x="783" y="702"/>
                    <a:pt x="784" y="702"/>
                    <a:pt x="784" y="702"/>
                  </a:cubicBezTo>
                  <a:cubicBezTo>
                    <a:pt x="787" y="700"/>
                    <a:pt x="784" y="699"/>
                    <a:pt x="785" y="697"/>
                  </a:cubicBezTo>
                  <a:cubicBezTo>
                    <a:pt x="785" y="695"/>
                    <a:pt x="786" y="696"/>
                    <a:pt x="787" y="694"/>
                  </a:cubicBezTo>
                  <a:cubicBezTo>
                    <a:pt x="788" y="693"/>
                    <a:pt x="787" y="692"/>
                    <a:pt x="787" y="691"/>
                  </a:cubicBezTo>
                  <a:cubicBezTo>
                    <a:pt x="788" y="689"/>
                    <a:pt x="788" y="688"/>
                    <a:pt x="788" y="685"/>
                  </a:cubicBezTo>
                  <a:cubicBezTo>
                    <a:pt x="787" y="683"/>
                    <a:pt x="786" y="682"/>
                    <a:pt x="787" y="680"/>
                  </a:cubicBezTo>
                  <a:cubicBezTo>
                    <a:pt x="787" y="680"/>
                    <a:pt x="787" y="680"/>
                    <a:pt x="788" y="680"/>
                  </a:cubicBezTo>
                  <a:cubicBezTo>
                    <a:pt x="788" y="680"/>
                    <a:pt x="789" y="679"/>
                    <a:pt x="789" y="679"/>
                  </a:cubicBezTo>
                  <a:cubicBezTo>
                    <a:pt x="790" y="680"/>
                    <a:pt x="793" y="683"/>
                    <a:pt x="793" y="684"/>
                  </a:cubicBezTo>
                  <a:cubicBezTo>
                    <a:pt x="795" y="687"/>
                    <a:pt x="798" y="690"/>
                    <a:pt x="801" y="692"/>
                  </a:cubicBezTo>
                  <a:cubicBezTo>
                    <a:pt x="801" y="692"/>
                    <a:pt x="801" y="692"/>
                    <a:pt x="801" y="692"/>
                  </a:cubicBezTo>
                  <a:cubicBezTo>
                    <a:pt x="801" y="693"/>
                    <a:pt x="803" y="693"/>
                    <a:pt x="804" y="693"/>
                  </a:cubicBezTo>
                  <a:cubicBezTo>
                    <a:pt x="805" y="693"/>
                    <a:pt x="805" y="693"/>
                    <a:pt x="805" y="694"/>
                  </a:cubicBezTo>
                  <a:cubicBezTo>
                    <a:pt x="805" y="694"/>
                    <a:pt x="805" y="694"/>
                    <a:pt x="805" y="694"/>
                  </a:cubicBezTo>
                  <a:cubicBezTo>
                    <a:pt x="806" y="694"/>
                    <a:pt x="806" y="694"/>
                    <a:pt x="806" y="694"/>
                  </a:cubicBezTo>
                  <a:cubicBezTo>
                    <a:pt x="809" y="695"/>
                    <a:pt x="811" y="693"/>
                    <a:pt x="812" y="691"/>
                  </a:cubicBezTo>
                  <a:cubicBezTo>
                    <a:pt x="812" y="691"/>
                    <a:pt x="812" y="692"/>
                    <a:pt x="812" y="692"/>
                  </a:cubicBezTo>
                  <a:cubicBezTo>
                    <a:pt x="812" y="692"/>
                    <a:pt x="812" y="692"/>
                    <a:pt x="812" y="692"/>
                  </a:cubicBezTo>
                  <a:cubicBezTo>
                    <a:pt x="812" y="693"/>
                    <a:pt x="812" y="693"/>
                    <a:pt x="812" y="693"/>
                  </a:cubicBezTo>
                  <a:cubicBezTo>
                    <a:pt x="811" y="693"/>
                    <a:pt x="811" y="694"/>
                    <a:pt x="811" y="694"/>
                  </a:cubicBezTo>
                  <a:cubicBezTo>
                    <a:pt x="810" y="696"/>
                    <a:pt x="811" y="699"/>
                    <a:pt x="812" y="700"/>
                  </a:cubicBezTo>
                  <a:cubicBezTo>
                    <a:pt x="812" y="700"/>
                    <a:pt x="812" y="700"/>
                    <a:pt x="812" y="701"/>
                  </a:cubicBezTo>
                  <a:cubicBezTo>
                    <a:pt x="812" y="701"/>
                    <a:pt x="812" y="701"/>
                    <a:pt x="813" y="701"/>
                  </a:cubicBezTo>
                  <a:cubicBezTo>
                    <a:pt x="813" y="701"/>
                    <a:pt x="813" y="701"/>
                    <a:pt x="813" y="701"/>
                  </a:cubicBezTo>
                  <a:cubicBezTo>
                    <a:pt x="813" y="700"/>
                    <a:pt x="813" y="700"/>
                    <a:pt x="814" y="700"/>
                  </a:cubicBezTo>
                  <a:cubicBezTo>
                    <a:pt x="814" y="700"/>
                    <a:pt x="815" y="700"/>
                    <a:pt x="815" y="700"/>
                  </a:cubicBezTo>
                  <a:close/>
                  <a:moveTo>
                    <a:pt x="729" y="764"/>
                  </a:moveTo>
                  <a:cubicBezTo>
                    <a:pt x="729" y="763"/>
                    <a:pt x="730" y="763"/>
                    <a:pt x="730" y="764"/>
                  </a:cubicBezTo>
                  <a:cubicBezTo>
                    <a:pt x="730" y="765"/>
                    <a:pt x="729" y="764"/>
                    <a:pt x="729" y="764"/>
                  </a:cubicBezTo>
                  <a:close/>
                  <a:moveTo>
                    <a:pt x="775" y="789"/>
                  </a:moveTo>
                  <a:cubicBezTo>
                    <a:pt x="775" y="789"/>
                    <a:pt x="774" y="788"/>
                    <a:pt x="775" y="788"/>
                  </a:cubicBezTo>
                  <a:cubicBezTo>
                    <a:pt x="775" y="788"/>
                    <a:pt x="775" y="788"/>
                    <a:pt x="775" y="789"/>
                  </a:cubicBezTo>
                  <a:close/>
                  <a:moveTo>
                    <a:pt x="774" y="782"/>
                  </a:moveTo>
                  <a:cubicBezTo>
                    <a:pt x="773" y="782"/>
                    <a:pt x="773" y="782"/>
                    <a:pt x="774" y="782"/>
                  </a:cubicBezTo>
                  <a:cubicBezTo>
                    <a:pt x="774" y="782"/>
                    <a:pt x="774" y="782"/>
                    <a:pt x="774" y="782"/>
                  </a:cubicBezTo>
                  <a:close/>
                  <a:moveTo>
                    <a:pt x="790" y="734"/>
                  </a:moveTo>
                  <a:cubicBezTo>
                    <a:pt x="790" y="734"/>
                    <a:pt x="790" y="734"/>
                    <a:pt x="790" y="735"/>
                  </a:cubicBezTo>
                  <a:cubicBezTo>
                    <a:pt x="791" y="735"/>
                    <a:pt x="790" y="735"/>
                    <a:pt x="790" y="735"/>
                  </a:cubicBezTo>
                  <a:cubicBezTo>
                    <a:pt x="789" y="736"/>
                    <a:pt x="790" y="737"/>
                    <a:pt x="789" y="738"/>
                  </a:cubicBezTo>
                  <a:cubicBezTo>
                    <a:pt x="789" y="738"/>
                    <a:pt x="789" y="738"/>
                    <a:pt x="789" y="738"/>
                  </a:cubicBezTo>
                  <a:cubicBezTo>
                    <a:pt x="789" y="738"/>
                    <a:pt x="789" y="738"/>
                    <a:pt x="789" y="738"/>
                  </a:cubicBezTo>
                  <a:cubicBezTo>
                    <a:pt x="789" y="738"/>
                    <a:pt x="789" y="739"/>
                    <a:pt x="789" y="739"/>
                  </a:cubicBezTo>
                  <a:cubicBezTo>
                    <a:pt x="788" y="738"/>
                    <a:pt x="788" y="739"/>
                    <a:pt x="788" y="739"/>
                  </a:cubicBezTo>
                  <a:cubicBezTo>
                    <a:pt x="788" y="739"/>
                    <a:pt x="788" y="739"/>
                    <a:pt x="788" y="739"/>
                  </a:cubicBezTo>
                  <a:cubicBezTo>
                    <a:pt x="787" y="739"/>
                    <a:pt x="787" y="739"/>
                    <a:pt x="788" y="739"/>
                  </a:cubicBezTo>
                  <a:cubicBezTo>
                    <a:pt x="788" y="740"/>
                    <a:pt x="788" y="740"/>
                    <a:pt x="788" y="740"/>
                  </a:cubicBezTo>
                  <a:cubicBezTo>
                    <a:pt x="788" y="740"/>
                    <a:pt x="787" y="740"/>
                    <a:pt x="787" y="740"/>
                  </a:cubicBezTo>
                  <a:cubicBezTo>
                    <a:pt x="787" y="741"/>
                    <a:pt x="786" y="741"/>
                    <a:pt x="786" y="742"/>
                  </a:cubicBezTo>
                  <a:cubicBezTo>
                    <a:pt x="786" y="742"/>
                    <a:pt x="787" y="742"/>
                    <a:pt x="787" y="742"/>
                  </a:cubicBezTo>
                  <a:cubicBezTo>
                    <a:pt x="787" y="742"/>
                    <a:pt x="787" y="743"/>
                    <a:pt x="786" y="743"/>
                  </a:cubicBezTo>
                  <a:cubicBezTo>
                    <a:pt x="787" y="743"/>
                    <a:pt x="787" y="743"/>
                    <a:pt x="787" y="743"/>
                  </a:cubicBezTo>
                  <a:cubicBezTo>
                    <a:pt x="787" y="743"/>
                    <a:pt x="787" y="743"/>
                    <a:pt x="787" y="743"/>
                  </a:cubicBezTo>
                  <a:cubicBezTo>
                    <a:pt x="786" y="743"/>
                    <a:pt x="787" y="743"/>
                    <a:pt x="787" y="743"/>
                  </a:cubicBezTo>
                  <a:cubicBezTo>
                    <a:pt x="787" y="744"/>
                    <a:pt x="787" y="744"/>
                    <a:pt x="787" y="744"/>
                  </a:cubicBezTo>
                  <a:cubicBezTo>
                    <a:pt x="786" y="744"/>
                    <a:pt x="787" y="745"/>
                    <a:pt x="787" y="745"/>
                  </a:cubicBezTo>
                  <a:cubicBezTo>
                    <a:pt x="787" y="745"/>
                    <a:pt x="786" y="745"/>
                    <a:pt x="786" y="744"/>
                  </a:cubicBezTo>
                  <a:cubicBezTo>
                    <a:pt x="786" y="744"/>
                    <a:pt x="784" y="744"/>
                    <a:pt x="784" y="745"/>
                  </a:cubicBezTo>
                  <a:cubicBezTo>
                    <a:pt x="784" y="744"/>
                    <a:pt x="784" y="744"/>
                    <a:pt x="784" y="744"/>
                  </a:cubicBezTo>
                  <a:cubicBezTo>
                    <a:pt x="783" y="746"/>
                    <a:pt x="783" y="747"/>
                    <a:pt x="783" y="748"/>
                  </a:cubicBezTo>
                  <a:cubicBezTo>
                    <a:pt x="783" y="748"/>
                    <a:pt x="783" y="748"/>
                    <a:pt x="783" y="748"/>
                  </a:cubicBezTo>
                  <a:cubicBezTo>
                    <a:pt x="784" y="749"/>
                    <a:pt x="784" y="753"/>
                    <a:pt x="783" y="754"/>
                  </a:cubicBezTo>
                  <a:cubicBezTo>
                    <a:pt x="783" y="754"/>
                    <a:pt x="783" y="755"/>
                    <a:pt x="783" y="755"/>
                  </a:cubicBezTo>
                  <a:cubicBezTo>
                    <a:pt x="783" y="755"/>
                    <a:pt x="783" y="755"/>
                    <a:pt x="783" y="755"/>
                  </a:cubicBezTo>
                  <a:cubicBezTo>
                    <a:pt x="783" y="756"/>
                    <a:pt x="783" y="757"/>
                    <a:pt x="782" y="757"/>
                  </a:cubicBezTo>
                  <a:cubicBezTo>
                    <a:pt x="782" y="757"/>
                    <a:pt x="782" y="757"/>
                    <a:pt x="782" y="758"/>
                  </a:cubicBezTo>
                  <a:cubicBezTo>
                    <a:pt x="782" y="758"/>
                    <a:pt x="782" y="758"/>
                    <a:pt x="781" y="758"/>
                  </a:cubicBezTo>
                  <a:cubicBezTo>
                    <a:pt x="781" y="758"/>
                    <a:pt x="781" y="758"/>
                    <a:pt x="781" y="758"/>
                  </a:cubicBezTo>
                  <a:cubicBezTo>
                    <a:pt x="781" y="759"/>
                    <a:pt x="781" y="759"/>
                    <a:pt x="781" y="760"/>
                  </a:cubicBezTo>
                  <a:cubicBezTo>
                    <a:pt x="781" y="760"/>
                    <a:pt x="781" y="760"/>
                    <a:pt x="781" y="760"/>
                  </a:cubicBezTo>
                  <a:cubicBezTo>
                    <a:pt x="780" y="761"/>
                    <a:pt x="781" y="761"/>
                    <a:pt x="780" y="762"/>
                  </a:cubicBezTo>
                  <a:cubicBezTo>
                    <a:pt x="780" y="762"/>
                    <a:pt x="780" y="763"/>
                    <a:pt x="780" y="763"/>
                  </a:cubicBezTo>
                  <a:cubicBezTo>
                    <a:pt x="780" y="763"/>
                    <a:pt x="781" y="764"/>
                    <a:pt x="781" y="765"/>
                  </a:cubicBezTo>
                  <a:cubicBezTo>
                    <a:pt x="781" y="765"/>
                    <a:pt x="782" y="766"/>
                    <a:pt x="782" y="767"/>
                  </a:cubicBezTo>
                  <a:cubicBezTo>
                    <a:pt x="782" y="767"/>
                    <a:pt x="780" y="768"/>
                    <a:pt x="779" y="768"/>
                  </a:cubicBezTo>
                  <a:cubicBezTo>
                    <a:pt x="779" y="769"/>
                    <a:pt x="779" y="769"/>
                    <a:pt x="779" y="770"/>
                  </a:cubicBezTo>
                  <a:cubicBezTo>
                    <a:pt x="779" y="772"/>
                    <a:pt x="779" y="771"/>
                    <a:pt x="777" y="772"/>
                  </a:cubicBezTo>
                  <a:cubicBezTo>
                    <a:pt x="776" y="773"/>
                    <a:pt x="776" y="774"/>
                    <a:pt x="775" y="773"/>
                  </a:cubicBezTo>
                  <a:cubicBezTo>
                    <a:pt x="775" y="773"/>
                    <a:pt x="775" y="773"/>
                    <a:pt x="775" y="773"/>
                  </a:cubicBezTo>
                  <a:cubicBezTo>
                    <a:pt x="775" y="773"/>
                    <a:pt x="775" y="771"/>
                    <a:pt x="775" y="771"/>
                  </a:cubicBezTo>
                  <a:cubicBezTo>
                    <a:pt x="775" y="771"/>
                    <a:pt x="775" y="771"/>
                    <a:pt x="775" y="771"/>
                  </a:cubicBezTo>
                  <a:cubicBezTo>
                    <a:pt x="775" y="771"/>
                    <a:pt x="775" y="771"/>
                    <a:pt x="775" y="771"/>
                  </a:cubicBezTo>
                  <a:cubicBezTo>
                    <a:pt x="775" y="770"/>
                    <a:pt x="775" y="770"/>
                    <a:pt x="775" y="770"/>
                  </a:cubicBezTo>
                  <a:cubicBezTo>
                    <a:pt x="775" y="770"/>
                    <a:pt x="775" y="770"/>
                    <a:pt x="776" y="770"/>
                  </a:cubicBezTo>
                  <a:cubicBezTo>
                    <a:pt x="776" y="770"/>
                    <a:pt x="776" y="769"/>
                    <a:pt x="776" y="769"/>
                  </a:cubicBezTo>
                  <a:cubicBezTo>
                    <a:pt x="775" y="769"/>
                    <a:pt x="774" y="769"/>
                    <a:pt x="774" y="770"/>
                  </a:cubicBezTo>
                  <a:cubicBezTo>
                    <a:pt x="774" y="770"/>
                    <a:pt x="774" y="770"/>
                    <a:pt x="774" y="770"/>
                  </a:cubicBezTo>
                  <a:cubicBezTo>
                    <a:pt x="774" y="771"/>
                    <a:pt x="774" y="771"/>
                    <a:pt x="774" y="771"/>
                  </a:cubicBezTo>
                  <a:cubicBezTo>
                    <a:pt x="775" y="771"/>
                    <a:pt x="774" y="772"/>
                    <a:pt x="774" y="772"/>
                  </a:cubicBezTo>
                  <a:cubicBezTo>
                    <a:pt x="774" y="772"/>
                    <a:pt x="773" y="772"/>
                    <a:pt x="774" y="772"/>
                  </a:cubicBezTo>
                  <a:cubicBezTo>
                    <a:pt x="774" y="771"/>
                    <a:pt x="773" y="770"/>
                    <a:pt x="772" y="770"/>
                  </a:cubicBezTo>
                  <a:cubicBezTo>
                    <a:pt x="772" y="770"/>
                    <a:pt x="772" y="770"/>
                    <a:pt x="771" y="770"/>
                  </a:cubicBezTo>
                  <a:cubicBezTo>
                    <a:pt x="771" y="771"/>
                    <a:pt x="771" y="771"/>
                    <a:pt x="771" y="771"/>
                  </a:cubicBezTo>
                  <a:cubicBezTo>
                    <a:pt x="771" y="771"/>
                    <a:pt x="771" y="771"/>
                    <a:pt x="771" y="771"/>
                  </a:cubicBezTo>
                  <a:cubicBezTo>
                    <a:pt x="771" y="772"/>
                    <a:pt x="771" y="772"/>
                    <a:pt x="770" y="772"/>
                  </a:cubicBezTo>
                  <a:cubicBezTo>
                    <a:pt x="771" y="773"/>
                    <a:pt x="771" y="773"/>
                    <a:pt x="770" y="774"/>
                  </a:cubicBezTo>
                  <a:cubicBezTo>
                    <a:pt x="770" y="774"/>
                    <a:pt x="769" y="776"/>
                    <a:pt x="769" y="776"/>
                  </a:cubicBezTo>
                  <a:cubicBezTo>
                    <a:pt x="768" y="776"/>
                    <a:pt x="769" y="776"/>
                    <a:pt x="768" y="775"/>
                  </a:cubicBezTo>
                  <a:cubicBezTo>
                    <a:pt x="768" y="775"/>
                    <a:pt x="768" y="774"/>
                    <a:pt x="768" y="774"/>
                  </a:cubicBezTo>
                  <a:cubicBezTo>
                    <a:pt x="768" y="773"/>
                    <a:pt x="769" y="773"/>
                    <a:pt x="769" y="773"/>
                  </a:cubicBezTo>
                  <a:cubicBezTo>
                    <a:pt x="769" y="772"/>
                    <a:pt x="769" y="772"/>
                    <a:pt x="768" y="772"/>
                  </a:cubicBezTo>
                  <a:cubicBezTo>
                    <a:pt x="768" y="772"/>
                    <a:pt x="768" y="772"/>
                    <a:pt x="768" y="772"/>
                  </a:cubicBezTo>
                  <a:cubicBezTo>
                    <a:pt x="767" y="772"/>
                    <a:pt x="767" y="772"/>
                    <a:pt x="767" y="772"/>
                  </a:cubicBezTo>
                  <a:cubicBezTo>
                    <a:pt x="767" y="772"/>
                    <a:pt x="766" y="772"/>
                    <a:pt x="766" y="773"/>
                  </a:cubicBezTo>
                  <a:cubicBezTo>
                    <a:pt x="766" y="773"/>
                    <a:pt x="766" y="773"/>
                    <a:pt x="766" y="773"/>
                  </a:cubicBezTo>
                  <a:cubicBezTo>
                    <a:pt x="765" y="773"/>
                    <a:pt x="765" y="774"/>
                    <a:pt x="765" y="774"/>
                  </a:cubicBezTo>
                  <a:cubicBezTo>
                    <a:pt x="765" y="775"/>
                    <a:pt x="764" y="775"/>
                    <a:pt x="764" y="776"/>
                  </a:cubicBezTo>
                  <a:cubicBezTo>
                    <a:pt x="763" y="776"/>
                    <a:pt x="762" y="775"/>
                    <a:pt x="761" y="776"/>
                  </a:cubicBezTo>
                  <a:cubicBezTo>
                    <a:pt x="761" y="776"/>
                    <a:pt x="761" y="776"/>
                    <a:pt x="761" y="776"/>
                  </a:cubicBezTo>
                  <a:cubicBezTo>
                    <a:pt x="761" y="776"/>
                    <a:pt x="760" y="776"/>
                    <a:pt x="759" y="776"/>
                  </a:cubicBezTo>
                  <a:cubicBezTo>
                    <a:pt x="758" y="776"/>
                    <a:pt x="757" y="777"/>
                    <a:pt x="756" y="776"/>
                  </a:cubicBezTo>
                  <a:cubicBezTo>
                    <a:pt x="756" y="776"/>
                    <a:pt x="758" y="775"/>
                    <a:pt x="758" y="775"/>
                  </a:cubicBezTo>
                  <a:cubicBezTo>
                    <a:pt x="758" y="775"/>
                    <a:pt x="758" y="774"/>
                    <a:pt x="757" y="774"/>
                  </a:cubicBezTo>
                  <a:cubicBezTo>
                    <a:pt x="757" y="775"/>
                    <a:pt x="757" y="775"/>
                    <a:pt x="757" y="775"/>
                  </a:cubicBezTo>
                  <a:cubicBezTo>
                    <a:pt x="756" y="775"/>
                    <a:pt x="756" y="775"/>
                    <a:pt x="756" y="774"/>
                  </a:cubicBezTo>
                  <a:cubicBezTo>
                    <a:pt x="756" y="774"/>
                    <a:pt x="756" y="774"/>
                    <a:pt x="756" y="774"/>
                  </a:cubicBezTo>
                  <a:cubicBezTo>
                    <a:pt x="756" y="774"/>
                    <a:pt x="756" y="775"/>
                    <a:pt x="755" y="775"/>
                  </a:cubicBezTo>
                  <a:cubicBezTo>
                    <a:pt x="755" y="775"/>
                    <a:pt x="755" y="775"/>
                    <a:pt x="755" y="774"/>
                  </a:cubicBezTo>
                  <a:cubicBezTo>
                    <a:pt x="755" y="774"/>
                    <a:pt x="755" y="774"/>
                    <a:pt x="755" y="774"/>
                  </a:cubicBezTo>
                  <a:cubicBezTo>
                    <a:pt x="755" y="774"/>
                    <a:pt x="754" y="774"/>
                    <a:pt x="755" y="774"/>
                  </a:cubicBezTo>
                  <a:cubicBezTo>
                    <a:pt x="755" y="773"/>
                    <a:pt x="755" y="773"/>
                    <a:pt x="755" y="773"/>
                  </a:cubicBezTo>
                  <a:cubicBezTo>
                    <a:pt x="754" y="772"/>
                    <a:pt x="754" y="773"/>
                    <a:pt x="753" y="774"/>
                  </a:cubicBezTo>
                  <a:cubicBezTo>
                    <a:pt x="752" y="776"/>
                    <a:pt x="753" y="776"/>
                    <a:pt x="754" y="777"/>
                  </a:cubicBezTo>
                  <a:cubicBezTo>
                    <a:pt x="755" y="777"/>
                    <a:pt x="755" y="777"/>
                    <a:pt x="755" y="778"/>
                  </a:cubicBezTo>
                  <a:cubicBezTo>
                    <a:pt x="756" y="778"/>
                    <a:pt x="755" y="779"/>
                    <a:pt x="754" y="779"/>
                  </a:cubicBezTo>
                  <a:cubicBezTo>
                    <a:pt x="755" y="779"/>
                    <a:pt x="755" y="779"/>
                    <a:pt x="755" y="779"/>
                  </a:cubicBezTo>
                  <a:cubicBezTo>
                    <a:pt x="754" y="779"/>
                    <a:pt x="754" y="779"/>
                    <a:pt x="754" y="778"/>
                  </a:cubicBezTo>
                  <a:cubicBezTo>
                    <a:pt x="754" y="779"/>
                    <a:pt x="752" y="779"/>
                    <a:pt x="751" y="780"/>
                  </a:cubicBezTo>
                  <a:cubicBezTo>
                    <a:pt x="751" y="780"/>
                    <a:pt x="751" y="780"/>
                    <a:pt x="751" y="780"/>
                  </a:cubicBezTo>
                  <a:cubicBezTo>
                    <a:pt x="751" y="781"/>
                    <a:pt x="751" y="782"/>
                    <a:pt x="750" y="782"/>
                  </a:cubicBezTo>
                  <a:cubicBezTo>
                    <a:pt x="750" y="782"/>
                    <a:pt x="749" y="783"/>
                    <a:pt x="749" y="783"/>
                  </a:cubicBezTo>
                  <a:cubicBezTo>
                    <a:pt x="749" y="784"/>
                    <a:pt x="748" y="785"/>
                    <a:pt x="748" y="785"/>
                  </a:cubicBezTo>
                  <a:cubicBezTo>
                    <a:pt x="748" y="785"/>
                    <a:pt x="748" y="785"/>
                    <a:pt x="748" y="785"/>
                  </a:cubicBezTo>
                  <a:cubicBezTo>
                    <a:pt x="748" y="786"/>
                    <a:pt x="748" y="786"/>
                    <a:pt x="748" y="786"/>
                  </a:cubicBezTo>
                  <a:cubicBezTo>
                    <a:pt x="747" y="785"/>
                    <a:pt x="746" y="785"/>
                    <a:pt x="746" y="785"/>
                  </a:cubicBezTo>
                  <a:cubicBezTo>
                    <a:pt x="745" y="785"/>
                    <a:pt x="745" y="784"/>
                    <a:pt x="745" y="784"/>
                  </a:cubicBezTo>
                  <a:cubicBezTo>
                    <a:pt x="745" y="784"/>
                    <a:pt x="745" y="784"/>
                    <a:pt x="745" y="784"/>
                  </a:cubicBezTo>
                  <a:cubicBezTo>
                    <a:pt x="745" y="783"/>
                    <a:pt x="745" y="783"/>
                    <a:pt x="745" y="783"/>
                  </a:cubicBezTo>
                  <a:cubicBezTo>
                    <a:pt x="745" y="783"/>
                    <a:pt x="745" y="783"/>
                    <a:pt x="745" y="783"/>
                  </a:cubicBezTo>
                  <a:cubicBezTo>
                    <a:pt x="744" y="783"/>
                    <a:pt x="744" y="783"/>
                    <a:pt x="744" y="783"/>
                  </a:cubicBezTo>
                  <a:cubicBezTo>
                    <a:pt x="744" y="783"/>
                    <a:pt x="744" y="783"/>
                    <a:pt x="744" y="783"/>
                  </a:cubicBezTo>
                  <a:cubicBezTo>
                    <a:pt x="744" y="783"/>
                    <a:pt x="743" y="782"/>
                    <a:pt x="743" y="782"/>
                  </a:cubicBezTo>
                  <a:cubicBezTo>
                    <a:pt x="743" y="782"/>
                    <a:pt x="743" y="782"/>
                    <a:pt x="743" y="782"/>
                  </a:cubicBezTo>
                  <a:cubicBezTo>
                    <a:pt x="742" y="781"/>
                    <a:pt x="744" y="781"/>
                    <a:pt x="743" y="781"/>
                  </a:cubicBezTo>
                  <a:cubicBezTo>
                    <a:pt x="743" y="780"/>
                    <a:pt x="744" y="780"/>
                    <a:pt x="743" y="780"/>
                  </a:cubicBezTo>
                  <a:cubicBezTo>
                    <a:pt x="743" y="779"/>
                    <a:pt x="742" y="779"/>
                    <a:pt x="743" y="778"/>
                  </a:cubicBezTo>
                  <a:cubicBezTo>
                    <a:pt x="743" y="778"/>
                    <a:pt x="743" y="778"/>
                    <a:pt x="744" y="778"/>
                  </a:cubicBezTo>
                  <a:cubicBezTo>
                    <a:pt x="744" y="778"/>
                    <a:pt x="744" y="778"/>
                    <a:pt x="744" y="778"/>
                  </a:cubicBezTo>
                  <a:cubicBezTo>
                    <a:pt x="744" y="778"/>
                    <a:pt x="744" y="778"/>
                    <a:pt x="744" y="778"/>
                  </a:cubicBezTo>
                  <a:cubicBezTo>
                    <a:pt x="744" y="778"/>
                    <a:pt x="744" y="778"/>
                    <a:pt x="744" y="778"/>
                  </a:cubicBezTo>
                  <a:cubicBezTo>
                    <a:pt x="744" y="778"/>
                    <a:pt x="745" y="777"/>
                    <a:pt x="745" y="776"/>
                  </a:cubicBezTo>
                  <a:cubicBezTo>
                    <a:pt x="745" y="775"/>
                    <a:pt x="744" y="776"/>
                    <a:pt x="743" y="776"/>
                  </a:cubicBezTo>
                  <a:cubicBezTo>
                    <a:pt x="743" y="776"/>
                    <a:pt x="742" y="776"/>
                    <a:pt x="742" y="776"/>
                  </a:cubicBezTo>
                  <a:cubicBezTo>
                    <a:pt x="742" y="776"/>
                    <a:pt x="741" y="775"/>
                    <a:pt x="741" y="775"/>
                  </a:cubicBezTo>
                  <a:cubicBezTo>
                    <a:pt x="741" y="775"/>
                    <a:pt x="740" y="775"/>
                    <a:pt x="740" y="775"/>
                  </a:cubicBezTo>
                  <a:cubicBezTo>
                    <a:pt x="740" y="775"/>
                    <a:pt x="740" y="775"/>
                    <a:pt x="740" y="775"/>
                  </a:cubicBezTo>
                  <a:cubicBezTo>
                    <a:pt x="740" y="775"/>
                    <a:pt x="739" y="775"/>
                    <a:pt x="739" y="775"/>
                  </a:cubicBezTo>
                  <a:cubicBezTo>
                    <a:pt x="739" y="775"/>
                    <a:pt x="738" y="775"/>
                    <a:pt x="738" y="775"/>
                  </a:cubicBezTo>
                  <a:cubicBezTo>
                    <a:pt x="738" y="775"/>
                    <a:pt x="738" y="775"/>
                    <a:pt x="738" y="775"/>
                  </a:cubicBezTo>
                  <a:cubicBezTo>
                    <a:pt x="737" y="775"/>
                    <a:pt x="737" y="775"/>
                    <a:pt x="737" y="775"/>
                  </a:cubicBezTo>
                  <a:cubicBezTo>
                    <a:pt x="737" y="775"/>
                    <a:pt x="737" y="775"/>
                    <a:pt x="737" y="776"/>
                  </a:cubicBezTo>
                  <a:cubicBezTo>
                    <a:pt x="737" y="776"/>
                    <a:pt x="736" y="776"/>
                    <a:pt x="736" y="776"/>
                  </a:cubicBezTo>
                  <a:cubicBezTo>
                    <a:pt x="736" y="776"/>
                    <a:pt x="736" y="776"/>
                    <a:pt x="736" y="776"/>
                  </a:cubicBezTo>
                  <a:cubicBezTo>
                    <a:pt x="735" y="776"/>
                    <a:pt x="735" y="776"/>
                    <a:pt x="735" y="776"/>
                  </a:cubicBezTo>
                  <a:cubicBezTo>
                    <a:pt x="735" y="776"/>
                    <a:pt x="736" y="776"/>
                    <a:pt x="736" y="776"/>
                  </a:cubicBezTo>
                  <a:cubicBezTo>
                    <a:pt x="736" y="777"/>
                    <a:pt x="735" y="777"/>
                    <a:pt x="735" y="777"/>
                  </a:cubicBezTo>
                  <a:cubicBezTo>
                    <a:pt x="735" y="777"/>
                    <a:pt x="735" y="778"/>
                    <a:pt x="734" y="777"/>
                  </a:cubicBezTo>
                  <a:cubicBezTo>
                    <a:pt x="734" y="777"/>
                    <a:pt x="733" y="777"/>
                    <a:pt x="733" y="777"/>
                  </a:cubicBezTo>
                  <a:cubicBezTo>
                    <a:pt x="733" y="777"/>
                    <a:pt x="733" y="777"/>
                    <a:pt x="733" y="777"/>
                  </a:cubicBezTo>
                  <a:cubicBezTo>
                    <a:pt x="733" y="777"/>
                    <a:pt x="732" y="777"/>
                    <a:pt x="732" y="777"/>
                  </a:cubicBezTo>
                  <a:cubicBezTo>
                    <a:pt x="732" y="777"/>
                    <a:pt x="732" y="777"/>
                    <a:pt x="732" y="777"/>
                  </a:cubicBezTo>
                  <a:cubicBezTo>
                    <a:pt x="732" y="777"/>
                    <a:pt x="731" y="777"/>
                    <a:pt x="731" y="777"/>
                  </a:cubicBezTo>
                  <a:cubicBezTo>
                    <a:pt x="731" y="778"/>
                    <a:pt x="731" y="778"/>
                    <a:pt x="731" y="778"/>
                  </a:cubicBezTo>
                  <a:cubicBezTo>
                    <a:pt x="731" y="778"/>
                    <a:pt x="731" y="778"/>
                    <a:pt x="731" y="778"/>
                  </a:cubicBezTo>
                  <a:cubicBezTo>
                    <a:pt x="731" y="778"/>
                    <a:pt x="731" y="778"/>
                    <a:pt x="731" y="778"/>
                  </a:cubicBezTo>
                  <a:cubicBezTo>
                    <a:pt x="730" y="778"/>
                    <a:pt x="730" y="778"/>
                    <a:pt x="730" y="778"/>
                  </a:cubicBezTo>
                  <a:cubicBezTo>
                    <a:pt x="730" y="778"/>
                    <a:pt x="730" y="778"/>
                    <a:pt x="730" y="778"/>
                  </a:cubicBezTo>
                  <a:cubicBezTo>
                    <a:pt x="730" y="778"/>
                    <a:pt x="730" y="778"/>
                    <a:pt x="729" y="778"/>
                  </a:cubicBezTo>
                  <a:cubicBezTo>
                    <a:pt x="729" y="778"/>
                    <a:pt x="727" y="779"/>
                    <a:pt x="727" y="779"/>
                  </a:cubicBezTo>
                  <a:cubicBezTo>
                    <a:pt x="727" y="780"/>
                    <a:pt x="727" y="779"/>
                    <a:pt x="727" y="780"/>
                  </a:cubicBezTo>
                  <a:cubicBezTo>
                    <a:pt x="727" y="780"/>
                    <a:pt x="727" y="780"/>
                    <a:pt x="727" y="780"/>
                  </a:cubicBezTo>
                  <a:cubicBezTo>
                    <a:pt x="726" y="780"/>
                    <a:pt x="726" y="779"/>
                    <a:pt x="726" y="780"/>
                  </a:cubicBezTo>
                  <a:cubicBezTo>
                    <a:pt x="726" y="780"/>
                    <a:pt x="725" y="780"/>
                    <a:pt x="725" y="780"/>
                  </a:cubicBezTo>
                  <a:cubicBezTo>
                    <a:pt x="725" y="779"/>
                    <a:pt x="726" y="779"/>
                    <a:pt x="725" y="778"/>
                  </a:cubicBezTo>
                  <a:cubicBezTo>
                    <a:pt x="724" y="778"/>
                    <a:pt x="724" y="778"/>
                    <a:pt x="724" y="778"/>
                  </a:cubicBezTo>
                  <a:cubicBezTo>
                    <a:pt x="724" y="779"/>
                    <a:pt x="724" y="779"/>
                    <a:pt x="724" y="779"/>
                  </a:cubicBezTo>
                  <a:cubicBezTo>
                    <a:pt x="724" y="779"/>
                    <a:pt x="724" y="779"/>
                    <a:pt x="724" y="779"/>
                  </a:cubicBezTo>
                  <a:cubicBezTo>
                    <a:pt x="723" y="779"/>
                    <a:pt x="723" y="782"/>
                    <a:pt x="723" y="782"/>
                  </a:cubicBezTo>
                  <a:cubicBezTo>
                    <a:pt x="723" y="782"/>
                    <a:pt x="721" y="781"/>
                    <a:pt x="721" y="781"/>
                  </a:cubicBezTo>
                  <a:cubicBezTo>
                    <a:pt x="721" y="781"/>
                    <a:pt x="721" y="781"/>
                    <a:pt x="721" y="781"/>
                  </a:cubicBezTo>
                  <a:cubicBezTo>
                    <a:pt x="720" y="780"/>
                    <a:pt x="720" y="781"/>
                    <a:pt x="720" y="781"/>
                  </a:cubicBezTo>
                  <a:cubicBezTo>
                    <a:pt x="720" y="781"/>
                    <a:pt x="720" y="781"/>
                    <a:pt x="719" y="781"/>
                  </a:cubicBezTo>
                  <a:cubicBezTo>
                    <a:pt x="719" y="781"/>
                    <a:pt x="718" y="781"/>
                    <a:pt x="718" y="781"/>
                  </a:cubicBezTo>
                  <a:cubicBezTo>
                    <a:pt x="718" y="781"/>
                    <a:pt x="717" y="782"/>
                    <a:pt x="717" y="781"/>
                  </a:cubicBezTo>
                  <a:cubicBezTo>
                    <a:pt x="716" y="782"/>
                    <a:pt x="716" y="781"/>
                    <a:pt x="716" y="781"/>
                  </a:cubicBezTo>
                  <a:cubicBezTo>
                    <a:pt x="716" y="781"/>
                    <a:pt x="715" y="781"/>
                    <a:pt x="715" y="781"/>
                  </a:cubicBezTo>
                  <a:cubicBezTo>
                    <a:pt x="715" y="781"/>
                    <a:pt x="715" y="781"/>
                    <a:pt x="715" y="782"/>
                  </a:cubicBezTo>
                  <a:cubicBezTo>
                    <a:pt x="715" y="781"/>
                    <a:pt x="714" y="779"/>
                    <a:pt x="714" y="779"/>
                  </a:cubicBezTo>
                  <a:cubicBezTo>
                    <a:pt x="715" y="778"/>
                    <a:pt x="715" y="778"/>
                    <a:pt x="715" y="778"/>
                  </a:cubicBezTo>
                  <a:cubicBezTo>
                    <a:pt x="716" y="778"/>
                    <a:pt x="715" y="778"/>
                    <a:pt x="715" y="778"/>
                  </a:cubicBezTo>
                  <a:cubicBezTo>
                    <a:pt x="716" y="778"/>
                    <a:pt x="716" y="778"/>
                    <a:pt x="717" y="778"/>
                  </a:cubicBezTo>
                  <a:cubicBezTo>
                    <a:pt x="717" y="778"/>
                    <a:pt x="717" y="778"/>
                    <a:pt x="717" y="778"/>
                  </a:cubicBezTo>
                  <a:cubicBezTo>
                    <a:pt x="718" y="778"/>
                    <a:pt x="718" y="776"/>
                    <a:pt x="719" y="776"/>
                  </a:cubicBezTo>
                  <a:cubicBezTo>
                    <a:pt x="720" y="775"/>
                    <a:pt x="720" y="776"/>
                    <a:pt x="721" y="775"/>
                  </a:cubicBezTo>
                  <a:cubicBezTo>
                    <a:pt x="721" y="775"/>
                    <a:pt x="722" y="774"/>
                    <a:pt x="722" y="774"/>
                  </a:cubicBezTo>
                  <a:cubicBezTo>
                    <a:pt x="723" y="773"/>
                    <a:pt x="723" y="773"/>
                    <a:pt x="723" y="773"/>
                  </a:cubicBezTo>
                  <a:cubicBezTo>
                    <a:pt x="723" y="773"/>
                    <a:pt x="723" y="773"/>
                    <a:pt x="723" y="773"/>
                  </a:cubicBezTo>
                  <a:cubicBezTo>
                    <a:pt x="724" y="773"/>
                    <a:pt x="725" y="771"/>
                    <a:pt x="725" y="771"/>
                  </a:cubicBezTo>
                  <a:cubicBezTo>
                    <a:pt x="726" y="771"/>
                    <a:pt x="726" y="771"/>
                    <a:pt x="727" y="770"/>
                  </a:cubicBezTo>
                  <a:cubicBezTo>
                    <a:pt x="727" y="770"/>
                    <a:pt x="727" y="769"/>
                    <a:pt x="726" y="769"/>
                  </a:cubicBezTo>
                  <a:cubicBezTo>
                    <a:pt x="726" y="769"/>
                    <a:pt x="727" y="769"/>
                    <a:pt x="727" y="769"/>
                  </a:cubicBezTo>
                  <a:cubicBezTo>
                    <a:pt x="727" y="769"/>
                    <a:pt x="729" y="768"/>
                    <a:pt x="729" y="768"/>
                  </a:cubicBezTo>
                  <a:cubicBezTo>
                    <a:pt x="729" y="768"/>
                    <a:pt x="729" y="768"/>
                    <a:pt x="729" y="768"/>
                  </a:cubicBezTo>
                  <a:cubicBezTo>
                    <a:pt x="730" y="768"/>
                    <a:pt x="730" y="768"/>
                    <a:pt x="731" y="768"/>
                  </a:cubicBezTo>
                  <a:cubicBezTo>
                    <a:pt x="730" y="769"/>
                    <a:pt x="731" y="769"/>
                    <a:pt x="732" y="769"/>
                  </a:cubicBezTo>
                  <a:cubicBezTo>
                    <a:pt x="732" y="768"/>
                    <a:pt x="733" y="769"/>
                    <a:pt x="734" y="769"/>
                  </a:cubicBezTo>
                  <a:cubicBezTo>
                    <a:pt x="735" y="769"/>
                    <a:pt x="737" y="769"/>
                    <a:pt x="737" y="768"/>
                  </a:cubicBezTo>
                  <a:cubicBezTo>
                    <a:pt x="737" y="768"/>
                    <a:pt x="738" y="768"/>
                    <a:pt x="738" y="768"/>
                  </a:cubicBezTo>
                  <a:cubicBezTo>
                    <a:pt x="738" y="768"/>
                    <a:pt x="738" y="768"/>
                    <a:pt x="738" y="768"/>
                  </a:cubicBezTo>
                  <a:cubicBezTo>
                    <a:pt x="739" y="767"/>
                    <a:pt x="741" y="767"/>
                    <a:pt x="743" y="767"/>
                  </a:cubicBezTo>
                  <a:cubicBezTo>
                    <a:pt x="744" y="767"/>
                    <a:pt x="746" y="767"/>
                    <a:pt x="744" y="768"/>
                  </a:cubicBezTo>
                  <a:cubicBezTo>
                    <a:pt x="744" y="768"/>
                    <a:pt x="744" y="768"/>
                    <a:pt x="744" y="768"/>
                  </a:cubicBezTo>
                  <a:cubicBezTo>
                    <a:pt x="744" y="768"/>
                    <a:pt x="744" y="768"/>
                    <a:pt x="744" y="768"/>
                  </a:cubicBezTo>
                  <a:cubicBezTo>
                    <a:pt x="744" y="769"/>
                    <a:pt x="745" y="768"/>
                    <a:pt x="745" y="769"/>
                  </a:cubicBezTo>
                  <a:cubicBezTo>
                    <a:pt x="745" y="769"/>
                    <a:pt x="745" y="769"/>
                    <a:pt x="745" y="769"/>
                  </a:cubicBezTo>
                  <a:cubicBezTo>
                    <a:pt x="745" y="769"/>
                    <a:pt x="745" y="769"/>
                    <a:pt x="745" y="768"/>
                  </a:cubicBezTo>
                  <a:cubicBezTo>
                    <a:pt x="745" y="768"/>
                    <a:pt x="745" y="768"/>
                    <a:pt x="746" y="768"/>
                  </a:cubicBezTo>
                  <a:cubicBezTo>
                    <a:pt x="746" y="768"/>
                    <a:pt x="746" y="769"/>
                    <a:pt x="746" y="769"/>
                  </a:cubicBezTo>
                  <a:cubicBezTo>
                    <a:pt x="746" y="769"/>
                    <a:pt x="746" y="769"/>
                    <a:pt x="746" y="769"/>
                  </a:cubicBezTo>
                  <a:cubicBezTo>
                    <a:pt x="746" y="769"/>
                    <a:pt x="747" y="768"/>
                    <a:pt x="747" y="768"/>
                  </a:cubicBezTo>
                  <a:cubicBezTo>
                    <a:pt x="747" y="768"/>
                    <a:pt x="747" y="769"/>
                    <a:pt x="747" y="769"/>
                  </a:cubicBezTo>
                  <a:cubicBezTo>
                    <a:pt x="747" y="769"/>
                    <a:pt x="747" y="769"/>
                    <a:pt x="747" y="769"/>
                  </a:cubicBezTo>
                  <a:cubicBezTo>
                    <a:pt x="747" y="769"/>
                    <a:pt x="747" y="768"/>
                    <a:pt x="747" y="768"/>
                  </a:cubicBezTo>
                  <a:cubicBezTo>
                    <a:pt x="747" y="768"/>
                    <a:pt x="748" y="769"/>
                    <a:pt x="748" y="768"/>
                  </a:cubicBezTo>
                  <a:cubicBezTo>
                    <a:pt x="748" y="768"/>
                    <a:pt x="748" y="768"/>
                    <a:pt x="748" y="768"/>
                  </a:cubicBezTo>
                  <a:cubicBezTo>
                    <a:pt x="748" y="768"/>
                    <a:pt x="749" y="768"/>
                    <a:pt x="749" y="768"/>
                  </a:cubicBezTo>
                  <a:cubicBezTo>
                    <a:pt x="749" y="767"/>
                    <a:pt x="749" y="767"/>
                    <a:pt x="749" y="767"/>
                  </a:cubicBezTo>
                  <a:cubicBezTo>
                    <a:pt x="749" y="767"/>
                    <a:pt x="749" y="767"/>
                    <a:pt x="750" y="767"/>
                  </a:cubicBezTo>
                  <a:cubicBezTo>
                    <a:pt x="750" y="767"/>
                    <a:pt x="750" y="767"/>
                    <a:pt x="750" y="766"/>
                  </a:cubicBezTo>
                  <a:cubicBezTo>
                    <a:pt x="750" y="766"/>
                    <a:pt x="750" y="766"/>
                    <a:pt x="750" y="766"/>
                  </a:cubicBezTo>
                  <a:cubicBezTo>
                    <a:pt x="750" y="765"/>
                    <a:pt x="748" y="765"/>
                    <a:pt x="750" y="763"/>
                  </a:cubicBezTo>
                  <a:cubicBezTo>
                    <a:pt x="751" y="762"/>
                    <a:pt x="752" y="761"/>
                    <a:pt x="753" y="760"/>
                  </a:cubicBezTo>
                  <a:cubicBezTo>
                    <a:pt x="754" y="758"/>
                    <a:pt x="754" y="757"/>
                    <a:pt x="754" y="756"/>
                  </a:cubicBezTo>
                  <a:cubicBezTo>
                    <a:pt x="754" y="755"/>
                    <a:pt x="754" y="755"/>
                    <a:pt x="754" y="755"/>
                  </a:cubicBezTo>
                  <a:cubicBezTo>
                    <a:pt x="754" y="753"/>
                    <a:pt x="756" y="752"/>
                    <a:pt x="758" y="752"/>
                  </a:cubicBezTo>
                  <a:cubicBezTo>
                    <a:pt x="760" y="752"/>
                    <a:pt x="755" y="755"/>
                    <a:pt x="755" y="755"/>
                  </a:cubicBezTo>
                  <a:cubicBezTo>
                    <a:pt x="755" y="755"/>
                    <a:pt x="756" y="756"/>
                    <a:pt x="756" y="755"/>
                  </a:cubicBezTo>
                  <a:cubicBezTo>
                    <a:pt x="756" y="755"/>
                    <a:pt x="756" y="756"/>
                    <a:pt x="756" y="756"/>
                  </a:cubicBezTo>
                  <a:cubicBezTo>
                    <a:pt x="756" y="757"/>
                    <a:pt x="756" y="757"/>
                    <a:pt x="756" y="757"/>
                  </a:cubicBezTo>
                  <a:cubicBezTo>
                    <a:pt x="757" y="760"/>
                    <a:pt x="758" y="757"/>
                    <a:pt x="759" y="757"/>
                  </a:cubicBezTo>
                  <a:cubicBezTo>
                    <a:pt x="759" y="757"/>
                    <a:pt x="759" y="757"/>
                    <a:pt x="760" y="756"/>
                  </a:cubicBezTo>
                  <a:cubicBezTo>
                    <a:pt x="760" y="756"/>
                    <a:pt x="761" y="756"/>
                    <a:pt x="761" y="756"/>
                  </a:cubicBezTo>
                  <a:cubicBezTo>
                    <a:pt x="762" y="756"/>
                    <a:pt x="762" y="756"/>
                    <a:pt x="762" y="755"/>
                  </a:cubicBezTo>
                  <a:cubicBezTo>
                    <a:pt x="762" y="755"/>
                    <a:pt x="763" y="755"/>
                    <a:pt x="764" y="755"/>
                  </a:cubicBezTo>
                  <a:cubicBezTo>
                    <a:pt x="764" y="755"/>
                    <a:pt x="764" y="755"/>
                    <a:pt x="765" y="754"/>
                  </a:cubicBezTo>
                  <a:cubicBezTo>
                    <a:pt x="765" y="754"/>
                    <a:pt x="766" y="753"/>
                    <a:pt x="767" y="753"/>
                  </a:cubicBezTo>
                  <a:cubicBezTo>
                    <a:pt x="767" y="751"/>
                    <a:pt x="768" y="749"/>
                    <a:pt x="770" y="748"/>
                  </a:cubicBezTo>
                  <a:cubicBezTo>
                    <a:pt x="771" y="747"/>
                    <a:pt x="772" y="747"/>
                    <a:pt x="772" y="746"/>
                  </a:cubicBezTo>
                  <a:cubicBezTo>
                    <a:pt x="773" y="745"/>
                    <a:pt x="772" y="744"/>
                    <a:pt x="773" y="743"/>
                  </a:cubicBezTo>
                  <a:cubicBezTo>
                    <a:pt x="773" y="743"/>
                    <a:pt x="773" y="743"/>
                    <a:pt x="773" y="743"/>
                  </a:cubicBezTo>
                  <a:cubicBezTo>
                    <a:pt x="773" y="742"/>
                    <a:pt x="774" y="741"/>
                    <a:pt x="774" y="741"/>
                  </a:cubicBezTo>
                  <a:cubicBezTo>
                    <a:pt x="775" y="741"/>
                    <a:pt x="775" y="741"/>
                    <a:pt x="775" y="740"/>
                  </a:cubicBezTo>
                  <a:cubicBezTo>
                    <a:pt x="775" y="740"/>
                    <a:pt x="775" y="740"/>
                    <a:pt x="775" y="740"/>
                  </a:cubicBezTo>
                  <a:cubicBezTo>
                    <a:pt x="775" y="739"/>
                    <a:pt x="775" y="739"/>
                    <a:pt x="776" y="738"/>
                  </a:cubicBezTo>
                  <a:cubicBezTo>
                    <a:pt x="776" y="737"/>
                    <a:pt x="776" y="737"/>
                    <a:pt x="776" y="736"/>
                  </a:cubicBezTo>
                  <a:cubicBezTo>
                    <a:pt x="777" y="735"/>
                    <a:pt x="776" y="734"/>
                    <a:pt x="777" y="733"/>
                  </a:cubicBezTo>
                  <a:cubicBezTo>
                    <a:pt x="777" y="733"/>
                    <a:pt x="777" y="732"/>
                    <a:pt x="777" y="732"/>
                  </a:cubicBezTo>
                  <a:cubicBezTo>
                    <a:pt x="776" y="730"/>
                    <a:pt x="775" y="732"/>
                    <a:pt x="774" y="730"/>
                  </a:cubicBezTo>
                  <a:cubicBezTo>
                    <a:pt x="777" y="731"/>
                    <a:pt x="776" y="727"/>
                    <a:pt x="776" y="726"/>
                  </a:cubicBezTo>
                  <a:cubicBezTo>
                    <a:pt x="776" y="726"/>
                    <a:pt x="775" y="722"/>
                    <a:pt x="777" y="723"/>
                  </a:cubicBezTo>
                  <a:cubicBezTo>
                    <a:pt x="777" y="723"/>
                    <a:pt x="777" y="723"/>
                    <a:pt x="777" y="723"/>
                  </a:cubicBezTo>
                  <a:cubicBezTo>
                    <a:pt x="778" y="723"/>
                    <a:pt x="779" y="722"/>
                    <a:pt x="779" y="721"/>
                  </a:cubicBezTo>
                  <a:cubicBezTo>
                    <a:pt x="779" y="721"/>
                    <a:pt x="779" y="721"/>
                    <a:pt x="779" y="721"/>
                  </a:cubicBezTo>
                  <a:cubicBezTo>
                    <a:pt x="778" y="721"/>
                    <a:pt x="779" y="720"/>
                    <a:pt x="778" y="720"/>
                  </a:cubicBezTo>
                  <a:cubicBezTo>
                    <a:pt x="779" y="720"/>
                    <a:pt x="778" y="718"/>
                    <a:pt x="779" y="719"/>
                  </a:cubicBezTo>
                  <a:cubicBezTo>
                    <a:pt x="780" y="719"/>
                    <a:pt x="780" y="719"/>
                    <a:pt x="781" y="719"/>
                  </a:cubicBezTo>
                  <a:cubicBezTo>
                    <a:pt x="781" y="720"/>
                    <a:pt x="780" y="722"/>
                    <a:pt x="781" y="723"/>
                  </a:cubicBezTo>
                  <a:cubicBezTo>
                    <a:pt x="782" y="723"/>
                    <a:pt x="782" y="722"/>
                    <a:pt x="782" y="722"/>
                  </a:cubicBezTo>
                  <a:cubicBezTo>
                    <a:pt x="782" y="722"/>
                    <a:pt x="782" y="721"/>
                    <a:pt x="782" y="721"/>
                  </a:cubicBezTo>
                  <a:cubicBezTo>
                    <a:pt x="783" y="721"/>
                    <a:pt x="784" y="722"/>
                    <a:pt x="784" y="722"/>
                  </a:cubicBezTo>
                  <a:cubicBezTo>
                    <a:pt x="785" y="722"/>
                    <a:pt x="786" y="719"/>
                    <a:pt x="784" y="719"/>
                  </a:cubicBezTo>
                  <a:cubicBezTo>
                    <a:pt x="784" y="719"/>
                    <a:pt x="782" y="720"/>
                    <a:pt x="782" y="720"/>
                  </a:cubicBezTo>
                  <a:cubicBezTo>
                    <a:pt x="781" y="720"/>
                    <a:pt x="782" y="716"/>
                    <a:pt x="783" y="716"/>
                  </a:cubicBezTo>
                  <a:cubicBezTo>
                    <a:pt x="784" y="716"/>
                    <a:pt x="784" y="719"/>
                    <a:pt x="786" y="717"/>
                  </a:cubicBezTo>
                  <a:cubicBezTo>
                    <a:pt x="786" y="718"/>
                    <a:pt x="785" y="725"/>
                    <a:pt x="787" y="725"/>
                  </a:cubicBezTo>
                  <a:cubicBezTo>
                    <a:pt x="787" y="725"/>
                    <a:pt x="788" y="726"/>
                    <a:pt x="788" y="726"/>
                  </a:cubicBezTo>
                  <a:cubicBezTo>
                    <a:pt x="788" y="726"/>
                    <a:pt x="789" y="729"/>
                    <a:pt x="789" y="729"/>
                  </a:cubicBezTo>
                  <a:cubicBezTo>
                    <a:pt x="789" y="729"/>
                    <a:pt x="789" y="730"/>
                    <a:pt x="789" y="730"/>
                  </a:cubicBezTo>
                  <a:cubicBezTo>
                    <a:pt x="790" y="731"/>
                    <a:pt x="790" y="730"/>
                    <a:pt x="790" y="731"/>
                  </a:cubicBezTo>
                  <a:cubicBezTo>
                    <a:pt x="790" y="731"/>
                    <a:pt x="790" y="732"/>
                    <a:pt x="790" y="732"/>
                  </a:cubicBezTo>
                  <a:cubicBezTo>
                    <a:pt x="790" y="732"/>
                    <a:pt x="790" y="732"/>
                    <a:pt x="790" y="732"/>
                  </a:cubicBezTo>
                  <a:cubicBezTo>
                    <a:pt x="790" y="733"/>
                    <a:pt x="790" y="734"/>
                    <a:pt x="790" y="734"/>
                  </a:cubicBezTo>
                  <a:close/>
                  <a:moveTo>
                    <a:pt x="729" y="764"/>
                  </a:moveTo>
                  <a:cubicBezTo>
                    <a:pt x="729" y="763"/>
                    <a:pt x="729" y="763"/>
                    <a:pt x="729" y="763"/>
                  </a:cubicBezTo>
                  <a:cubicBezTo>
                    <a:pt x="729" y="764"/>
                    <a:pt x="728" y="764"/>
                    <a:pt x="729" y="764"/>
                  </a:cubicBezTo>
                  <a:close/>
                  <a:moveTo>
                    <a:pt x="784" y="683"/>
                  </a:moveTo>
                  <a:cubicBezTo>
                    <a:pt x="783" y="682"/>
                    <a:pt x="785" y="681"/>
                    <a:pt x="785" y="683"/>
                  </a:cubicBezTo>
                  <a:cubicBezTo>
                    <a:pt x="785" y="683"/>
                    <a:pt x="784" y="683"/>
                    <a:pt x="784" y="683"/>
                  </a:cubicBezTo>
                  <a:close/>
                  <a:moveTo>
                    <a:pt x="772" y="775"/>
                  </a:moveTo>
                  <a:cubicBezTo>
                    <a:pt x="772" y="774"/>
                    <a:pt x="773" y="775"/>
                    <a:pt x="773" y="775"/>
                  </a:cubicBezTo>
                  <a:cubicBezTo>
                    <a:pt x="772" y="776"/>
                    <a:pt x="772" y="776"/>
                    <a:pt x="772" y="775"/>
                  </a:cubicBezTo>
                  <a:close/>
                  <a:moveTo>
                    <a:pt x="728" y="780"/>
                  </a:moveTo>
                  <a:cubicBezTo>
                    <a:pt x="728" y="780"/>
                    <a:pt x="728" y="780"/>
                    <a:pt x="728" y="780"/>
                  </a:cubicBezTo>
                  <a:cubicBezTo>
                    <a:pt x="728" y="780"/>
                    <a:pt x="727" y="780"/>
                    <a:pt x="728" y="780"/>
                  </a:cubicBezTo>
                  <a:close/>
                  <a:moveTo>
                    <a:pt x="725" y="779"/>
                  </a:moveTo>
                  <a:cubicBezTo>
                    <a:pt x="725" y="779"/>
                    <a:pt x="725" y="779"/>
                    <a:pt x="725" y="779"/>
                  </a:cubicBezTo>
                  <a:cubicBezTo>
                    <a:pt x="725" y="779"/>
                    <a:pt x="725" y="780"/>
                    <a:pt x="725" y="780"/>
                  </a:cubicBezTo>
                  <a:cubicBezTo>
                    <a:pt x="725" y="780"/>
                    <a:pt x="724" y="779"/>
                    <a:pt x="725" y="779"/>
                  </a:cubicBezTo>
                  <a:cubicBezTo>
                    <a:pt x="725" y="779"/>
                    <a:pt x="725" y="779"/>
                    <a:pt x="725" y="779"/>
                  </a:cubicBezTo>
                  <a:close/>
                  <a:moveTo>
                    <a:pt x="725" y="782"/>
                  </a:moveTo>
                  <a:cubicBezTo>
                    <a:pt x="725" y="781"/>
                    <a:pt x="724" y="782"/>
                    <a:pt x="724" y="782"/>
                  </a:cubicBezTo>
                  <a:cubicBezTo>
                    <a:pt x="724" y="782"/>
                    <a:pt x="723" y="782"/>
                    <a:pt x="723" y="782"/>
                  </a:cubicBezTo>
                  <a:cubicBezTo>
                    <a:pt x="723" y="781"/>
                    <a:pt x="725" y="782"/>
                    <a:pt x="725" y="782"/>
                  </a:cubicBezTo>
                  <a:close/>
                  <a:moveTo>
                    <a:pt x="724" y="783"/>
                  </a:moveTo>
                  <a:cubicBezTo>
                    <a:pt x="724" y="783"/>
                    <a:pt x="723" y="783"/>
                    <a:pt x="723" y="783"/>
                  </a:cubicBezTo>
                  <a:cubicBezTo>
                    <a:pt x="724" y="783"/>
                    <a:pt x="724" y="783"/>
                    <a:pt x="724" y="783"/>
                  </a:cubicBezTo>
                  <a:close/>
                  <a:moveTo>
                    <a:pt x="773" y="780"/>
                  </a:moveTo>
                  <a:cubicBezTo>
                    <a:pt x="773" y="781"/>
                    <a:pt x="772" y="780"/>
                    <a:pt x="773" y="780"/>
                  </a:cubicBezTo>
                  <a:cubicBezTo>
                    <a:pt x="773" y="780"/>
                    <a:pt x="773" y="780"/>
                    <a:pt x="773" y="780"/>
                  </a:cubicBezTo>
                  <a:close/>
                  <a:moveTo>
                    <a:pt x="723" y="786"/>
                  </a:moveTo>
                  <a:cubicBezTo>
                    <a:pt x="723" y="787"/>
                    <a:pt x="724" y="785"/>
                    <a:pt x="725" y="785"/>
                  </a:cubicBezTo>
                  <a:cubicBezTo>
                    <a:pt x="725" y="785"/>
                    <a:pt x="725" y="787"/>
                    <a:pt x="725" y="787"/>
                  </a:cubicBezTo>
                  <a:cubicBezTo>
                    <a:pt x="725" y="787"/>
                    <a:pt x="725" y="787"/>
                    <a:pt x="726" y="787"/>
                  </a:cubicBezTo>
                  <a:cubicBezTo>
                    <a:pt x="726" y="787"/>
                    <a:pt x="726" y="787"/>
                    <a:pt x="726" y="787"/>
                  </a:cubicBezTo>
                  <a:cubicBezTo>
                    <a:pt x="726" y="787"/>
                    <a:pt x="726" y="787"/>
                    <a:pt x="726" y="787"/>
                  </a:cubicBezTo>
                  <a:cubicBezTo>
                    <a:pt x="726" y="787"/>
                    <a:pt x="726" y="787"/>
                    <a:pt x="726" y="787"/>
                  </a:cubicBezTo>
                  <a:cubicBezTo>
                    <a:pt x="726" y="787"/>
                    <a:pt x="726" y="787"/>
                    <a:pt x="726" y="787"/>
                  </a:cubicBezTo>
                  <a:cubicBezTo>
                    <a:pt x="725" y="787"/>
                    <a:pt x="725" y="787"/>
                    <a:pt x="726" y="787"/>
                  </a:cubicBezTo>
                  <a:cubicBezTo>
                    <a:pt x="725" y="788"/>
                    <a:pt x="725" y="788"/>
                    <a:pt x="725" y="788"/>
                  </a:cubicBezTo>
                  <a:cubicBezTo>
                    <a:pt x="725" y="788"/>
                    <a:pt x="725" y="788"/>
                    <a:pt x="725" y="788"/>
                  </a:cubicBezTo>
                  <a:cubicBezTo>
                    <a:pt x="725" y="788"/>
                    <a:pt x="725" y="788"/>
                    <a:pt x="725" y="788"/>
                  </a:cubicBezTo>
                  <a:cubicBezTo>
                    <a:pt x="725" y="788"/>
                    <a:pt x="725" y="788"/>
                    <a:pt x="725" y="788"/>
                  </a:cubicBezTo>
                  <a:cubicBezTo>
                    <a:pt x="725" y="788"/>
                    <a:pt x="725" y="788"/>
                    <a:pt x="725" y="788"/>
                  </a:cubicBezTo>
                  <a:cubicBezTo>
                    <a:pt x="725" y="788"/>
                    <a:pt x="725" y="788"/>
                    <a:pt x="725" y="789"/>
                  </a:cubicBezTo>
                  <a:cubicBezTo>
                    <a:pt x="725" y="789"/>
                    <a:pt x="725" y="789"/>
                    <a:pt x="725" y="789"/>
                  </a:cubicBezTo>
                  <a:cubicBezTo>
                    <a:pt x="725" y="789"/>
                    <a:pt x="725" y="789"/>
                    <a:pt x="725" y="789"/>
                  </a:cubicBezTo>
                  <a:cubicBezTo>
                    <a:pt x="725" y="789"/>
                    <a:pt x="725" y="789"/>
                    <a:pt x="725" y="789"/>
                  </a:cubicBezTo>
                  <a:cubicBezTo>
                    <a:pt x="725" y="789"/>
                    <a:pt x="725" y="789"/>
                    <a:pt x="725" y="789"/>
                  </a:cubicBezTo>
                  <a:cubicBezTo>
                    <a:pt x="725" y="789"/>
                    <a:pt x="725" y="790"/>
                    <a:pt x="725" y="790"/>
                  </a:cubicBezTo>
                  <a:cubicBezTo>
                    <a:pt x="725" y="790"/>
                    <a:pt x="726" y="790"/>
                    <a:pt x="726" y="790"/>
                  </a:cubicBezTo>
                  <a:cubicBezTo>
                    <a:pt x="726" y="790"/>
                    <a:pt x="726" y="790"/>
                    <a:pt x="726" y="790"/>
                  </a:cubicBezTo>
                  <a:cubicBezTo>
                    <a:pt x="726" y="790"/>
                    <a:pt x="726" y="790"/>
                    <a:pt x="727" y="790"/>
                  </a:cubicBezTo>
                  <a:cubicBezTo>
                    <a:pt x="727" y="790"/>
                    <a:pt x="726" y="791"/>
                    <a:pt x="726" y="791"/>
                  </a:cubicBezTo>
                  <a:cubicBezTo>
                    <a:pt x="727" y="791"/>
                    <a:pt x="728" y="791"/>
                    <a:pt x="729" y="791"/>
                  </a:cubicBezTo>
                  <a:cubicBezTo>
                    <a:pt x="729" y="790"/>
                    <a:pt x="729" y="790"/>
                    <a:pt x="729" y="789"/>
                  </a:cubicBezTo>
                  <a:cubicBezTo>
                    <a:pt x="729" y="789"/>
                    <a:pt x="729" y="789"/>
                    <a:pt x="729" y="789"/>
                  </a:cubicBezTo>
                  <a:cubicBezTo>
                    <a:pt x="729" y="789"/>
                    <a:pt x="730" y="789"/>
                    <a:pt x="729" y="789"/>
                  </a:cubicBezTo>
                  <a:cubicBezTo>
                    <a:pt x="730" y="788"/>
                    <a:pt x="731" y="787"/>
                    <a:pt x="730" y="787"/>
                  </a:cubicBezTo>
                  <a:cubicBezTo>
                    <a:pt x="730" y="786"/>
                    <a:pt x="731" y="786"/>
                    <a:pt x="731" y="786"/>
                  </a:cubicBezTo>
                  <a:cubicBezTo>
                    <a:pt x="731" y="786"/>
                    <a:pt x="731" y="786"/>
                    <a:pt x="731" y="786"/>
                  </a:cubicBezTo>
                  <a:cubicBezTo>
                    <a:pt x="731" y="786"/>
                    <a:pt x="732" y="786"/>
                    <a:pt x="733" y="785"/>
                  </a:cubicBezTo>
                  <a:cubicBezTo>
                    <a:pt x="733" y="785"/>
                    <a:pt x="733" y="785"/>
                    <a:pt x="733" y="785"/>
                  </a:cubicBezTo>
                  <a:cubicBezTo>
                    <a:pt x="733" y="785"/>
                    <a:pt x="733" y="785"/>
                    <a:pt x="733" y="785"/>
                  </a:cubicBezTo>
                  <a:cubicBezTo>
                    <a:pt x="733" y="785"/>
                    <a:pt x="733" y="785"/>
                    <a:pt x="734" y="785"/>
                  </a:cubicBezTo>
                  <a:cubicBezTo>
                    <a:pt x="734" y="785"/>
                    <a:pt x="734" y="785"/>
                    <a:pt x="735" y="785"/>
                  </a:cubicBezTo>
                  <a:cubicBezTo>
                    <a:pt x="735" y="786"/>
                    <a:pt x="736" y="786"/>
                    <a:pt x="736" y="787"/>
                  </a:cubicBezTo>
                  <a:cubicBezTo>
                    <a:pt x="737" y="787"/>
                    <a:pt x="737" y="787"/>
                    <a:pt x="737" y="787"/>
                  </a:cubicBezTo>
                  <a:cubicBezTo>
                    <a:pt x="737" y="787"/>
                    <a:pt x="738" y="785"/>
                    <a:pt x="738" y="785"/>
                  </a:cubicBezTo>
                  <a:cubicBezTo>
                    <a:pt x="738" y="785"/>
                    <a:pt x="738" y="785"/>
                    <a:pt x="738" y="785"/>
                  </a:cubicBezTo>
                  <a:cubicBezTo>
                    <a:pt x="738" y="784"/>
                    <a:pt x="738" y="784"/>
                    <a:pt x="738" y="784"/>
                  </a:cubicBezTo>
                  <a:cubicBezTo>
                    <a:pt x="738" y="784"/>
                    <a:pt x="739" y="784"/>
                    <a:pt x="739" y="783"/>
                  </a:cubicBezTo>
                  <a:cubicBezTo>
                    <a:pt x="739" y="783"/>
                    <a:pt x="739" y="783"/>
                    <a:pt x="740" y="783"/>
                  </a:cubicBezTo>
                  <a:cubicBezTo>
                    <a:pt x="740" y="783"/>
                    <a:pt x="740" y="783"/>
                    <a:pt x="740" y="783"/>
                  </a:cubicBezTo>
                  <a:cubicBezTo>
                    <a:pt x="741" y="783"/>
                    <a:pt x="740" y="782"/>
                    <a:pt x="740" y="782"/>
                  </a:cubicBezTo>
                  <a:cubicBezTo>
                    <a:pt x="741" y="782"/>
                    <a:pt x="740" y="781"/>
                    <a:pt x="739" y="781"/>
                  </a:cubicBezTo>
                  <a:cubicBezTo>
                    <a:pt x="739" y="781"/>
                    <a:pt x="740" y="780"/>
                    <a:pt x="740" y="779"/>
                  </a:cubicBezTo>
                  <a:cubicBezTo>
                    <a:pt x="740" y="779"/>
                    <a:pt x="740" y="779"/>
                    <a:pt x="740" y="779"/>
                  </a:cubicBezTo>
                  <a:cubicBezTo>
                    <a:pt x="740" y="779"/>
                    <a:pt x="740" y="779"/>
                    <a:pt x="739" y="779"/>
                  </a:cubicBezTo>
                  <a:cubicBezTo>
                    <a:pt x="739" y="779"/>
                    <a:pt x="739" y="779"/>
                    <a:pt x="739" y="779"/>
                  </a:cubicBezTo>
                  <a:cubicBezTo>
                    <a:pt x="739" y="779"/>
                    <a:pt x="739" y="779"/>
                    <a:pt x="739" y="779"/>
                  </a:cubicBezTo>
                  <a:cubicBezTo>
                    <a:pt x="738" y="779"/>
                    <a:pt x="738" y="779"/>
                    <a:pt x="737" y="779"/>
                  </a:cubicBezTo>
                  <a:cubicBezTo>
                    <a:pt x="737" y="778"/>
                    <a:pt x="737" y="778"/>
                    <a:pt x="736" y="778"/>
                  </a:cubicBezTo>
                  <a:cubicBezTo>
                    <a:pt x="736" y="778"/>
                    <a:pt x="736" y="778"/>
                    <a:pt x="736" y="778"/>
                  </a:cubicBezTo>
                  <a:cubicBezTo>
                    <a:pt x="736" y="778"/>
                    <a:pt x="736" y="778"/>
                    <a:pt x="735" y="778"/>
                  </a:cubicBezTo>
                  <a:cubicBezTo>
                    <a:pt x="735" y="778"/>
                    <a:pt x="735" y="778"/>
                    <a:pt x="735" y="778"/>
                  </a:cubicBezTo>
                  <a:cubicBezTo>
                    <a:pt x="735" y="778"/>
                    <a:pt x="735" y="778"/>
                    <a:pt x="735" y="778"/>
                  </a:cubicBezTo>
                  <a:cubicBezTo>
                    <a:pt x="735" y="778"/>
                    <a:pt x="735" y="778"/>
                    <a:pt x="735" y="778"/>
                  </a:cubicBezTo>
                  <a:cubicBezTo>
                    <a:pt x="734" y="779"/>
                    <a:pt x="734" y="779"/>
                    <a:pt x="734" y="779"/>
                  </a:cubicBezTo>
                  <a:cubicBezTo>
                    <a:pt x="734" y="779"/>
                    <a:pt x="733" y="779"/>
                    <a:pt x="733" y="779"/>
                  </a:cubicBezTo>
                  <a:cubicBezTo>
                    <a:pt x="733" y="780"/>
                    <a:pt x="733" y="781"/>
                    <a:pt x="732" y="781"/>
                  </a:cubicBezTo>
                  <a:cubicBezTo>
                    <a:pt x="732" y="781"/>
                    <a:pt x="732" y="781"/>
                    <a:pt x="732" y="781"/>
                  </a:cubicBezTo>
                  <a:cubicBezTo>
                    <a:pt x="731" y="781"/>
                    <a:pt x="730" y="781"/>
                    <a:pt x="729" y="782"/>
                  </a:cubicBezTo>
                  <a:cubicBezTo>
                    <a:pt x="729" y="781"/>
                    <a:pt x="729" y="781"/>
                    <a:pt x="729" y="781"/>
                  </a:cubicBezTo>
                  <a:cubicBezTo>
                    <a:pt x="729" y="781"/>
                    <a:pt x="729" y="780"/>
                    <a:pt x="729" y="780"/>
                  </a:cubicBezTo>
                  <a:cubicBezTo>
                    <a:pt x="729" y="780"/>
                    <a:pt x="729" y="780"/>
                    <a:pt x="729" y="780"/>
                  </a:cubicBezTo>
                  <a:cubicBezTo>
                    <a:pt x="728" y="780"/>
                    <a:pt x="727" y="781"/>
                    <a:pt x="727" y="782"/>
                  </a:cubicBezTo>
                  <a:cubicBezTo>
                    <a:pt x="727" y="782"/>
                    <a:pt x="727" y="783"/>
                    <a:pt x="727" y="783"/>
                  </a:cubicBezTo>
                  <a:cubicBezTo>
                    <a:pt x="727" y="783"/>
                    <a:pt x="727" y="783"/>
                    <a:pt x="727" y="783"/>
                  </a:cubicBezTo>
                  <a:cubicBezTo>
                    <a:pt x="726" y="784"/>
                    <a:pt x="723" y="786"/>
                    <a:pt x="723" y="786"/>
                  </a:cubicBezTo>
                  <a:close/>
                  <a:moveTo>
                    <a:pt x="725" y="788"/>
                  </a:moveTo>
                  <a:cubicBezTo>
                    <a:pt x="725" y="788"/>
                    <a:pt x="725" y="788"/>
                    <a:pt x="725" y="788"/>
                  </a:cubicBezTo>
                  <a:cubicBezTo>
                    <a:pt x="725" y="788"/>
                    <a:pt x="725" y="788"/>
                    <a:pt x="725" y="788"/>
                  </a:cubicBezTo>
                  <a:cubicBezTo>
                    <a:pt x="725" y="788"/>
                    <a:pt x="725" y="788"/>
                    <a:pt x="725" y="788"/>
                  </a:cubicBezTo>
                  <a:close/>
                  <a:moveTo>
                    <a:pt x="738" y="777"/>
                  </a:moveTo>
                  <a:cubicBezTo>
                    <a:pt x="738" y="777"/>
                    <a:pt x="737" y="778"/>
                    <a:pt x="737" y="777"/>
                  </a:cubicBezTo>
                  <a:cubicBezTo>
                    <a:pt x="737" y="777"/>
                    <a:pt x="737" y="777"/>
                    <a:pt x="738" y="777"/>
                  </a:cubicBezTo>
                  <a:close/>
                  <a:moveTo>
                    <a:pt x="742" y="777"/>
                  </a:moveTo>
                  <a:cubicBezTo>
                    <a:pt x="742" y="777"/>
                    <a:pt x="742" y="777"/>
                    <a:pt x="742" y="778"/>
                  </a:cubicBezTo>
                  <a:cubicBezTo>
                    <a:pt x="742" y="778"/>
                    <a:pt x="742" y="778"/>
                    <a:pt x="742" y="778"/>
                  </a:cubicBezTo>
                  <a:cubicBezTo>
                    <a:pt x="742" y="779"/>
                    <a:pt x="741" y="780"/>
                    <a:pt x="740" y="779"/>
                  </a:cubicBezTo>
                  <a:cubicBezTo>
                    <a:pt x="740" y="779"/>
                    <a:pt x="740" y="779"/>
                    <a:pt x="740" y="779"/>
                  </a:cubicBezTo>
                  <a:cubicBezTo>
                    <a:pt x="740" y="778"/>
                    <a:pt x="740" y="778"/>
                    <a:pt x="740" y="778"/>
                  </a:cubicBezTo>
                  <a:cubicBezTo>
                    <a:pt x="740" y="778"/>
                    <a:pt x="740" y="778"/>
                    <a:pt x="741" y="778"/>
                  </a:cubicBezTo>
                  <a:cubicBezTo>
                    <a:pt x="741" y="778"/>
                    <a:pt x="741" y="778"/>
                    <a:pt x="741" y="777"/>
                  </a:cubicBezTo>
                  <a:cubicBezTo>
                    <a:pt x="741" y="777"/>
                    <a:pt x="742" y="777"/>
                    <a:pt x="742" y="776"/>
                  </a:cubicBezTo>
                  <a:cubicBezTo>
                    <a:pt x="743" y="776"/>
                    <a:pt x="743" y="776"/>
                    <a:pt x="743" y="776"/>
                  </a:cubicBezTo>
                  <a:cubicBezTo>
                    <a:pt x="743" y="776"/>
                    <a:pt x="742" y="777"/>
                    <a:pt x="742" y="777"/>
                  </a:cubicBezTo>
                  <a:cubicBezTo>
                    <a:pt x="742" y="777"/>
                    <a:pt x="742" y="777"/>
                    <a:pt x="742" y="777"/>
                  </a:cubicBezTo>
                  <a:close/>
                  <a:moveTo>
                    <a:pt x="728" y="779"/>
                  </a:moveTo>
                  <a:cubicBezTo>
                    <a:pt x="727" y="780"/>
                    <a:pt x="728" y="779"/>
                    <a:pt x="728" y="779"/>
                  </a:cubicBezTo>
                  <a:cubicBezTo>
                    <a:pt x="728" y="779"/>
                    <a:pt x="728" y="779"/>
                    <a:pt x="728" y="779"/>
                  </a:cubicBezTo>
                  <a:close/>
                  <a:moveTo>
                    <a:pt x="771" y="778"/>
                  </a:moveTo>
                  <a:cubicBezTo>
                    <a:pt x="771" y="778"/>
                    <a:pt x="771" y="778"/>
                    <a:pt x="771" y="778"/>
                  </a:cubicBezTo>
                  <a:cubicBezTo>
                    <a:pt x="772" y="778"/>
                    <a:pt x="771" y="778"/>
                    <a:pt x="771" y="778"/>
                  </a:cubicBezTo>
                  <a:close/>
                  <a:moveTo>
                    <a:pt x="723" y="782"/>
                  </a:moveTo>
                  <a:cubicBezTo>
                    <a:pt x="723" y="783"/>
                    <a:pt x="723" y="783"/>
                    <a:pt x="722" y="783"/>
                  </a:cubicBezTo>
                  <a:cubicBezTo>
                    <a:pt x="722" y="782"/>
                    <a:pt x="723" y="782"/>
                    <a:pt x="723" y="782"/>
                  </a:cubicBezTo>
                  <a:close/>
                  <a:moveTo>
                    <a:pt x="208" y="836"/>
                  </a:moveTo>
                  <a:cubicBezTo>
                    <a:pt x="208" y="838"/>
                    <a:pt x="204" y="838"/>
                    <a:pt x="203" y="839"/>
                  </a:cubicBezTo>
                  <a:cubicBezTo>
                    <a:pt x="203" y="837"/>
                    <a:pt x="205" y="838"/>
                    <a:pt x="205" y="837"/>
                  </a:cubicBezTo>
                  <a:cubicBezTo>
                    <a:pt x="205" y="837"/>
                    <a:pt x="209" y="834"/>
                    <a:pt x="208" y="836"/>
                  </a:cubicBezTo>
                  <a:close/>
                  <a:moveTo>
                    <a:pt x="741" y="1035"/>
                  </a:moveTo>
                  <a:cubicBezTo>
                    <a:pt x="741" y="1036"/>
                    <a:pt x="741" y="1035"/>
                    <a:pt x="741" y="1035"/>
                  </a:cubicBezTo>
                  <a:cubicBezTo>
                    <a:pt x="741" y="1036"/>
                    <a:pt x="741" y="1035"/>
                    <a:pt x="741" y="1035"/>
                  </a:cubicBezTo>
                  <a:close/>
                  <a:moveTo>
                    <a:pt x="752" y="1041"/>
                  </a:moveTo>
                  <a:cubicBezTo>
                    <a:pt x="752" y="1041"/>
                    <a:pt x="752" y="1041"/>
                    <a:pt x="752" y="1041"/>
                  </a:cubicBezTo>
                  <a:cubicBezTo>
                    <a:pt x="752" y="1041"/>
                    <a:pt x="752" y="1041"/>
                    <a:pt x="752" y="1041"/>
                  </a:cubicBezTo>
                  <a:cubicBezTo>
                    <a:pt x="750" y="1042"/>
                    <a:pt x="746" y="1040"/>
                    <a:pt x="745" y="1039"/>
                  </a:cubicBezTo>
                  <a:cubicBezTo>
                    <a:pt x="745" y="1039"/>
                    <a:pt x="754" y="1040"/>
                    <a:pt x="754" y="1040"/>
                  </a:cubicBezTo>
                  <a:cubicBezTo>
                    <a:pt x="754" y="1041"/>
                    <a:pt x="752" y="1041"/>
                    <a:pt x="752" y="1041"/>
                  </a:cubicBezTo>
                  <a:close/>
                  <a:moveTo>
                    <a:pt x="751" y="1035"/>
                  </a:moveTo>
                  <a:cubicBezTo>
                    <a:pt x="751" y="1036"/>
                    <a:pt x="749" y="1036"/>
                    <a:pt x="749" y="1036"/>
                  </a:cubicBezTo>
                  <a:cubicBezTo>
                    <a:pt x="748" y="1036"/>
                    <a:pt x="747" y="1035"/>
                    <a:pt x="747" y="1034"/>
                  </a:cubicBezTo>
                  <a:cubicBezTo>
                    <a:pt x="745" y="1035"/>
                    <a:pt x="746" y="1033"/>
                    <a:pt x="745" y="1034"/>
                  </a:cubicBezTo>
                  <a:cubicBezTo>
                    <a:pt x="744" y="1031"/>
                    <a:pt x="750" y="1035"/>
                    <a:pt x="751" y="1035"/>
                  </a:cubicBezTo>
                  <a:close/>
                  <a:moveTo>
                    <a:pt x="666" y="1100"/>
                  </a:moveTo>
                  <a:cubicBezTo>
                    <a:pt x="666" y="1100"/>
                    <a:pt x="666" y="1101"/>
                    <a:pt x="666" y="1101"/>
                  </a:cubicBezTo>
                  <a:cubicBezTo>
                    <a:pt x="665" y="1101"/>
                    <a:pt x="664" y="1102"/>
                    <a:pt x="663" y="1102"/>
                  </a:cubicBezTo>
                  <a:cubicBezTo>
                    <a:pt x="663" y="1102"/>
                    <a:pt x="663" y="1102"/>
                    <a:pt x="663" y="1102"/>
                  </a:cubicBezTo>
                  <a:cubicBezTo>
                    <a:pt x="662" y="1101"/>
                    <a:pt x="665" y="1100"/>
                    <a:pt x="666" y="1099"/>
                  </a:cubicBezTo>
                  <a:cubicBezTo>
                    <a:pt x="666" y="1099"/>
                    <a:pt x="666" y="1100"/>
                    <a:pt x="666" y="1099"/>
                  </a:cubicBezTo>
                  <a:cubicBezTo>
                    <a:pt x="667" y="1100"/>
                    <a:pt x="666" y="1100"/>
                    <a:pt x="666" y="1100"/>
                  </a:cubicBezTo>
                  <a:close/>
                  <a:moveTo>
                    <a:pt x="680" y="1011"/>
                  </a:moveTo>
                  <a:cubicBezTo>
                    <a:pt x="680" y="1011"/>
                    <a:pt x="680" y="1011"/>
                    <a:pt x="680" y="1011"/>
                  </a:cubicBezTo>
                  <a:cubicBezTo>
                    <a:pt x="680" y="1011"/>
                    <a:pt x="679" y="1010"/>
                    <a:pt x="680" y="1010"/>
                  </a:cubicBezTo>
                  <a:cubicBezTo>
                    <a:pt x="680" y="1010"/>
                    <a:pt x="680" y="1010"/>
                    <a:pt x="680" y="1011"/>
                  </a:cubicBezTo>
                  <a:close/>
                  <a:moveTo>
                    <a:pt x="690" y="1000"/>
                  </a:moveTo>
                  <a:cubicBezTo>
                    <a:pt x="690" y="1000"/>
                    <a:pt x="689" y="1002"/>
                    <a:pt x="689" y="1002"/>
                  </a:cubicBezTo>
                  <a:cubicBezTo>
                    <a:pt x="688" y="1001"/>
                    <a:pt x="690" y="1000"/>
                    <a:pt x="689" y="1000"/>
                  </a:cubicBezTo>
                  <a:cubicBezTo>
                    <a:pt x="689" y="1000"/>
                    <a:pt x="689" y="999"/>
                    <a:pt x="689" y="998"/>
                  </a:cubicBezTo>
                  <a:cubicBezTo>
                    <a:pt x="689" y="998"/>
                    <a:pt x="690" y="1000"/>
                    <a:pt x="690" y="1000"/>
                  </a:cubicBezTo>
                  <a:close/>
                  <a:moveTo>
                    <a:pt x="688" y="1002"/>
                  </a:moveTo>
                  <a:cubicBezTo>
                    <a:pt x="689" y="1002"/>
                    <a:pt x="689" y="1003"/>
                    <a:pt x="689" y="1003"/>
                  </a:cubicBezTo>
                  <a:cubicBezTo>
                    <a:pt x="689" y="1003"/>
                    <a:pt x="688" y="1002"/>
                    <a:pt x="688" y="1002"/>
                  </a:cubicBezTo>
                  <a:cubicBezTo>
                    <a:pt x="688" y="1002"/>
                    <a:pt x="688" y="1002"/>
                    <a:pt x="688" y="1002"/>
                  </a:cubicBezTo>
                  <a:close/>
                  <a:moveTo>
                    <a:pt x="690" y="1003"/>
                  </a:moveTo>
                  <a:cubicBezTo>
                    <a:pt x="690" y="1003"/>
                    <a:pt x="690" y="1004"/>
                    <a:pt x="689" y="1004"/>
                  </a:cubicBezTo>
                  <a:cubicBezTo>
                    <a:pt x="689" y="1004"/>
                    <a:pt x="689" y="1003"/>
                    <a:pt x="689" y="1003"/>
                  </a:cubicBezTo>
                  <a:cubicBezTo>
                    <a:pt x="689" y="1003"/>
                    <a:pt x="689" y="1003"/>
                    <a:pt x="690" y="1003"/>
                  </a:cubicBezTo>
                  <a:close/>
                  <a:moveTo>
                    <a:pt x="662" y="1086"/>
                  </a:moveTo>
                  <a:cubicBezTo>
                    <a:pt x="662" y="1087"/>
                    <a:pt x="659" y="1087"/>
                    <a:pt x="658" y="1087"/>
                  </a:cubicBezTo>
                  <a:cubicBezTo>
                    <a:pt x="657" y="1087"/>
                    <a:pt x="655" y="1088"/>
                    <a:pt x="654" y="1088"/>
                  </a:cubicBezTo>
                  <a:cubicBezTo>
                    <a:pt x="654" y="1088"/>
                    <a:pt x="654" y="1088"/>
                    <a:pt x="654" y="1088"/>
                  </a:cubicBezTo>
                  <a:cubicBezTo>
                    <a:pt x="653" y="1088"/>
                    <a:pt x="653" y="1088"/>
                    <a:pt x="652" y="1088"/>
                  </a:cubicBezTo>
                  <a:cubicBezTo>
                    <a:pt x="652" y="1089"/>
                    <a:pt x="650" y="1089"/>
                    <a:pt x="649" y="1088"/>
                  </a:cubicBezTo>
                  <a:cubicBezTo>
                    <a:pt x="648" y="1089"/>
                    <a:pt x="647" y="1088"/>
                    <a:pt x="647" y="1088"/>
                  </a:cubicBezTo>
                  <a:cubicBezTo>
                    <a:pt x="646" y="1088"/>
                    <a:pt x="646" y="1088"/>
                    <a:pt x="646" y="1088"/>
                  </a:cubicBezTo>
                  <a:cubicBezTo>
                    <a:pt x="645" y="1088"/>
                    <a:pt x="645" y="1088"/>
                    <a:pt x="645" y="1088"/>
                  </a:cubicBezTo>
                  <a:cubicBezTo>
                    <a:pt x="645" y="1088"/>
                    <a:pt x="644" y="1088"/>
                    <a:pt x="644" y="1088"/>
                  </a:cubicBezTo>
                  <a:cubicBezTo>
                    <a:pt x="643" y="1088"/>
                    <a:pt x="642" y="1088"/>
                    <a:pt x="642" y="1087"/>
                  </a:cubicBezTo>
                  <a:cubicBezTo>
                    <a:pt x="642" y="1086"/>
                    <a:pt x="642" y="1086"/>
                    <a:pt x="642" y="1086"/>
                  </a:cubicBezTo>
                  <a:cubicBezTo>
                    <a:pt x="642" y="1086"/>
                    <a:pt x="643" y="1086"/>
                    <a:pt x="642" y="1085"/>
                  </a:cubicBezTo>
                  <a:cubicBezTo>
                    <a:pt x="643" y="1086"/>
                    <a:pt x="645" y="1084"/>
                    <a:pt x="646" y="1084"/>
                  </a:cubicBezTo>
                  <a:cubicBezTo>
                    <a:pt x="646" y="1084"/>
                    <a:pt x="648" y="1084"/>
                    <a:pt x="647" y="1084"/>
                  </a:cubicBezTo>
                  <a:cubicBezTo>
                    <a:pt x="648" y="1085"/>
                    <a:pt x="649" y="1085"/>
                    <a:pt x="650" y="1085"/>
                  </a:cubicBezTo>
                  <a:cubicBezTo>
                    <a:pt x="651" y="1085"/>
                    <a:pt x="652" y="1086"/>
                    <a:pt x="653" y="1086"/>
                  </a:cubicBezTo>
                  <a:cubicBezTo>
                    <a:pt x="654" y="1086"/>
                    <a:pt x="655" y="1086"/>
                    <a:pt x="655" y="1086"/>
                  </a:cubicBezTo>
                  <a:cubicBezTo>
                    <a:pt x="656" y="1086"/>
                    <a:pt x="656" y="1085"/>
                    <a:pt x="657" y="1085"/>
                  </a:cubicBezTo>
                  <a:cubicBezTo>
                    <a:pt x="657" y="1086"/>
                    <a:pt x="659" y="1087"/>
                    <a:pt x="660" y="1086"/>
                  </a:cubicBezTo>
                  <a:cubicBezTo>
                    <a:pt x="660" y="1086"/>
                    <a:pt x="660" y="1086"/>
                    <a:pt x="660" y="1085"/>
                  </a:cubicBezTo>
                  <a:cubicBezTo>
                    <a:pt x="661" y="1085"/>
                    <a:pt x="661" y="1085"/>
                    <a:pt x="662" y="1085"/>
                  </a:cubicBezTo>
                  <a:cubicBezTo>
                    <a:pt x="662" y="1085"/>
                    <a:pt x="663" y="1083"/>
                    <a:pt x="663" y="1083"/>
                  </a:cubicBezTo>
                  <a:cubicBezTo>
                    <a:pt x="663" y="1083"/>
                    <a:pt x="662" y="1084"/>
                    <a:pt x="662" y="1084"/>
                  </a:cubicBezTo>
                  <a:cubicBezTo>
                    <a:pt x="662" y="1083"/>
                    <a:pt x="662" y="1083"/>
                    <a:pt x="662" y="1083"/>
                  </a:cubicBezTo>
                  <a:cubicBezTo>
                    <a:pt x="663" y="1083"/>
                    <a:pt x="663" y="1083"/>
                    <a:pt x="663" y="1083"/>
                  </a:cubicBezTo>
                  <a:cubicBezTo>
                    <a:pt x="664" y="1085"/>
                    <a:pt x="662" y="1084"/>
                    <a:pt x="662" y="1086"/>
                  </a:cubicBezTo>
                  <a:cubicBezTo>
                    <a:pt x="662" y="1086"/>
                    <a:pt x="662" y="1086"/>
                    <a:pt x="662" y="1086"/>
                  </a:cubicBezTo>
                  <a:close/>
                  <a:moveTo>
                    <a:pt x="678" y="1090"/>
                  </a:moveTo>
                  <a:cubicBezTo>
                    <a:pt x="678" y="1091"/>
                    <a:pt x="677" y="1090"/>
                    <a:pt x="677" y="1091"/>
                  </a:cubicBezTo>
                  <a:cubicBezTo>
                    <a:pt x="677" y="1091"/>
                    <a:pt x="677" y="1092"/>
                    <a:pt x="678" y="1092"/>
                  </a:cubicBezTo>
                  <a:cubicBezTo>
                    <a:pt x="677" y="1093"/>
                    <a:pt x="676" y="1095"/>
                    <a:pt x="675" y="1095"/>
                  </a:cubicBezTo>
                  <a:cubicBezTo>
                    <a:pt x="672" y="1097"/>
                    <a:pt x="669" y="1098"/>
                    <a:pt x="667" y="1098"/>
                  </a:cubicBezTo>
                  <a:cubicBezTo>
                    <a:pt x="667" y="1098"/>
                    <a:pt x="667" y="1098"/>
                    <a:pt x="667" y="1098"/>
                  </a:cubicBezTo>
                  <a:cubicBezTo>
                    <a:pt x="667" y="1098"/>
                    <a:pt x="667" y="1097"/>
                    <a:pt x="668" y="1097"/>
                  </a:cubicBezTo>
                  <a:cubicBezTo>
                    <a:pt x="668" y="1097"/>
                    <a:pt x="668" y="1097"/>
                    <a:pt x="668" y="1096"/>
                  </a:cubicBezTo>
                  <a:cubicBezTo>
                    <a:pt x="669" y="1096"/>
                    <a:pt x="667" y="1096"/>
                    <a:pt x="667" y="1096"/>
                  </a:cubicBezTo>
                  <a:cubicBezTo>
                    <a:pt x="667" y="1096"/>
                    <a:pt x="667" y="1095"/>
                    <a:pt x="667" y="1095"/>
                  </a:cubicBezTo>
                  <a:cubicBezTo>
                    <a:pt x="668" y="1095"/>
                    <a:pt x="668" y="1094"/>
                    <a:pt x="668" y="1093"/>
                  </a:cubicBezTo>
                  <a:cubicBezTo>
                    <a:pt x="668" y="1093"/>
                    <a:pt x="668" y="1093"/>
                    <a:pt x="668" y="1093"/>
                  </a:cubicBezTo>
                  <a:cubicBezTo>
                    <a:pt x="669" y="1093"/>
                    <a:pt x="670" y="1092"/>
                    <a:pt x="670" y="1091"/>
                  </a:cubicBezTo>
                  <a:cubicBezTo>
                    <a:pt x="671" y="1091"/>
                    <a:pt x="672" y="1093"/>
                    <a:pt x="673" y="1092"/>
                  </a:cubicBezTo>
                  <a:cubicBezTo>
                    <a:pt x="673" y="1092"/>
                    <a:pt x="674" y="1090"/>
                    <a:pt x="674" y="1090"/>
                  </a:cubicBezTo>
                  <a:cubicBezTo>
                    <a:pt x="674" y="1090"/>
                    <a:pt x="674" y="1090"/>
                    <a:pt x="674" y="1090"/>
                  </a:cubicBezTo>
                  <a:cubicBezTo>
                    <a:pt x="675" y="1090"/>
                    <a:pt x="675" y="1090"/>
                    <a:pt x="675" y="1089"/>
                  </a:cubicBezTo>
                  <a:cubicBezTo>
                    <a:pt x="675" y="1089"/>
                    <a:pt x="675" y="1089"/>
                    <a:pt x="675" y="1089"/>
                  </a:cubicBezTo>
                  <a:cubicBezTo>
                    <a:pt x="676" y="1089"/>
                    <a:pt x="676" y="1089"/>
                    <a:pt x="676" y="1089"/>
                  </a:cubicBezTo>
                  <a:cubicBezTo>
                    <a:pt x="677" y="1089"/>
                    <a:pt x="676" y="1089"/>
                    <a:pt x="678" y="1089"/>
                  </a:cubicBezTo>
                  <a:cubicBezTo>
                    <a:pt x="678" y="1089"/>
                    <a:pt x="678" y="1090"/>
                    <a:pt x="678" y="1090"/>
                  </a:cubicBezTo>
                  <a:close/>
                  <a:moveTo>
                    <a:pt x="699" y="1013"/>
                  </a:moveTo>
                  <a:cubicBezTo>
                    <a:pt x="700" y="1012"/>
                    <a:pt x="702" y="1010"/>
                    <a:pt x="702" y="1012"/>
                  </a:cubicBezTo>
                  <a:cubicBezTo>
                    <a:pt x="702" y="1013"/>
                    <a:pt x="700" y="1015"/>
                    <a:pt x="699" y="1015"/>
                  </a:cubicBezTo>
                  <a:cubicBezTo>
                    <a:pt x="699" y="1014"/>
                    <a:pt x="699" y="1014"/>
                    <a:pt x="699" y="1013"/>
                  </a:cubicBezTo>
                  <a:close/>
                  <a:moveTo>
                    <a:pt x="679" y="1041"/>
                  </a:moveTo>
                  <a:cubicBezTo>
                    <a:pt x="679" y="1041"/>
                    <a:pt x="674" y="1042"/>
                    <a:pt x="673" y="1042"/>
                  </a:cubicBezTo>
                  <a:cubicBezTo>
                    <a:pt x="674" y="1040"/>
                    <a:pt x="672" y="1039"/>
                    <a:pt x="676" y="1040"/>
                  </a:cubicBezTo>
                  <a:cubicBezTo>
                    <a:pt x="676" y="1040"/>
                    <a:pt x="678" y="1040"/>
                    <a:pt x="678" y="1040"/>
                  </a:cubicBezTo>
                  <a:cubicBezTo>
                    <a:pt x="678" y="1040"/>
                    <a:pt x="679" y="1041"/>
                    <a:pt x="679" y="1041"/>
                  </a:cubicBezTo>
                  <a:cubicBezTo>
                    <a:pt x="679" y="1040"/>
                    <a:pt x="679" y="1040"/>
                    <a:pt x="679" y="1040"/>
                  </a:cubicBezTo>
                  <a:cubicBezTo>
                    <a:pt x="679" y="1040"/>
                    <a:pt x="679" y="1041"/>
                    <a:pt x="679" y="1041"/>
                  </a:cubicBezTo>
                  <a:close/>
                  <a:moveTo>
                    <a:pt x="689" y="1080"/>
                  </a:moveTo>
                  <a:cubicBezTo>
                    <a:pt x="690" y="1081"/>
                    <a:pt x="683" y="1082"/>
                    <a:pt x="682" y="1082"/>
                  </a:cubicBezTo>
                  <a:cubicBezTo>
                    <a:pt x="683" y="1082"/>
                    <a:pt x="685" y="1080"/>
                    <a:pt x="686" y="1080"/>
                  </a:cubicBezTo>
                  <a:cubicBezTo>
                    <a:pt x="687" y="1080"/>
                    <a:pt x="688" y="1079"/>
                    <a:pt x="689" y="1080"/>
                  </a:cubicBezTo>
                  <a:close/>
                  <a:moveTo>
                    <a:pt x="684" y="1043"/>
                  </a:moveTo>
                  <a:cubicBezTo>
                    <a:pt x="683" y="1044"/>
                    <a:pt x="685" y="1045"/>
                    <a:pt x="684" y="1045"/>
                  </a:cubicBezTo>
                  <a:cubicBezTo>
                    <a:pt x="683" y="1043"/>
                    <a:pt x="684" y="1042"/>
                    <a:pt x="684" y="1043"/>
                  </a:cubicBezTo>
                  <a:close/>
                  <a:moveTo>
                    <a:pt x="692" y="1051"/>
                  </a:moveTo>
                  <a:cubicBezTo>
                    <a:pt x="694" y="1053"/>
                    <a:pt x="689" y="1054"/>
                    <a:pt x="688" y="1054"/>
                  </a:cubicBezTo>
                  <a:cubicBezTo>
                    <a:pt x="679" y="1052"/>
                    <a:pt x="688" y="1047"/>
                    <a:pt x="692" y="1051"/>
                  </a:cubicBezTo>
                  <a:close/>
                  <a:moveTo>
                    <a:pt x="681" y="1083"/>
                  </a:moveTo>
                  <a:cubicBezTo>
                    <a:pt x="681" y="1083"/>
                    <a:pt x="681" y="1084"/>
                    <a:pt x="681" y="1084"/>
                  </a:cubicBezTo>
                  <a:cubicBezTo>
                    <a:pt x="680" y="1084"/>
                    <a:pt x="681" y="1084"/>
                    <a:pt x="681" y="1083"/>
                  </a:cubicBezTo>
                  <a:close/>
                  <a:moveTo>
                    <a:pt x="680" y="1004"/>
                  </a:moveTo>
                  <a:cubicBezTo>
                    <a:pt x="680" y="1004"/>
                    <a:pt x="680" y="1004"/>
                    <a:pt x="680" y="1004"/>
                  </a:cubicBezTo>
                  <a:cubicBezTo>
                    <a:pt x="680" y="1003"/>
                    <a:pt x="682" y="1006"/>
                    <a:pt x="681" y="1006"/>
                  </a:cubicBezTo>
                  <a:cubicBezTo>
                    <a:pt x="681" y="1006"/>
                    <a:pt x="681" y="1005"/>
                    <a:pt x="680" y="1004"/>
                  </a:cubicBezTo>
                  <a:close/>
                  <a:moveTo>
                    <a:pt x="683" y="1041"/>
                  </a:moveTo>
                  <a:cubicBezTo>
                    <a:pt x="682" y="1042"/>
                    <a:pt x="678" y="1041"/>
                    <a:pt x="681" y="1041"/>
                  </a:cubicBezTo>
                  <a:cubicBezTo>
                    <a:pt x="682" y="1040"/>
                    <a:pt x="686" y="1041"/>
                    <a:pt x="686" y="1041"/>
                  </a:cubicBezTo>
                  <a:cubicBezTo>
                    <a:pt x="685" y="1042"/>
                    <a:pt x="683" y="1041"/>
                    <a:pt x="683" y="1041"/>
                  </a:cubicBezTo>
                  <a:close/>
                  <a:moveTo>
                    <a:pt x="711" y="1034"/>
                  </a:moveTo>
                  <a:cubicBezTo>
                    <a:pt x="711" y="1033"/>
                    <a:pt x="713" y="1033"/>
                    <a:pt x="714" y="1034"/>
                  </a:cubicBezTo>
                  <a:cubicBezTo>
                    <a:pt x="714" y="1035"/>
                    <a:pt x="711" y="1034"/>
                    <a:pt x="711" y="1034"/>
                  </a:cubicBezTo>
                  <a:close/>
                  <a:moveTo>
                    <a:pt x="717" y="1079"/>
                  </a:moveTo>
                  <a:cubicBezTo>
                    <a:pt x="717" y="1079"/>
                    <a:pt x="717" y="1079"/>
                    <a:pt x="717" y="1079"/>
                  </a:cubicBezTo>
                  <a:cubicBezTo>
                    <a:pt x="716" y="1079"/>
                    <a:pt x="718" y="1078"/>
                    <a:pt x="718" y="1078"/>
                  </a:cubicBezTo>
                  <a:cubicBezTo>
                    <a:pt x="718" y="1079"/>
                    <a:pt x="718" y="1079"/>
                    <a:pt x="717" y="1079"/>
                  </a:cubicBezTo>
                  <a:close/>
                  <a:moveTo>
                    <a:pt x="695" y="1051"/>
                  </a:moveTo>
                  <a:cubicBezTo>
                    <a:pt x="695" y="1051"/>
                    <a:pt x="694" y="1051"/>
                    <a:pt x="694" y="1050"/>
                  </a:cubicBezTo>
                  <a:cubicBezTo>
                    <a:pt x="694" y="1050"/>
                    <a:pt x="695" y="1051"/>
                    <a:pt x="695" y="1051"/>
                  </a:cubicBezTo>
                  <a:close/>
                  <a:moveTo>
                    <a:pt x="693" y="1032"/>
                  </a:moveTo>
                  <a:cubicBezTo>
                    <a:pt x="692" y="1031"/>
                    <a:pt x="696" y="1031"/>
                    <a:pt x="696" y="1033"/>
                  </a:cubicBezTo>
                  <a:cubicBezTo>
                    <a:pt x="696" y="1034"/>
                    <a:pt x="695" y="1034"/>
                    <a:pt x="694" y="1034"/>
                  </a:cubicBezTo>
                  <a:cubicBezTo>
                    <a:pt x="693" y="1034"/>
                    <a:pt x="693" y="1033"/>
                    <a:pt x="693" y="1032"/>
                  </a:cubicBezTo>
                  <a:close/>
                  <a:moveTo>
                    <a:pt x="691" y="1032"/>
                  </a:moveTo>
                  <a:cubicBezTo>
                    <a:pt x="691" y="1029"/>
                    <a:pt x="692" y="1032"/>
                    <a:pt x="692" y="1032"/>
                  </a:cubicBezTo>
                  <a:cubicBezTo>
                    <a:pt x="691" y="1032"/>
                    <a:pt x="691" y="1032"/>
                    <a:pt x="691" y="1032"/>
                  </a:cubicBezTo>
                  <a:close/>
                  <a:moveTo>
                    <a:pt x="694" y="1079"/>
                  </a:moveTo>
                  <a:cubicBezTo>
                    <a:pt x="694" y="1079"/>
                    <a:pt x="693" y="1080"/>
                    <a:pt x="693" y="1080"/>
                  </a:cubicBezTo>
                  <a:cubicBezTo>
                    <a:pt x="692" y="1079"/>
                    <a:pt x="694" y="1079"/>
                    <a:pt x="694" y="1079"/>
                  </a:cubicBezTo>
                  <a:close/>
                  <a:moveTo>
                    <a:pt x="696" y="1050"/>
                  </a:moveTo>
                  <a:cubicBezTo>
                    <a:pt x="696" y="1051"/>
                    <a:pt x="695" y="1050"/>
                    <a:pt x="695" y="1050"/>
                  </a:cubicBezTo>
                  <a:cubicBezTo>
                    <a:pt x="695" y="1050"/>
                    <a:pt x="696" y="1049"/>
                    <a:pt x="696" y="1050"/>
                  </a:cubicBezTo>
                  <a:close/>
                  <a:moveTo>
                    <a:pt x="732" y="1064"/>
                  </a:moveTo>
                  <a:cubicBezTo>
                    <a:pt x="732" y="1065"/>
                    <a:pt x="731" y="1068"/>
                    <a:pt x="729" y="1069"/>
                  </a:cubicBezTo>
                  <a:cubicBezTo>
                    <a:pt x="729" y="1068"/>
                    <a:pt x="732" y="1064"/>
                    <a:pt x="732" y="1064"/>
                  </a:cubicBezTo>
                  <a:close/>
                  <a:moveTo>
                    <a:pt x="723" y="1077"/>
                  </a:moveTo>
                  <a:cubicBezTo>
                    <a:pt x="724" y="1077"/>
                    <a:pt x="722" y="1077"/>
                    <a:pt x="722" y="1077"/>
                  </a:cubicBezTo>
                  <a:cubicBezTo>
                    <a:pt x="721" y="1078"/>
                    <a:pt x="722" y="1077"/>
                    <a:pt x="722" y="1078"/>
                  </a:cubicBezTo>
                  <a:cubicBezTo>
                    <a:pt x="721" y="1080"/>
                    <a:pt x="720" y="1082"/>
                    <a:pt x="719" y="1083"/>
                  </a:cubicBezTo>
                  <a:cubicBezTo>
                    <a:pt x="719" y="1082"/>
                    <a:pt x="717" y="1082"/>
                    <a:pt x="718" y="1080"/>
                  </a:cubicBezTo>
                  <a:cubicBezTo>
                    <a:pt x="718" y="1080"/>
                    <a:pt x="718" y="1080"/>
                    <a:pt x="718" y="1080"/>
                  </a:cubicBezTo>
                  <a:cubicBezTo>
                    <a:pt x="718" y="1080"/>
                    <a:pt x="719" y="1080"/>
                    <a:pt x="719" y="1080"/>
                  </a:cubicBezTo>
                  <a:cubicBezTo>
                    <a:pt x="719" y="1079"/>
                    <a:pt x="719" y="1078"/>
                    <a:pt x="721" y="1077"/>
                  </a:cubicBezTo>
                  <a:cubicBezTo>
                    <a:pt x="721" y="1077"/>
                    <a:pt x="723" y="1075"/>
                    <a:pt x="723" y="1077"/>
                  </a:cubicBezTo>
                  <a:close/>
                  <a:moveTo>
                    <a:pt x="732" y="1057"/>
                  </a:moveTo>
                  <a:cubicBezTo>
                    <a:pt x="732" y="1057"/>
                    <a:pt x="732" y="1057"/>
                    <a:pt x="732" y="1057"/>
                  </a:cubicBezTo>
                  <a:cubicBezTo>
                    <a:pt x="732" y="1057"/>
                    <a:pt x="731" y="1057"/>
                    <a:pt x="731" y="1056"/>
                  </a:cubicBezTo>
                  <a:cubicBezTo>
                    <a:pt x="731" y="1057"/>
                    <a:pt x="732" y="1057"/>
                    <a:pt x="732" y="1057"/>
                  </a:cubicBezTo>
                  <a:close/>
                  <a:moveTo>
                    <a:pt x="729" y="1066"/>
                  </a:moveTo>
                  <a:cubicBezTo>
                    <a:pt x="730" y="1066"/>
                    <a:pt x="729" y="1067"/>
                    <a:pt x="729" y="1067"/>
                  </a:cubicBezTo>
                  <a:cubicBezTo>
                    <a:pt x="729" y="1067"/>
                    <a:pt x="730" y="1068"/>
                    <a:pt x="729" y="1068"/>
                  </a:cubicBezTo>
                  <a:cubicBezTo>
                    <a:pt x="728" y="1068"/>
                    <a:pt x="728" y="1067"/>
                    <a:pt x="729" y="1068"/>
                  </a:cubicBezTo>
                  <a:cubicBezTo>
                    <a:pt x="728" y="1068"/>
                    <a:pt x="728" y="1064"/>
                    <a:pt x="729" y="1066"/>
                  </a:cubicBezTo>
                  <a:close/>
                  <a:moveTo>
                    <a:pt x="692" y="1033"/>
                  </a:moveTo>
                  <a:cubicBezTo>
                    <a:pt x="692" y="1034"/>
                    <a:pt x="691" y="1033"/>
                    <a:pt x="692" y="1033"/>
                  </a:cubicBezTo>
                  <a:cubicBezTo>
                    <a:pt x="692" y="1033"/>
                    <a:pt x="692" y="1033"/>
                    <a:pt x="692" y="1033"/>
                  </a:cubicBezTo>
                  <a:close/>
                  <a:moveTo>
                    <a:pt x="718" y="1083"/>
                  </a:moveTo>
                  <a:cubicBezTo>
                    <a:pt x="718" y="1083"/>
                    <a:pt x="716" y="1085"/>
                    <a:pt x="716" y="1085"/>
                  </a:cubicBezTo>
                  <a:cubicBezTo>
                    <a:pt x="715" y="1083"/>
                    <a:pt x="718" y="1083"/>
                    <a:pt x="718" y="1083"/>
                  </a:cubicBezTo>
                  <a:close/>
                  <a:moveTo>
                    <a:pt x="702" y="1052"/>
                  </a:moveTo>
                  <a:cubicBezTo>
                    <a:pt x="702" y="1053"/>
                    <a:pt x="702" y="1053"/>
                    <a:pt x="701" y="1053"/>
                  </a:cubicBezTo>
                  <a:cubicBezTo>
                    <a:pt x="701" y="1052"/>
                    <a:pt x="701" y="1052"/>
                    <a:pt x="701" y="1052"/>
                  </a:cubicBezTo>
                  <a:cubicBezTo>
                    <a:pt x="701" y="1052"/>
                    <a:pt x="702" y="1052"/>
                    <a:pt x="702" y="1052"/>
                  </a:cubicBezTo>
                  <a:close/>
                  <a:moveTo>
                    <a:pt x="709" y="1082"/>
                  </a:moveTo>
                  <a:cubicBezTo>
                    <a:pt x="710" y="1084"/>
                    <a:pt x="708" y="1079"/>
                    <a:pt x="709" y="1082"/>
                  </a:cubicBezTo>
                  <a:cubicBezTo>
                    <a:pt x="710" y="1082"/>
                    <a:pt x="709" y="1081"/>
                    <a:pt x="709" y="1082"/>
                  </a:cubicBezTo>
                  <a:close/>
                  <a:moveTo>
                    <a:pt x="716" y="1054"/>
                  </a:moveTo>
                  <a:cubicBezTo>
                    <a:pt x="708" y="1051"/>
                    <a:pt x="703" y="1052"/>
                    <a:pt x="698" y="1049"/>
                  </a:cubicBezTo>
                  <a:cubicBezTo>
                    <a:pt x="698" y="1049"/>
                    <a:pt x="697" y="1051"/>
                    <a:pt x="697" y="1052"/>
                  </a:cubicBezTo>
                  <a:cubicBezTo>
                    <a:pt x="698" y="1051"/>
                    <a:pt x="698" y="1049"/>
                    <a:pt x="700" y="1048"/>
                  </a:cubicBezTo>
                  <a:cubicBezTo>
                    <a:pt x="701" y="1046"/>
                    <a:pt x="703" y="1047"/>
                    <a:pt x="705" y="1048"/>
                  </a:cubicBezTo>
                  <a:cubicBezTo>
                    <a:pt x="708" y="1048"/>
                    <a:pt x="710" y="1049"/>
                    <a:pt x="712" y="1050"/>
                  </a:cubicBezTo>
                  <a:cubicBezTo>
                    <a:pt x="713" y="1050"/>
                    <a:pt x="715" y="1051"/>
                    <a:pt x="716" y="1052"/>
                  </a:cubicBezTo>
                  <a:cubicBezTo>
                    <a:pt x="716" y="1052"/>
                    <a:pt x="717" y="1054"/>
                    <a:pt x="716" y="1054"/>
                  </a:cubicBezTo>
                  <a:close/>
                  <a:moveTo>
                    <a:pt x="699" y="1084"/>
                  </a:moveTo>
                  <a:cubicBezTo>
                    <a:pt x="698" y="1085"/>
                    <a:pt x="698" y="1084"/>
                    <a:pt x="698" y="1084"/>
                  </a:cubicBezTo>
                  <a:cubicBezTo>
                    <a:pt x="698" y="1084"/>
                    <a:pt x="699" y="1084"/>
                    <a:pt x="699" y="1084"/>
                  </a:cubicBezTo>
                  <a:close/>
                  <a:moveTo>
                    <a:pt x="701" y="1052"/>
                  </a:moveTo>
                  <a:cubicBezTo>
                    <a:pt x="701" y="1053"/>
                    <a:pt x="700" y="1053"/>
                    <a:pt x="700" y="1053"/>
                  </a:cubicBezTo>
                  <a:cubicBezTo>
                    <a:pt x="700" y="1052"/>
                    <a:pt x="701" y="1052"/>
                    <a:pt x="701" y="1052"/>
                  </a:cubicBezTo>
                  <a:close/>
                  <a:moveTo>
                    <a:pt x="695" y="1083"/>
                  </a:moveTo>
                  <a:cubicBezTo>
                    <a:pt x="696" y="1083"/>
                    <a:pt x="695" y="1084"/>
                    <a:pt x="695" y="1084"/>
                  </a:cubicBezTo>
                  <a:cubicBezTo>
                    <a:pt x="695" y="1083"/>
                    <a:pt x="695" y="1083"/>
                    <a:pt x="695" y="1083"/>
                  </a:cubicBezTo>
                  <a:close/>
                  <a:moveTo>
                    <a:pt x="698" y="1083"/>
                  </a:moveTo>
                  <a:cubicBezTo>
                    <a:pt x="694" y="1086"/>
                    <a:pt x="699" y="1082"/>
                    <a:pt x="698" y="1083"/>
                  </a:cubicBezTo>
                  <a:cubicBezTo>
                    <a:pt x="698" y="1083"/>
                    <a:pt x="698" y="1083"/>
                    <a:pt x="698" y="1083"/>
                  </a:cubicBezTo>
                  <a:close/>
                  <a:moveTo>
                    <a:pt x="699" y="1052"/>
                  </a:moveTo>
                  <a:cubicBezTo>
                    <a:pt x="700" y="1053"/>
                    <a:pt x="698" y="1054"/>
                    <a:pt x="697" y="1054"/>
                  </a:cubicBezTo>
                  <a:cubicBezTo>
                    <a:pt x="697" y="1052"/>
                    <a:pt x="699" y="1053"/>
                    <a:pt x="699" y="1052"/>
                  </a:cubicBezTo>
                  <a:close/>
                  <a:moveTo>
                    <a:pt x="697" y="1040"/>
                  </a:moveTo>
                  <a:cubicBezTo>
                    <a:pt x="689" y="1037"/>
                    <a:pt x="698" y="1040"/>
                    <a:pt x="697" y="1040"/>
                  </a:cubicBezTo>
                  <a:cubicBezTo>
                    <a:pt x="697" y="1040"/>
                    <a:pt x="697" y="1040"/>
                    <a:pt x="697" y="1040"/>
                  </a:cubicBezTo>
                  <a:close/>
                  <a:moveTo>
                    <a:pt x="732" y="1045"/>
                  </a:moveTo>
                  <a:cubicBezTo>
                    <a:pt x="732" y="1044"/>
                    <a:pt x="732" y="1047"/>
                    <a:pt x="732" y="1045"/>
                  </a:cubicBezTo>
                  <a:cubicBezTo>
                    <a:pt x="732" y="1045"/>
                    <a:pt x="732" y="1045"/>
                    <a:pt x="732" y="1045"/>
                  </a:cubicBezTo>
                  <a:close/>
                  <a:moveTo>
                    <a:pt x="782" y="1046"/>
                  </a:moveTo>
                  <a:cubicBezTo>
                    <a:pt x="781" y="1046"/>
                    <a:pt x="779" y="1045"/>
                    <a:pt x="778" y="1045"/>
                  </a:cubicBezTo>
                  <a:cubicBezTo>
                    <a:pt x="777" y="1044"/>
                    <a:pt x="775" y="1044"/>
                    <a:pt x="773" y="1044"/>
                  </a:cubicBezTo>
                  <a:cubicBezTo>
                    <a:pt x="772" y="1043"/>
                    <a:pt x="762" y="1039"/>
                    <a:pt x="762" y="1039"/>
                  </a:cubicBezTo>
                  <a:cubicBezTo>
                    <a:pt x="762" y="1038"/>
                    <a:pt x="762" y="1038"/>
                    <a:pt x="761" y="1038"/>
                  </a:cubicBezTo>
                  <a:cubicBezTo>
                    <a:pt x="761" y="1038"/>
                    <a:pt x="761" y="1038"/>
                    <a:pt x="761" y="1038"/>
                  </a:cubicBezTo>
                  <a:cubicBezTo>
                    <a:pt x="761" y="1038"/>
                    <a:pt x="760" y="1039"/>
                    <a:pt x="759" y="1039"/>
                  </a:cubicBezTo>
                  <a:cubicBezTo>
                    <a:pt x="759" y="1039"/>
                    <a:pt x="759" y="1039"/>
                    <a:pt x="759" y="1039"/>
                  </a:cubicBezTo>
                  <a:cubicBezTo>
                    <a:pt x="759" y="1039"/>
                    <a:pt x="759" y="1039"/>
                    <a:pt x="759" y="1039"/>
                  </a:cubicBezTo>
                  <a:cubicBezTo>
                    <a:pt x="759" y="1039"/>
                    <a:pt x="758" y="1040"/>
                    <a:pt x="758" y="1040"/>
                  </a:cubicBezTo>
                  <a:cubicBezTo>
                    <a:pt x="757" y="1041"/>
                    <a:pt x="756" y="1040"/>
                    <a:pt x="756" y="1041"/>
                  </a:cubicBezTo>
                  <a:cubicBezTo>
                    <a:pt x="756" y="1041"/>
                    <a:pt x="757" y="1042"/>
                    <a:pt x="757" y="1042"/>
                  </a:cubicBezTo>
                  <a:cubicBezTo>
                    <a:pt x="754" y="1043"/>
                    <a:pt x="750" y="1046"/>
                    <a:pt x="747" y="1048"/>
                  </a:cubicBezTo>
                  <a:cubicBezTo>
                    <a:pt x="746" y="1048"/>
                    <a:pt x="743" y="1050"/>
                    <a:pt x="742" y="1050"/>
                  </a:cubicBezTo>
                  <a:cubicBezTo>
                    <a:pt x="742" y="1050"/>
                    <a:pt x="741" y="1051"/>
                    <a:pt x="741" y="1050"/>
                  </a:cubicBezTo>
                  <a:cubicBezTo>
                    <a:pt x="741" y="1050"/>
                    <a:pt x="740" y="1048"/>
                    <a:pt x="740" y="1048"/>
                  </a:cubicBezTo>
                  <a:cubicBezTo>
                    <a:pt x="740" y="1048"/>
                    <a:pt x="740" y="1049"/>
                    <a:pt x="740" y="1049"/>
                  </a:cubicBezTo>
                  <a:cubicBezTo>
                    <a:pt x="739" y="1048"/>
                    <a:pt x="740" y="1045"/>
                    <a:pt x="739" y="1045"/>
                  </a:cubicBezTo>
                  <a:cubicBezTo>
                    <a:pt x="738" y="1045"/>
                    <a:pt x="738" y="1048"/>
                    <a:pt x="738" y="1048"/>
                  </a:cubicBezTo>
                  <a:cubicBezTo>
                    <a:pt x="737" y="1049"/>
                    <a:pt x="736" y="1041"/>
                    <a:pt x="736" y="1041"/>
                  </a:cubicBezTo>
                  <a:cubicBezTo>
                    <a:pt x="736" y="1040"/>
                    <a:pt x="735" y="1034"/>
                    <a:pt x="736" y="1034"/>
                  </a:cubicBezTo>
                  <a:cubicBezTo>
                    <a:pt x="736" y="1033"/>
                    <a:pt x="726" y="1031"/>
                    <a:pt x="726" y="1031"/>
                  </a:cubicBezTo>
                  <a:cubicBezTo>
                    <a:pt x="724" y="1031"/>
                    <a:pt x="721" y="1030"/>
                    <a:pt x="720" y="1031"/>
                  </a:cubicBezTo>
                  <a:cubicBezTo>
                    <a:pt x="719" y="1032"/>
                    <a:pt x="719" y="1032"/>
                    <a:pt x="718" y="1033"/>
                  </a:cubicBezTo>
                  <a:cubicBezTo>
                    <a:pt x="718" y="1033"/>
                    <a:pt x="717" y="1033"/>
                    <a:pt x="716" y="1034"/>
                  </a:cubicBezTo>
                  <a:cubicBezTo>
                    <a:pt x="716" y="1034"/>
                    <a:pt x="715" y="1039"/>
                    <a:pt x="714" y="1038"/>
                  </a:cubicBezTo>
                  <a:cubicBezTo>
                    <a:pt x="715" y="1039"/>
                    <a:pt x="715" y="1038"/>
                    <a:pt x="716" y="1038"/>
                  </a:cubicBezTo>
                  <a:cubicBezTo>
                    <a:pt x="717" y="1038"/>
                    <a:pt x="717" y="1038"/>
                    <a:pt x="719" y="1038"/>
                  </a:cubicBezTo>
                  <a:cubicBezTo>
                    <a:pt x="719" y="1038"/>
                    <a:pt x="719" y="1039"/>
                    <a:pt x="720" y="1039"/>
                  </a:cubicBezTo>
                  <a:cubicBezTo>
                    <a:pt x="720" y="1039"/>
                    <a:pt x="721" y="1038"/>
                    <a:pt x="721" y="1038"/>
                  </a:cubicBezTo>
                  <a:cubicBezTo>
                    <a:pt x="721" y="1039"/>
                    <a:pt x="721" y="1039"/>
                    <a:pt x="721" y="1040"/>
                  </a:cubicBezTo>
                  <a:cubicBezTo>
                    <a:pt x="721" y="1040"/>
                    <a:pt x="721" y="1039"/>
                    <a:pt x="722" y="1039"/>
                  </a:cubicBezTo>
                  <a:cubicBezTo>
                    <a:pt x="720" y="1040"/>
                    <a:pt x="722" y="1042"/>
                    <a:pt x="723" y="1043"/>
                  </a:cubicBezTo>
                  <a:cubicBezTo>
                    <a:pt x="723" y="1043"/>
                    <a:pt x="728" y="1044"/>
                    <a:pt x="728" y="1044"/>
                  </a:cubicBezTo>
                  <a:cubicBezTo>
                    <a:pt x="730" y="1044"/>
                    <a:pt x="732" y="1043"/>
                    <a:pt x="733" y="1043"/>
                  </a:cubicBezTo>
                  <a:cubicBezTo>
                    <a:pt x="734" y="1043"/>
                    <a:pt x="734" y="1043"/>
                    <a:pt x="734" y="1043"/>
                  </a:cubicBezTo>
                  <a:cubicBezTo>
                    <a:pt x="735" y="1043"/>
                    <a:pt x="735" y="1044"/>
                    <a:pt x="734" y="1044"/>
                  </a:cubicBezTo>
                  <a:cubicBezTo>
                    <a:pt x="735" y="1044"/>
                    <a:pt x="734" y="1046"/>
                    <a:pt x="733" y="1045"/>
                  </a:cubicBezTo>
                  <a:cubicBezTo>
                    <a:pt x="733" y="1046"/>
                    <a:pt x="734" y="1046"/>
                    <a:pt x="734" y="1046"/>
                  </a:cubicBezTo>
                  <a:cubicBezTo>
                    <a:pt x="733" y="1047"/>
                    <a:pt x="733" y="1046"/>
                    <a:pt x="733" y="1046"/>
                  </a:cubicBezTo>
                  <a:cubicBezTo>
                    <a:pt x="733" y="1046"/>
                    <a:pt x="733" y="1047"/>
                    <a:pt x="733" y="1047"/>
                  </a:cubicBezTo>
                  <a:cubicBezTo>
                    <a:pt x="733" y="1045"/>
                    <a:pt x="732" y="1046"/>
                    <a:pt x="731" y="1046"/>
                  </a:cubicBezTo>
                  <a:cubicBezTo>
                    <a:pt x="731" y="1046"/>
                    <a:pt x="731" y="1045"/>
                    <a:pt x="730" y="1045"/>
                  </a:cubicBezTo>
                  <a:cubicBezTo>
                    <a:pt x="730" y="1045"/>
                    <a:pt x="729" y="1046"/>
                    <a:pt x="729" y="1046"/>
                  </a:cubicBezTo>
                  <a:cubicBezTo>
                    <a:pt x="727" y="1047"/>
                    <a:pt x="726" y="1047"/>
                    <a:pt x="724" y="1046"/>
                  </a:cubicBezTo>
                  <a:cubicBezTo>
                    <a:pt x="724" y="1046"/>
                    <a:pt x="724" y="1046"/>
                    <a:pt x="724" y="1046"/>
                  </a:cubicBezTo>
                  <a:cubicBezTo>
                    <a:pt x="723" y="1046"/>
                    <a:pt x="722" y="1047"/>
                    <a:pt x="723" y="1047"/>
                  </a:cubicBezTo>
                  <a:cubicBezTo>
                    <a:pt x="723" y="1047"/>
                    <a:pt x="721" y="1047"/>
                    <a:pt x="721" y="1047"/>
                  </a:cubicBezTo>
                  <a:cubicBezTo>
                    <a:pt x="722" y="1047"/>
                    <a:pt x="722" y="1048"/>
                    <a:pt x="721" y="1048"/>
                  </a:cubicBezTo>
                  <a:cubicBezTo>
                    <a:pt x="722" y="1049"/>
                    <a:pt x="723" y="1049"/>
                    <a:pt x="724" y="1049"/>
                  </a:cubicBezTo>
                  <a:cubicBezTo>
                    <a:pt x="725" y="1049"/>
                    <a:pt x="726" y="1050"/>
                    <a:pt x="726" y="1051"/>
                  </a:cubicBezTo>
                  <a:cubicBezTo>
                    <a:pt x="727" y="1052"/>
                    <a:pt x="726" y="1054"/>
                    <a:pt x="727" y="1055"/>
                  </a:cubicBezTo>
                  <a:cubicBezTo>
                    <a:pt x="728" y="1056"/>
                    <a:pt x="730" y="1056"/>
                    <a:pt x="730" y="1054"/>
                  </a:cubicBezTo>
                  <a:cubicBezTo>
                    <a:pt x="731" y="1055"/>
                    <a:pt x="731" y="1053"/>
                    <a:pt x="730" y="1053"/>
                  </a:cubicBezTo>
                  <a:cubicBezTo>
                    <a:pt x="731" y="1052"/>
                    <a:pt x="731" y="1053"/>
                    <a:pt x="731" y="1053"/>
                  </a:cubicBezTo>
                  <a:cubicBezTo>
                    <a:pt x="731" y="1053"/>
                    <a:pt x="731" y="1052"/>
                    <a:pt x="731" y="1051"/>
                  </a:cubicBezTo>
                  <a:cubicBezTo>
                    <a:pt x="731" y="1052"/>
                    <a:pt x="734" y="1049"/>
                    <a:pt x="734" y="1049"/>
                  </a:cubicBezTo>
                  <a:cubicBezTo>
                    <a:pt x="733" y="1049"/>
                    <a:pt x="732" y="1054"/>
                    <a:pt x="734" y="1054"/>
                  </a:cubicBezTo>
                  <a:cubicBezTo>
                    <a:pt x="733" y="1053"/>
                    <a:pt x="733" y="1053"/>
                    <a:pt x="734" y="1052"/>
                  </a:cubicBezTo>
                  <a:cubicBezTo>
                    <a:pt x="734" y="1053"/>
                    <a:pt x="734" y="1054"/>
                    <a:pt x="735" y="1054"/>
                  </a:cubicBezTo>
                  <a:cubicBezTo>
                    <a:pt x="735" y="1054"/>
                    <a:pt x="735" y="1054"/>
                    <a:pt x="736" y="1054"/>
                  </a:cubicBezTo>
                  <a:cubicBezTo>
                    <a:pt x="736" y="1054"/>
                    <a:pt x="736" y="1055"/>
                    <a:pt x="737" y="1056"/>
                  </a:cubicBezTo>
                  <a:cubicBezTo>
                    <a:pt x="737" y="1055"/>
                    <a:pt x="737" y="1055"/>
                    <a:pt x="737" y="1055"/>
                  </a:cubicBezTo>
                  <a:cubicBezTo>
                    <a:pt x="738" y="1055"/>
                    <a:pt x="741" y="1056"/>
                    <a:pt x="741" y="1055"/>
                  </a:cubicBezTo>
                  <a:cubicBezTo>
                    <a:pt x="741" y="1055"/>
                    <a:pt x="741" y="1055"/>
                    <a:pt x="741" y="1055"/>
                  </a:cubicBezTo>
                  <a:cubicBezTo>
                    <a:pt x="741" y="1055"/>
                    <a:pt x="741" y="1055"/>
                    <a:pt x="741" y="1055"/>
                  </a:cubicBezTo>
                  <a:cubicBezTo>
                    <a:pt x="741" y="1056"/>
                    <a:pt x="740" y="1055"/>
                    <a:pt x="739" y="1055"/>
                  </a:cubicBezTo>
                  <a:cubicBezTo>
                    <a:pt x="740" y="1056"/>
                    <a:pt x="739" y="1056"/>
                    <a:pt x="740" y="1057"/>
                  </a:cubicBezTo>
                  <a:cubicBezTo>
                    <a:pt x="740" y="1058"/>
                    <a:pt x="743" y="1058"/>
                    <a:pt x="744" y="1058"/>
                  </a:cubicBezTo>
                  <a:cubicBezTo>
                    <a:pt x="744" y="1058"/>
                    <a:pt x="750" y="1059"/>
                    <a:pt x="749" y="1060"/>
                  </a:cubicBezTo>
                  <a:cubicBezTo>
                    <a:pt x="750" y="1061"/>
                    <a:pt x="754" y="1062"/>
                    <a:pt x="755" y="1062"/>
                  </a:cubicBezTo>
                  <a:cubicBezTo>
                    <a:pt x="755" y="1062"/>
                    <a:pt x="756" y="1061"/>
                    <a:pt x="756" y="1061"/>
                  </a:cubicBezTo>
                  <a:cubicBezTo>
                    <a:pt x="757" y="1062"/>
                    <a:pt x="757" y="1062"/>
                    <a:pt x="757" y="1062"/>
                  </a:cubicBezTo>
                  <a:cubicBezTo>
                    <a:pt x="758" y="1062"/>
                    <a:pt x="759" y="1064"/>
                    <a:pt x="759" y="1062"/>
                  </a:cubicBezTo>
                  <a:cubicBezTo>
                    <a:pt x="759" y="1063"/>
                    <a:pt x="760" y="1064"/>
                    <a:pt x="761" y="1065"/>
                  </a:cubicBezTo>
                  <a:cubicBezTo>
                    <a:pt x="761" y="1065"/>
                    <a:pt x="762" y="1064"/>
                    <a:pt x="762" y="1064"/>
                  </a:cubicBezTo>
                  <a:cubicBezTo>
                    <a:pt x="762" y="1064"/>
                    <a:pt x="762" y="1065"/>
                    <a:pt x="762" y="1065"/>
                  </a:cubicBezTo>
                  <a:cubicBezTo>
                    <a:pt x="761" y="1065"/>
                    <a:pt x="761" y="1065"/>
                    <a:pt x="762" y="1066"/>
                  </a:cubicBezTo>
                  <a:cubicBezTo>
                    <a:pt x="762" y="1066"/>
                    <a:pt x="762" y="1066"/>
                    <a:pt x="762" y="1065"/>
                  </a:cubicBezTo>
                  <a:cubicBezTo>
                    <a:pt x="762" y="1065"/>
                    <a:pt x="765" y="1065"/>
                    <a:pt x="764" y="1065"/>
                  </a:cubicBezTo>
                  <a:cubicBezTo>
                    <a:pt x="764" y="1065"/>
                    <a:pt x="764" y="1065"/>
                    <a:pt x="764" y="1066"/>
                  </a:cubicBezTo>
                  <a:cubicBezTo>
                    <a:pt x="764" y="1066"/>
                    <a:pt x="762" y="1066"/>
                    <a:pt x="763" y="1067"/>
                  </a:cubicBezTo>
                  <a:cubicBezTo>
                    <a:pt x="764" y="1068"/>
                    <a:pt x="765" y="1066"/>
                    <a:pt x="766" y="1067"/>
                  </a:cubicBezTo>
                  <a:cubicBezTo>
                    <a:pt x="766" y="1067"/>
                    <a:pt x="762" y="1067"/>
                    <a:pt x="763" y="1068"/>
                  </a:cubicBezTo>
                  <a:cubicBezTo>
                    <a:pt x="764" y="1069"/>
                    <a:pt x="766" y="1066"/>
                    <a:pt x="766" y="1067"/>
                  </a:cubicBezTo>
                  <a:cubicBezTo>
                    <a:pt x="761" y="1069"/>
                    <a:pt x="771" y="1078"/>
                    <a:pt x="774" y="1077"/>
                  </a:cubicBezTo>
                  <a:cubicBezTo>
                    <a:pt x="774" y="1077"/>
                    <a:pt x="774" y="1077"/>
                    <a:pt x="773" y="1078"/>
                  </a:cubicBezTo>
                  <a:cubicBezTo>
                    <a:pt x="773" y="1078"/>
                    <a:pt x="771" y="1077"/>
                    <a:pt x="771" y="1077"/>
                  </a:cubicBezTo>
                  <a:cubicBezTo>
                    <a:pt x="770" y="1077"/>
                    <a:pt x="767" y="1077"/>
                    <a:pt x="767" y="1077"/>
                  </a:cubicBezTo>
                  <a:cubicBezTo>
                    <a:pt x="767" y="1077"/>
                    <a:pt x="768" y="1079"/>
                    <a:pt x="768" y="1080"/>
                  </a:cubicBezTo>
                  <a:cubicBezTo>
                    <a:pt x="769" y="1081"/>
                    <a:pt x="768" y="1082"/>
                    <a:pt x="768" y="1083"/>
                  </a:cubicBezTo>
                  <a:cubicBezTo>
                    <a:pt x="768" y="1088"/>
                    <a:pt x="769" y="1083"/>
                    <a:pt x="771" y="1083"/>
                  </a:cubicBezTo>
                  <a:cubicBezTo>
                    <a:pt x="772" y="1083"/>
                    <a:pt x="773" y="1084"/>
                    <a:pt x="774" y="1084"/>
                  </a:cubicBezTo>
                  <a:cubicBezTo>
                    <a:pt x="774" y="1084"/>
                    <a:pt x="775" y="1084"/>
                    <a:pt x="776" y="1084"/>
                  </a:cubicBezTo>
                  <a:cubicBezTo>
                    <a:pt x="776" y="1084"/>
                    <a:pt x="776" y="1083"/>
                    <a:pt x="776" y="1082"/>
                  </a:cubicBezTo>
                  <a:cubicBezTo>
                    <a:pt x="774" y="1084"/>
                    <a:pt x="778" y="1085"/>
                    <a:pt x="779" y="1086"/>
                  </a:cubicBezTo>
                  <a:cubicBezTo>
                    <a:pt x="779" y="1086"/>
                    <a:pt x="779" y="1088"/>
                    <a:pt x="780" y="1088"/>
                  </a:cubicBezTo>
                  <a:cubicBezTo>
                    <a:pt x="781" y="1089"/>
                    <a:pt x="782" y="1090"/>
                    <a:pt x="783" y="1091"/>
                  </a:cubicBezTo>
                  <a:cubicBezTo>
                    <a:pt x="783" y="1091"/>
                    <a:pt x="789" y="1091"/>
                    <a:pt x="790" y="1091"/>
                  </a:cubicBezTo>
                  <a:cubicBezTo>
                    <a:pt x="792" y="1091"/>
                    <a:pt x="793" y="1092"/>
                    <a:pt x="795" y="1091"/>
                  </a:cubicBezTo>
                  <a:cubicBezTo>
                    <a:pt x="795" y="1091"/>
                    <a:pt x="799" y="1089"/>
                    <a:pt x="799" y="1090"/>
                  </a:cubicBezTo>
                  <a:cubicBezTo>
                    <a:pt x="799" y="1090"/>
                    <a:pt x="799" y="1090"/>
                    <a:pt x="799" y="1090"/>
                  </a:cubicBezTo>
                  <a:cubicBezTo>
                    <a:pt x="799" y="1090"/>
                    <a:pt x="799" y="1090"/>
                    <a:pt x="799" y="1090"/>
                  </a:cubicBezTo>
                  <a:cubicBezTo>
                    <a:pt x="799" y="1084"/>
                    <a:pt x="792" y="1088"/>
                    <a:pt x="790" y="1084"/>
                  </a:cubicBezTo>
                  <a:cubicBezTo>
                    <a:pt x="792" y="1085"/>
                    <a:pt x="796" y="1086"/>
                    <a:pt x="799" y="1084"/>
                  </a:cubicBezTo>
                  <a:cubicBezTo>
                    <a:pt x="801" y="1083"/>
                    <a:pt x="799" y="1084"/>
                    <a:pt x="798" y="1082"/>
                  </a:cubicBezTo>
                  <a:cubicBezTo>
                    <a:pt x="798" y="1082"/>
                    <a:pt x="798" y="1082"/>
                    <a:pt x="798" y="1082"/>
                  </a:cubicBezTo>
                  <a:cubicBezTo>
                    <a:pt x="798" y="1082"/>
                    <a:pt x="801" y="1083"/>
                    <a:pt x="802" y="1083"/>
                  </a:cubicBezTo>
                  <a:cubicBezTo>
                    <a:pt x="802" y="1081"/>
                    <a:pt x="801" y="1079"/>
                    <a:pt x="800" y="1078"/>
                  </a:cubicBezTo>
                  <a:cubicBezTo>
                    <a:pt x="801" y="1078"/>
                    <a:pt x="801" y="1080"/>
                    <a:pt x="802" y="1081"/>
                  </a:cubicBezTo>
                  <a:cubicBezTo>
                    <a:pt x="802" y="1081"/>
                    <a:pt x="804" y="1082"/>
                    <a:pt x="804" y="1081"/>
                  </a:cubicBezTo>
                  <a:cubicBezTo>
                    <a:pt x="804" y="1081"/>
                    <a:pt x="804" y="1079"/>
                    <a:pt x="803" y="1080"/>
                  </a:cubicBezTo>
                  <a:cubicBezTo>
                    <a:pt x="804" y="1080"/>
                    <a:pt x="804" y="1080"/>
                    <a:pt x="804" y="1081"/>
                  </a:cubicBezTo>
                  <a:cubicBezTo>
                    <a:pt x="804" y="1081"/>
                    <a:pt x="804" y="1080"/>
                    <a:pt x="804" y="1080"/>
                  </a:cubicBezTo>
                  <a:cubicBezTo>
                    <a:pt x="805" y="1080"/>
                    <a:pt x="805" y="1081"/>
                    <a:pt x="806" y="1082"/>
                  </a:cubicBezTo>
                  <a:cubicBezTo>
                    <a:pt x="806" y="1081"/>
                    <a:pt x="806" y="1080"/>
                    <a:pt x="806" y="1080"/>
                  </a:cubicBezTo>
                  <a:cubicBezTo>
                    <a:pt x="806" y="1081"/>
                    <a:pt x="806" y="1080"/>
                    <a:pt x="806" y="1080"/>
                  </a:cubicBezTo>
                  <a:cubicBezTo>
                    <a:pt x="806" y="1080"/>
                    <a:pt x="806" y="1079"/>
                    <a:pt x="806" y="1079"/>
                  </a:cubicBezTo>
                  <a:cubicBezTo>
                    <a:pt x="806" y="1079"/>
                    <a:pt x="806" y="1081"/>
                    <a:pt x="807" y="1081"/>
                  </a:cubicBezTo>
                  <a:cubicBezTo>
                    <a:pt x="807" y="1080"/>
                    <a:pt x="806" y="1080"/>
                    <a:pt x="807" y="1080"/>
                  </a:cubicBezTo>
                  <a:cubicBezTo>
                    <a:pt x="807" y="1079"/>
                    <a:pt x="808" y="1080"/>
                    <a:pt x="808" y="1080"/>
                  </a:cubicBezTo>
                  <a:cubicBezTo>
                    <a:pt x="808" y="1079"/>
                    <a:pt x="807" y="1080"/>
                    <a:pt x="808" y="1079"/>
                  </a:cubicBezTo>
                  <a:cubicBezTo>
                    <a:pt x="808" y="1079"/>
                    <a:pt x="808" y="1080"/>
                    <a:pt x="808" y="1080"/>
                  </a:cubicBezTo>
                  <a:cubicBezTo>
                    <a:pt x="808" y="1080"/>
                    <a:pt x="808" y="1080"/>
                    <a:pt x="808" y="1080"/>
                  </a:cubicBezTo>
                  <a:cubicBezTo>
                    <a:pt x="808" y="1080"/>
                    <a:pt x="809" y="1080"/>
                    <a:pt x="809" y="1080"/>
                  </a:cubicBezTo>
                  <a:cubicBezTo>
                    <a:pt x="809" y="1080"/>
                    <a:pt x="809" y="1080"/>
                    <a:pt x="809" y="1080"/>
                  </a:cubicBezTo>
                  <a:cubicBezTo>
                    <a:pt x="809" y="1080"/>
                    <a:pt x="809" y="1081"/>
                    <a:pt x="809" y="1081"/>
                  </a:cubicBezTo>
                  <a:cubicBezTo>
                    <a:pt x="809" y="1081"/>
                    <a:pt x="810" y="1081"/>
                    <a:pt x="810" y="1081"/>
                  </a:cubicBezTo>
                  <a:cubicBezTo>
                    <a:pt x="810" y="1081"/>
                    <a:pt x="810" y="1082"/>
                    <a:pt x="810" y="1082"/>
                  </a:cubicBezTo>
                  <a:cubicBezTo>
                    <a:pt x="810" y="1082"/>
                    <a:pt x="810" y="1082"/>
                    <a:pt x="810" y="1081"/>
                  </a:cubicBezTo>
                  <a:cubicBezTo>
                    <a:pt x="810" y="1081"/>
                    <a:pt x="811" y="1082"/>
                    <a:pt x="811" y="1082"/>
                  </a:cubicBezTo>
                  <a:cubicBezTo>
                    <a:pt x="812" y="1083"/>
                    <a:pt x="815" y="1083"/>
                    <a:pt x="816" y="1083"/>
                  </a:cubicBezTo>
                  <a:cubicBezTo>
                    <a:pt x="818" y="1084"/>
                    <a:pt x="818" y="1085"/>
                    <a:pt x="819" y="1087"/>
                  </a:cubicBezTo>
                  <a:cubicBezTo>
                    <a:pt x="819" y="1087"/>
                    <a:pt x="822" y="1092"/>
                    <a:pt x="823" y="1090"/>
                  </a:cubicBezTo>
                  <a:cubicBezTo>
                    <a:pt x="823" y="1090"/>
                    <a:pt x="823" y="1091"/>
                    <a:pt x="823" y="1091"/>
                  </a:cubicBezTo>
                  <a:cubicBezTo>
                    <a:pt x="824" y="1093"/>
                    <a:pt x="824" y="1093"/>
                    <a:pt x="826" y="1095"/>
                  </a:cubicBezTo>
                  <a:cubicBezTo>
                    <a:pt x="829" y="1097"/>
                    <a:pt x="829" y="1097"/>
                    <a:pt x="832" y="1097"/>
                  </a:cubicBezTo>
                  <a:cubicBezTo>
                    <a:pt x="833" y="1098"/>
                    <a:pt x="835" y="1098"/>
                    <a:pt x="837" y="1099"/>
                  </a:cubicBezTo>
                  <a:cubicBezTo>
                    <a:pt x="838" y="1099"/>
                    <a:pt x="844" y="1099"/>
                    <a:pt x="844" y="1100"/>
                  </a:cubicBezTo>
                  <a:cubicBezTo>
                    <a:pt x="844" y="1101"/>
                    <a:pt x="843" y="1100"/>
                    <a:pt x="843" y="1101"/>
                  </a:cubicBezTo>
                  <a:cubicBezTo>
                    <a:pt x="844" y="1101"/>
                    <a:pt x="846" y="1102"/>
                    <a:pt x="847" y="1101"/>
                  </a:cubicBezTo>
                  <a:cubicBezTo>
                    <a:pt x="851" y="1100"/>
                    <a:pt x="846" y="1100"/>
                    <a:pt x="846" y="1099"/>
                  </a:cubicBezTo>
                  <a:cubicBezTo>
                    <a:pt x="846" y="1098"/>
                    <a:pt x="850" y="1100"/>
                    <a:pt x="850" y="1098"/>
                  </a:cubicBezTo>
                  <a:cubicBezTo>
                    <a:pt x="849" y="1098"/>
                    <a:pt x="849" y="1098"/>
                    <a:pt x="849" y="1098"/>
                  </a:cubicBezTo>
                  <a:cubicBezTo>
                    <a:pt x="849" y="1098"/>
                    <a:pt x="845" y="1098"/>
                    <a:pt x="844" y="1097"/>
                  </a:cubicBezTo>
                  <a:cubicBezTo>
                    <a:pt x="844" y="1097"/>
                    <a:pt x="842" y="1096"/>
                    <a:pt x="842" y="1096"/>
                  </a:cubicBezTo>
                  <a:cubicBezTo>
                    <a:pt x="842" y="1095"/>
                    <a:pt x="844" y="1095"/>
                    <a:pt x="844" y="1095"/>
                  </a:cubicBezTo>
                  <a:cubicBezTo>
                    <a:pt x="843" y="1094"/>
                    <a:pt x="841" y="1094"/>
                    <a:pt x="840" y="1094"/>
                  </a:cubicBezTo>
                  <a:cubicBezTo>
                    <a:pt x="840" y="1093"/>
                    <a:pt x="839" y="1093"/>
                    <a:pt x="838" y="1093"/>
                  </a:cubicBezTo>
                  <a:cubicBezTo>
                    <a:pt x="838" y="1092"/>
                    <a:pt x="839" y="1092"/>
                    <a:pt x="838" y="1092"/>
                  </a:cubicBezTo>
                  <a:cubicBezTo>
                    <a:pt x="838" y="1091"/>
                    <a:pt x="837" y="1091"/>
                    <a:pt x="837" y="1091"/>
                  </a:cubicBezTo>
                  <a:cubicBezTo>
                    <a:pt x="835" y="1088"/>
                    <a:pt x="832" y="1087"/>
                    <a:pt x="830" y="1085"/>
                  </a:cubicBezTo>
                  <a:cubicBezTo>
                    <a:pt x="829" y="1084"/>
                    <a:pt x="828" y="1082"/>
                    <a:pt x="827" y="1081"/>
                  </a:cubicBezTo>
                  <a:cubicBezTo>
                    <a:pt x="827" y="1081"/>
                    <a:pt x="826" y="1080"/>
                    <a:pt x="825" y="1079"/>
                  </a:cubicBezTo>
                  <a:cubicBezTo>
                    <a:pt x="824" y="1078"/>
                    <a:pt x="823" y="1077"/>
                    <a:pt x="825" y="1075"/>
                  </a:cubicBezTo>
                  <a:cubicBezTo>
                    <a:pt x="826" y="1074"/>
                    <a:pt x="827" y="1074"/>
                    <a:pt x="828" y="1073"/>
                  </a:cubicBezTo>
                  <a:cubicBezTo>
                    <a:pt x="829" y="1070"/>
                    <a:pt x="825" y="1069"/>
                    <a:pt x="824" y="1068"/>
                  </a:cubicBezTo>
                  <a:cubicBezTo>
                    <a:pt x="817" y="1065"/>
                    <a:pt x="812" y="1060"/>
                    <a:pt x="807" y="1055"/>
                  </a:cubicBezTo>
                  <a:cubicBezTo>
                    <a:pt x="805" y="1054"/>
                    <a:pt x="803" y="1053"/>
                    <a:pt x="801" y="1052"/>
                  </a:cubicBezTo>
                  <a:cubicBezTo>
                    <a:pt x="798" y="1051"/>
                    <a:pt x="796" y="1051"/>
                    <a:pt x="793" y="1050"/>
                  </a:cubicBezTo>
                  <a:cubicBezTo>
                    <a:pt x="791" y="1049"/>
                    <a:pt x="789" y="1048"/>
                    <a:pt x="787" y="1047"/>
                  </a:cubicBezTo>
                  <a:cubicBezTo>
                    <a:pt x="785" y="1047"/>
                    <a:pt x="784" y="1046"/>
                    <a:pt x="782" y="1046"/>
                  </a:cubicBezTo>
                  <a:moveTo>
                    <a:pt x="768" y="1085"/>
                  </a:moveTo>
                  <a:cubicBezTo>
                    <a:pt x="769" y="1085"/>
                    <a:pt x="767" y="1086"/>
                    <a:pt x="766" y="1085"/>
                  </a:cubicBezTo>
                  <a:cubicBezTo>
                    <a:pt x="765" y="1084"/>
                    <a:pt x="768" y="1085"/>
                    <a:pt x="768" y="1085"/>
                  </a:cubicBezTo>
                  <a:close/>
                  <a:moveTo>
                    <a:pt x="715" y="1030"/>
                  </a:moveTo>
                  <a:cubicBezTo>
                    <a:pt x="715" y="1031"/>
                    <a:pt x="712" y="1029"/>
                    <a:pt x="712" y="1029"/>
                  </a:cubicBezTo>
                  <a:cubicBezTo>
                    <a:pt x="712" y="1030"/>
                    <a:pt x="713" y="1030"/>
                    <a:pt x="714" y="1031"/>
                  </a:cubicBezTo>
                  <a:cubicBezTo>
                    <a:pt x="714" y="1030"/>
                    <a:pt x="713" y="1032"/>
                    <a:pt x="712" y="1030"/>
                  </a:cubicBezTo>
                  <a:cubicBezTo>
                    <a:pt x="711" y="1030"/>
                    <a:pt x="712" y="1031"/>
                    <a:pt x="712" y="1032"/>
                  </a:cubicBezTo>
                  <a:cubicBezTo>
                    <a:pt x="712" y="1032"/>
                    <a:pt x="710" y="1032"/>
                    <a:pt x="711" y="1031"/>
                  </a:cubicBezTo>
                  <a:cubicBezTo>
                    <a:pt x="712" y="1030"/>
                    <a:pt x="710" y="1031"/>
                    <a:pt x="709" y="1030"/>
                  </a:cubicBezTo>
                  <a:cubicBezTo>
                    <a:pt x="710" y="1030"/>
                    <a:pt x="711" y="1029"/>
                    <a:pt x="710" y="1029"/>
                  </a:cubicBezTo>
                  <a:cubicBezTo>
                    <a:pt x="711" y="1029"/>
                    <a:pt x="712" y="1029"/>
                    <a:pt x="713" y="1029"/>
                  </a:cubicBezTo>
                  <a:cubicBezTo>
                    <a:pt x="713" y="1028"/>
                    <a:pt x="716" y="1029"/>
                    <a:pt x="716" y="1029"/>
                  </a:cubicBezTo>
                  <a:cubicBezTo>
                    <a:pt x="717" y="1031"/>
                    <a:pt x="716" y="1030"/>
                    <a:pt x="715" y="1030"/>
                  </a:cubicBezTo>
                  <a:close/>
                  <a:moveTo>
                    <a:pt x="712" y="1036"/>
                  </a:moveTo>
                  <a:cubicBezTo>
                    <a:pt x="712" y="1034"/>
                    <a:pt x="715" y="1035"/>
                    <a:pt x="715" y="1036"/>
                  </a:cubicBezTo>
                  <a:cubicBezTo>
                    <a:pt x="714" y="1038"/>
                    <a:pt x="712" y="1037"/>
                    <a:pt x="712" y="1036"/>
                  </a:cubicBezTo>
                  <a:close/>
                  <a:moveTo>
                    <a:pt x="716" y="1079"/>
                  </a:moveTo>
                  <a:cubicBezTo>
                    <a:pt x="716" y="1079"/>
                    <a:pt x="716" y="1079"/>
                    <a:pt x="717" y="1079"/>
                  </a:cubicBezTo>
                  <a:cubicBezTo>
                    <a:pt x="717" y="1079"/>
                    <a:pt x="716" y="1080"/>
                    <a:pt x="716" y="1079"/>
                  </a:cubicBezTo>
                  <a:close/>
                  <a:moveTo>
                    <a:pt x="710" y="1041"/>
                  </a:moveTo>
                  <a:cubicBezTo>
                    <a:pt x="710" y="1041"/>
                    <a:pt x="710" y="1042"/>
                    <a:pt x="711" y="1042"/>
                  </a:cubicBezTo>
                  <a:cubicBezTo>
                    <a:pt x="710" y="1042"/>
                    <a:pt x="705" y="1042"/>
                    <a:pt x="706" y="1040"/>
                  </a:cubicBezTo>
                  <a:cubicBezTo>
                    <a:pt x="707" y="1039"/>
                    <a:pt x="711" y="1041"/>
                    <a:pt x="710" y="1041"/>
                  </a:cubicBezTo>
                  <a:close/>
                  <a:moveTo>
                    <a:pt x="766" y="1075"/>
                  </a:moveTo>
                  <a:cubicBezTo>
                    <a:pt x="767" y="1075"/>
                    <a:pt x="771" y="1075"/>
                    <a:pt x="771" y="1077"/>
                  </a:cubicBezTo>
                  <a:cubicBezTo>
                    <a:pt x="771" y="1077"/>
                    <a:pt x="771" y="1077"/>
                    <a:pt x="771" y="1077"/>
                  </a:cubicBezTo>
                  <a:cubicBezTo>
                    <a:pt x="771" y="1078"/>
                    <a:pt x="765" y="1076"/>
                    <a:pt x="766" y="1075"/>
                  </a:cubicBezTo>
                  <a:close/>
                  <a:moveTo>
                    <a:pt x="733" y="1044"/>
                  </a:moveTo>
                  <a:cubicBezTo>
                    <a:pt x="734" y="1043"/>
                    <a:pt x="734" y="1043"/>
                    <a:pt x="734" y="1043"/>
                  </a:cubicBezTo>
                  <a:cubicBezTo>
                    <a:pt x="734" y="1043"/>
                    <a:pt x="734" y="1043"/>
                    <a:pt x="734" y="1043"/>
                  </a:cubicBezTo>
                  <a:cubicBezTo>
                    <a:pt x="735" y="1044"/>
                    <a:pt x="733" y="1044"/>
                    <a:pt x="733" y="1044"/>
                  </a:cubicBezTo>
                  <a:close/>
                  <a:moveTo>
                    <a:pt x="742" y="1073"/>
                  </a:moveTo>
                  <a:cubicBezTo>
                    <a:pt x="741" y="1075"/>
                    <a:pt x="742" y="1072"/>
                    <a:pt x="742" y="1073"/>
                  </a:cubicBezTo>
                  <a:cubicBezTo>
                    <a:pt x="742" y="1073"/>
                    <a:pt x="742" y="1073"/>
                    <a:pt x="742" y="1073"/>
                  </a:cubicBezTo>
                  <a:close/>
                  <a:moveTo>
                    <a:pt x="742" y="1072"/>
                  </a:moveTo>
                  <a:cubicBezTo>
                    <a:pt x="741" y="1073"/>
                    <a:pt x="742" y="1071"/>
                    <a:pt x="742" y="1072"/>
                  </a:cubicBezTo>
                  <a:cubicBezTo>
                    <a:pt x="742" y="1072"/>
                    <a:pt x="742" y="1072"/>
                    <a:pt x="742" y="1072"/>
                  </a:cubicBezTo>
                  <a:close/>
                  <a:moveTo>
                    <a:pt x="697" y="1014"/>
                  </a:moveTo>
                  <a:cubicBezTo>
                    <a:pt x="697" y="1014"/>
                    <a:pt x="697" y="1014"/>
                    <a:pt x="698" y="1014"/>
                  </a:cubicBezTo>
                  <a:cubicBezTo>
                    <a:pt x="698" y="1016"/>
                    <a:pt x="698" y="1018"/>
                    <a:pt x="697" y="1019"/>
                  </a:cubicBezTo>
                  <a:cubicBezTo>
                    <a:pt x="697" y="1020"/>
                    <a:pt x="695" y="1022"/>
                    <a:pt x="695" y="1022"/>
                  </a:cubicBezTo>
                  <a:cubicBezTo>
                    <a:pt x="696" y="1023"/>
                    <a:pt x="702" y="1018"/>
                    <a:pt x="702" y="1018"/>
                  </a:cubicBezTo>
                  <a:cubicBezTo>
                    <a:pt x="703" y="1022"/>
                    <a:pt x="701" y="1021"/>
                    <a:pt x="699" y="1023"/>
                  </a:cubicBezTo>
                  <a:cubicBezTo>
                    <a:pt x="699" y="1023"/>
                    <a:pt x="703" y="1026"/>
                    <a:pt x="703" y="1027"/>
                  </a:cubicBezTo>
                  <a:cubicBezTo>
                    <a:pt x="701" y="1028"/>
                    <a:pt x="697" y="1023"/>
                    <a:pt x="696" y="1027"/>
                  </a:cubicBezTo>
                  <a:cubicBezTo>
                    <a:pt x="696" y="1029"/>
                    <a:pt x="698" y="1034"/>
                    <a:pt x="700" y="1035"/>
                  </a:cubicBezTo>
                  <a:cubicBezTo>
                    <a:pt x="694" y="1035"/>
                    <a:pt x="690" y="1015"/>
                    <a:pt x="697" y="1014"/>
                  </a:cubicBezTo>
                  <a:close/>
                  <a:moveTo>
                    <a:pt x="697" y="1048"/>
                  </a:moveTo>
                  <a:cubicBezTo>
                    <a:pt x="698" y="1047"/>
                    <a:pt x="695" y="1049"/>
                    <a:pt x="697" y="1048"/>
                  </a:cubicBezTo>
                  <a:cubicBezTo>
                    <a:pt x="697" y="1048"/>
                    <a:pt x="696" y="1048"/>
                    <a:pt x="697" y="1048"/>
                  </a:cubicBezTo>
                  <a:close/>
                  <a:moveTo>
                    <a:pt x="657" y="1099"/>
                  </a:moveTo>
                  <a:cubicBezTo>
                    <a:pt x="657" y="1099"/>
                    <a:pt x="657" y="1099"/>
                    <a:pt x="657" y="1099"/>
                  </a:cubicBezTo>
                  <a:cubicBezTo>
                    <a:pt x="656" y="1100"/>
                    <a:pt x="656" y="1100"/>
                    <a:pt x="655" y="1100"/>
                  </a:cubicBezTo>
                  <a:cubicBezTo>
                    <a:pt x="655" y="1100"/>
                    <a:pt x="655" y="1100"/>
                    <a:pt x="655" y="1100"/>
                  </a:cubicBezTo>
                  <a:cubicBezTo>
                    <a:pt x="655" y="1100"/>
                    <a:pt x="655" y="1100"/>
                    <a:pt x="655" y="1100"/>
                  </a:cubicBezTo>
                  <a:cubicBezTo>
                    <a:pt x="655" y="1099"/>
                    <a:pt x="655" y="1099"/>
                    <a:pt x="656" y="1099"/>
                  </a:cubicBezTo>
                  <a:cubicBezTo>
                    <a:pt x="656" y="1099"/>
                    <a:pt x="656" y="1099"/>
                    <a:pt x="656" y="1099"/>
                  </a:cubicBezTo>
                  <a:cubicBezTo>
                    <a:pt x="656" y="1099"/>
                    <a:pt x="656" y="1099"/>
                    <a:pt x="656" y="1099"/>
                  </a:cubicBezTo>
                  <a:cubicBezTo>
                    <a:pt x="656" y="1099"/>
                    <a:pt x="656" y="1099"/>
                    <a:pt x="656" y="1099"/>
                  </a:cubicBezTo>
                  <a:cubicBezTo>
                    <a:pt x="656" y="1099"/>
                    <a:pt x="657" y="1099"/>
                    <a:pt x="657" y="1099"/>
                  </a:cubicBezTo>
                  <a:close/>
                  <a:moveTo>
                    <a:pt x="767" y="1074"/>
                  </a:moveTo>
                  <a:cubicBezTo>
                    <a:pt x="768" y="1075"/>
                    <a:pt x="766" y="1074"/>
                    <a:pt x="767" y="1074"/>
                  </a:cubicBezTo>
                  <a:cubicBezTo>
                    <a:pt x="767" y="1074"/>
                    <a:pt x="767" y="1074"/>
                    <a:pt x="767" y="1074"/>
                  </a:cubicBezTo>
                  <a:close/>
                  <a:moveTo>
                    <a:pt x="767" y="1074"/>
                  </a:moveTo>
                  <a:cubicBezTo>
                    <a:pt x="766" y="1073"/>
                    <a:pt x="770" y="1075"/>
                    <a:pt x="767" y="1074"/>
                  </a:cubicBezTo>
                  <a:cubicBezTo>
                    <a:pt x="767" y="1074"/>
                    <a:pt x="767" y="1074"/>
                    <a:pt x="767" y="1074"/>
                  </a:cubicBezTo>
                  <a:close/>
                  <a:moveTo>
                    <a:pt x="742" y="1070"/>
                  </a:moveTo>
                  <a:cubicBezTo>
                    <a:pt x="743" y="1071"/>
                    <a:pt x="741" y="1071"/>
                    <a:pt x="741" y="1071"/>
                  </a:cubicBezTo>
                  <a:cubicBezTo>
                    <a:pt x="740" y="1071"/>
                    <a:pt x="741" y="1072"/>
                    <a:pt x="741" y="1072"/>
                  </a:cubicBezTo>
                  <a:cubicBezTo>
                    <a:pt x="741" y="1072"/>
                    <a:pt x="741" y="1072"/>
                    <a:pt x="740" y="1072"/>
                  </a:cubicBezTo>
                  <a:cubicBezTo>
                    <a:pt x="740" y="1073"/>
                    <a:pt x="741" y="1075"/>
                    <a:pt x="739" y="1075"/>
                  </a:cubicBezTo>
                  <a:cubicBezTo>
                    <a:pt x="738" y="1075"/>
                    <a:pt x="737" y="1072"/>
                    <a:pt x="738" y="1072"/>
                  </a:cubicBezTo>
                  <a:cubicBezTo>
                    <a:pt x="739" y="1071"/>
                    <a:pt x="737" y="1070"/>
                    <a:pt x="739" y="1071"/>
                  </a:cubicBezTo>
                  <a:cubicBezTo>
                    <a:pt x="739" y="1071"/>
                    <a:pt x="738" y="1070"/>
                    <a:pt x="738" y="1070"/>
                  </a:cubicBezTo>
                  <a:cubicBezTo>
                    <a:pt x="738" y="1070"/>
                    <a:pt x="738" y="1069"/>
                    <a:pt x="738" y="1069"/>
                  </a:cubicBezTo>
                  <a:cubicBezTo>
                    <a:pt x="738" y="1069"/>
                    <a:pt x="739" y="1069"/>
                    <a:pt x="739" y="1069"/>
                  </a:cubicBezTo>
                  <a:cubicBezTo>
                    <a:pt x="740" y="1069"/>
                    <a:pt x="740" y="1067"/>
                    <a:pt x="739" y="1067"/>
                  </a:cubicBezTo>
                  <a:cubicBezTo>
                    <a:pt x="739" y="1067"/>
                    <a:pt x="740" y="1065"/>
                    <a:pt x="741" y="1065"/>
                  </a:cubicBezTo>
                  <a:cubicBezTo>
                    <a:pt x="742" y="1065"/>
                    <a:pt x="743" y="1068"/>
                    <a:pt x="741" y="1068"/>
                  </a:cubicBezTo>
                  <a:cubicBezTo>
                    <a:pt x="742" y="1069"/>
                    <a:pt x="743" y="1070"/>
                    <a:pt x="742" y="1070"/>
                  </a:cubicBezTo>
                  <a:close/>
                  <a:moveTo>
                    <a:pt x="766" y="1085"/>
                  </a:moveTo>
                  <a:cubicBezTo>
                    <a:pt x="765" y="1085"/>
                    <a:pt x="761" y="1087"/>
                    <a:pt x="760" y="1086"/>
                  </a:cubicBezTo>
                  <a:cubicBezTo>
                    <a:pt x="758" y="1084"/>
                    <a:pt x="761" y="1081"/>
                    <a:pt x="762" y="1080"/>
                  </a:cubicBezTo>
                  <a:cubicBezTo>
                    <a:pt x="764" y="1079"/>
                    <a:pt x="768" y="1077"/>
                    <a:pt x="769" y="1080"/>
                  </a:cubicBezTo>
                  <a:cubicBezTo>
                    <a:pt x="770" y="1081"/>
                    <a:pt x="767" y="1084"/>
                    <a:pt x="766" y="1085"/>
                  </a:cubicBezTo>
                  <a:close/>
                  <a:moveTo>
                    <a:pt x="743" y="1071"/>
                  </a:moveTo>
                  <a:cubicBezTo>
                    <a:pt x="743" y="1074"/>
                    <a:pt x="742" y="1070"/>
                    <a:pt x="743" y="1071"/>
                  </a:cubicBezTo>
                  <a:cubicBezTo>
                    <a:pt x="743" y="1071"/>
                    <a:pt x="743" y="1071"/>
                    <a:pt x="743" y="1071"/>
                  </a:cubicBezTo>
                  <a:close/>
                  <a:moveTo>
                    <a:pt x="678" y="1084"/>
                  </a:moveTo>
                  <a:cubicBezTo>
                    <a:pt x="678" y="1085"/>
                    <a:pt x="673" y="1086"/>
                    <a:pt x="673" y="1085"/>
                  </a:cubicBezTo>
                  <a:cubicBezTo>
                    <a:pt x="673" y="1084"/>
                    <a:pt x="673" y="1084"/>
                    <a:pt x="674" y="1084"/>
                  </a:cubicBezTo>
                  <a:cubicBezTo>
                    <a:pt x="673" y="1084"/>
                    <a:pt x="673" y="1084"/>
                    <a:pt x="673" y="1084"/>
                  </a:cubicBezTo>
                  <a:cubicBezTo>
                    <a:pt x="672" y="1084"/>
                    <a:pt x="675" y="1083"/>
                    <a:pt x="675" y="1083"/>
                  </a:cubicBezTo>
                  <a:cubicBezTo>
                    <a:pt x="676" y="1083"/>
                    <a:pt x="678" y="1083"/>
                    <a:pt x="678" y="1084"/>
                  </a:cubicBezTo>
                  <a:close/>
                  <a:moveTo>
                    <a:pt x="519" y="1017"/>
                  </a:moveTo>
                  <a:cubicBezTo>
                    <a:pt x="518" y="1015"/>
                    <a:pt x="519" y="1014"/>
                    <a:pt x="520" y="1015"/>
                  </a:cubicBezTo>
                  <a:cubicBezTo>
                    <a:pt x="522" y="1016"/>
                    <a:pt x="520" y="1018"/>
                    <a:pt x="519" y="1017"/>
                  </a:cubicBezTo>
                  <a:cubicBezTo>
                    <a:pt x="519" y="1017"/>
                    <a:pt x="519" y="1017"/>
                    <a:pt x="519" y="1017"/>
                  </a:cubicBezTo>
                  <a:close/>
                  <a:moveTo>
                    <a:pt x="529" y="1025"/>
                  </a:moveTo>
                  <a:cubicBezTo>
                    <a:pt x="529" y="1025"/>
                    <a:pt x="529" y="1025"/>
                    <a:pt x="529" y="1025"/>
                  </a:cubicBezTo>
                  <a:cubicBezTo>
                    <a:pt x="529" y="1024"/>
                    <a:pt x="529" y="1024"/>
                    <a:pt x="529" y="1025"/>
                  </a:cubicBezTo>
                  <a:close/>
                  <a:moveTo>
                    <a:pt x="530" y="1024"/>
                  </a:moveTo>
                  <a:cubicBezTo>
                    <a:pt x="530" y="1024"/>
                    <a:pt x="531" y="1024"/>
                    <a:pt x="531" y="1025"/>
                  </a:cubicBezTo>
                  <a:cubicBezTo>
                    <a:pt x="531" y="1025"/>
                    <a:pt x="530" y="1025"/>
                    <a:pt x="530" y="1025"/>
                  </a:cubicBezTo>
                  <a:cubicBezTo>
                    <a:pt x="530" y="1025"/>
                    <a:pt x="530" y="1025"/>
                    <a:pt x="530" y="1024"/>
                  </a:cubicBezTo>
                  <a:close/>
                  <a:moveTo>
                    <a:pt x="530" y="1023"/>
                  </a:moveTo>
                  <a:cubicBezTo>
                    <a:pt x="530" y="1024"/>
                    <a:pt x="527" y="1022"/>
                    <a:pt x="527" y="1022"/>
                  </a:cubicBezTo>
                  <a:cubicBezTo>
                    <a:pt x="527" y="1020"/>
                    <a:pt x="530" y="1022"/>
                    <a:pt x="530" y="1023"/>
                  </a:cubicBezTo>
                  <a:close/>
                  <a:moveTo>
                    <a:pt x="525" y="1064"/>
                  </a:moveTo>
                  <a:cubicBezTo>
                    <a:pt x="525" y="1065"/>
                    <a:pt x="525" y="1065"/>
                    <a:pt x="525" y="1065"/>
                  </a:cubicBezTo>
                  <a:cubicBezTo>
                    <a:pt x="522" y="1065"/>
                    <a:pt x="523" y="1063"/>
                    <a:pt x="525" y="1064"/>
                  </a:cubicBezTo>
                  <a:close/>
                  <a:moveTo>
                    <a:pt x="543" y="1067"/>
                  </a:moveTo>
                  <a:cubicBezTo>
                    <a:pt x="542" y="1067"/>
                    <a:pt x="541" y="1065"/>
                    <a:pt x="540" y="1066"/>
                  </a:cubicBezTo>
                  <a:cubicBezTo>
                    <a:pt x="539" y="1067"/>
                    <a:pt x="542" y="1069"/>
                    <a:pt x="539" y="1067"/>
                  </a:cubicBezTo>
                  <a:cubicBezTo>
                    <a:pt x="537" y="1066"/>
                    <a:pt x="536" y="1063"/>
                    <a:pt x="533" y="1062"/>
                  </a:cubicBezTo>
                  <a:cubicBezTo>
                    <a:pt x="533" y="1062"/>
                    <a:pt x="533" y="1062"/>
                    <a:pt x="533" y="1062"/>
                  </a:cubicBezTo>
                  <a:cubicBezTo>
                    <a:pt x="526" y="1057"/>
                    <a:pt x="519" y="1049"/>
                    <a:pt x="513" y="1041"/>
                  </a:cubicBezTo>
                  <a:cubicBezTo>
                    <a:pt x="510" y="1037"/>
                    <a:pt x="507" y="1033"/>
                    <a:pt x="505" y="1029"/>
                  </a:cubicBezTo>
                  <a:cubicBezTo>
                    <a:pt x="504" y="1026"/>
                    <a:pt x="500" y="1021"/>
                    <a:pt x="501" y="1018"/>
                  </a:cubicBezTo>
                  <a:cubicBezTo>
                    <a:pt x="498" y="1015"/>
                    <a:pt x="495" y="1013"/>
                    <a:pt x="492" y="1010"/>
                  </a:cubicBezTo>
                  <a:cubicBezTo>
                    <a:pt x="489" y="1008"/>
                    <a:pt x="486" y="1006"/>
                    <a:pt x="485" y="1003"/>
                  </a:cubicBezTo>
                  <a:cubicBezTo>
                    <a:pt x="483" y="999"/>
                    <a:pt x="477" y="997"/>
                    <a:pt x="477" y="992"/>
                  </a:cubicBezTo>
                  <a:cubicBezTo>
                    <a:pt x="478" y="992"/>
                    <a:pt x="478" y="992"/>
                    <a:pt x="478" y="992"/>
                  </a:cubicBezTo>
                  <a:cubicBezTo>
                    <a:pt x="479" y="991"/>
                    <a:pt x="480" y="991"/>
                    <a:pt x="481" y="992"/>
                  </a:cubicBezTo>
                  <a:cubicBezTo>
                    <a:pt x="482" y="993"/>
                    <a:pt x="484" y="993"/>
                    <a:pt x="485" y="994"/>
                  </a:cubicBezTo>
                  <a:cubicBezTo>
                    <a:pt x="486" y="994"/>
                    <a:pt x="487" y="994"/>
                    <a:pt x="488" y="994"/>
                  </a:cubicBezTo>
                  <a:cubicBezTo>
                    <a:pt x="489" y="994"/>
                    <a:pt x="489" y="994"/>
                    <a:pt x="489" y="994"/>
                  </a:cubicBezTo>
                  <a:cubicBezTo>
                    <a:pt x="489" y="994"/>
                    <a:pt x="490" y="994"/>
                    <a:pt x="490" y="994"/>
                  </a:cubicBezTo>
                  <a:cubicBezTo>
                    <a:pt x="491" y="994"/>
                    <a:pt x="491" y="994"/>
                    <a:pt x="492" y="994"/>
                  </a:cubicBezTo>
                  <a:cubicBezTo>
                    <a:pt x="492" y="994"/>
                    <a:pt x="493" y="994"/>
                    <a:pt x="493" y="995"/>
                  </a:cubicBezTo>
                  <a:cubicBezTo>
                    <a:pt x="493" y="995"/>
                    <a:pt x="493" y="995"/>
                    <a:pt x="493" y="995"/>
                  </a:cubicBezTo>
                  <a:cubicBezTo>
                    <a:pt x="495" y="996"/>
                    <a:pt x="495" y="996"/>
                    <a:pt x="495" y="996"/>
                  </a:cubicBezTo>
                  <a:cubicBezTo>
                    <a:pt x="495" y="996"/>
                    <a:pt x="495" y="996"/>
                    <a:pt x="495" y="996"/>
                  </a:cubicBezTo>
                  <a:cubicBezTo>
                    <a:pt x="495" y="996"/>
                    <a:pt x="495" y="996"/>
                    <a:pt x="495" y="996"/>
                  </a:cubicBezTo>
                  <a:cubicBezTo>
                    <a:pt x="495" y="997"/>
                    <a:pt x="496" y="997"/>
                    <a:pt x="495" y="998"/>
                  </a:cubicBezTo>
                  <a:cubicBezTo>
                    <a:pt x="496" y="998"/>
                    <a:pt x="496" y="998"/>
                    <a:pt x="496" y="998"/>
                  </a:cubicBezTo>
                  <a:cubicBezTo>
                    <a:pt x="497" y="999"/>
                    <a:pt x="497" y="1000"/>
                    <a:pt x="497" y="1001"/>
                  </a:cubicBezTo>
                  <a:cubicBezTo>
                    <a:pt x="498" y="1001"/>
                    <a:pt x="498" y="1001"/>
                    <a:pt x="498" y="1001"/>
                  </a:cubicBezTo>
                  <a:cubicBezTo>
                    <a:pt x="498" y="1001"/>
                    <a:pt x="498" y="1001"/>
                    <a:pt x="498" y="1001"/>
                  </a:cubicBezTo>
                  <a:cubicBezTo>
                    <a:pt x="498" y="1002"/>
                    <a:pt x="498" y="1002"/>
                    <a:pt x="498" y="1002"/>
                  </a:cubicBezTo>
                  <a:cubicBezTo>
                    <a:pt x="498" y="1002"/>
                    <a:pt x="500" y="1003"/>
                    <a:pt x="500" y="1003"/>
                  </a:cubicBezTo>
                  <a:cubicBezTo>
                    <a:pt x="500" y="1003"/>
                    <a:pt x="500" y="1003"/>
                    <a:pt x="500" y="1004"/>
                  </a:cubicBezTo>
                  <a:cubicBezTo>
                    <a:pt x="500" y="1004"/>
                    <a:pt x="500" y="1004"/>
                    <a:pt x="500" y="1004"/>
                  </a:cubicBezTo>
                  <a:cubicBezTo>
                    <a:pt x="501" y="1004"/>
                    <a:pt x="501" y="1004"/>
                    <a:pt x="501" y="1004"/>
                  </a:cubicBezTo>
                  <a:cubicBezTo>
                    <a:pt x="503" y="1005"/>
                    <a:pt x="508" y="1007"/>
                    <a:pt x="508" y="1009"/>
                  </a:cubicBezTo>
                  <a:cubicBezTo>
                    <a:pt x="508" y="1008"/>
                    <a:pt x="508" y="1008"/>
                    <a:pt x="508" y="1008"/>
                  </a:cubicBezTo>
                  <a:cubicBezTo>
                    <a:pt x="509" y="1009"/>
                    <a:pt x="509" y="1009"/>
                    <a:pt x="509" y="1010"/>
                  </a:cubicBezTo>
                  <a:cubicBezTo>
                    <a:pt x="510" y="1011"/>
                    <a:pt x="510" y="1011"/>
                    <a:pt x="510" y="1012"/>
                  </a:cubicBezTo>
                  <a:cubicBezTo>
                    <a:pt x="510" y="1012"/>
                    <a:pt x="510" y="1011"/>
                    <a:pt x="511" y="1011"/>
                  </a:cubicBezTo>
                  <a:cubicBezTo>
                    <a:pt x="510" y="1011"/>
                    <a:pt x="514" y="1016"/>
                    <a:pt x="515" y="1016"/>
                  </a:cubicBezTo>
                  <a:cubicBezTo>
                    <a:pt x="515" y="1016"/>
                    <a:pt x="514" y="1015"/>
                    <a:pt x="514" y="1014"/>
                  </a:cubicBezTo>
                  <a:cubicBezTo>
                    <a:pt x="516" y="1015"/>
                    <a:pt x="518" y="1016"/>
                    <a:pt x="520" y="1018"/>
                  </a:cubicBezTo>
                  <a:cubicBezTo>
                    <a:pt x="520" y="1018"/>
                    <a:pt x="521" y="1019"/>
                    <a:pt x="522" y="1019"/>
                  </a:cubicBezTo>
                  <a:cubicBezTo>
                    <a:pt x="523" y="1020"/>
                    <a:pt x="523" y="1022"/>
                    <a:pt x="524" y="1021"/>
                  </a:cubicBezTo>
                  <a:cubicBezTo>
                    <a:pt x="524" y="1022"/>
                    <a:pt x="525" y="1023"/>
                    <a:pt x="526" y="1024"/>
                  </a:cubicBezTo>
                  <a:cubicBezTo>
                    <a:pt x="527" y="1024"/>
                    <a:pt x="530" y="1026"/>
                    <a:pt x="530" y="1026"/>
                  </a:cubicBezTo>
                  <a:cubicBezTo>
                    <a:pt x="530" y="1026"/>
                    <a:pt x="526" y="1028"/>
                    <a:pt x="526" y="1027"/>
                  </a:cubicBezTo>
                  <a:cubicBezTo>
                    <a:pt x="526" y="1028"/>
                    <a:pt x="529" y="1027"/>
                    <a:pt x="529" y="1026"/>
                  </a:cubicBezTo>
                  <a:cubicBezTo>
                    <a:pt x="532" y="1026"/>
                    <a:pt x="533" y="1027"/>
                    <a:pt x="534" y="1029"/>
                  </a:cubicBezTo>
                  <a:cubicBezTo>
                    <a:pt x="534" y="1029"/>
                    <a:pt x="533" y="1029"/>
                    <a:pt x="532" y="1030"/>
                  </a:cubicBezTo>
                  <a:cubicBezTo>
                    <a:pt x="532" y="1030"/>
                    <a:pt x="531" y="1030"/>
                    <a:pt x="531" y="1030"/>
                  </a:cubicBezTo>
                  <a:cubicBezTo>
                    <a:pt x="531" y="1031"/>
                    <a:pt x="532" y="1032"/>
                    <a:pt x="532" y="1033"/>
                  </a:cubicBezTo>
                  <a:cubicBezTo>
                    <a:pt x="532" y="1033"/>
                    <a:pt x="532" y="1034"/>
                    <a:pt x="533" y="1034"/>
                  </a:cubicBezTo>
                  <a:cubicBezTo>
                    <a:pt x="534" y="1035"/>
                    <a:pt x="536" y="1036"/>
                    <a:pt x="537" y="1036"/>
                  </a:cubicBezTo>
                  <a:cubicBezTo>
                    <a:pt x="537" y="1036"/>
                    <a:pt x="537" y="1036"/>
                    <a:pt x="537" y="1036"/>
                  </a:cubicBezTo>
                  <a:cubicBezTo>
                    <a:pt x="538" y="1037"/>
                    <a:pt x="538" y="1039"/>
                    <a:pt x="539" y="1041"/>
                  </a:cubicBezTo>
                  <a:cubicBezTo>
                    <a:pt x="541" y="1043"/>
                    <a:pt x="542" y="1043"/>
                    <a:pt x="540" y="1045"/>
                  </a:cubicBezTo>
                  <a:cubicBezTo>
                    <a:pt x="540" y="1044"/>
                    <a:pt x="540" y="1044"/>
                    <a:pt x="540" y="1044"/>
                  </a:cubicBezTo>
                  <a:cubicBezTo>
                    <a:pt x="540" y="1044"/>
                    <a:pt x="542" y="1044"/>
                    <a:pt x="542" y="1044"/>
                  </a:cubicBezTo>
                  <a:cubicBezTo>
                    <a:pt x="542" y="1045"/>
                    <a:pt x="542" y="1044"/>
                    <a:pt x="543" y="1045"/>
                  </a:cubicBezTo>
                  <a:cubicBezTo>
                    <a:pt x="544" y="1044"/>
                    <a:pt x="545" y="1045"/>
                    <a:pt x="546" y="1045"/>
                  </a:cubicBezTo>
                  <a:cubicBezTo>
                    <a:pt x="547" y="1045"/>
                    <a:pt x="546" y="1047"/>
                    <a:pt x="547" y="1046"/>
                  </a:cubicBezTo>
                  <a:cubicBezTo>
                    <a:pt x="549" y="1048"/>
                    <a:pt x="549" y="1049"/>
                    <a:pt x="549" y="1051"/>
                  </a:cubicBezTo>
                  <a:cubicBezTo>
                    <a:pt x="548" y="1052"/>
                    <a:pt x="548" y="1052"/>
                    <a:pt x="548" y="1054"/>
                  </a:cubicBezTo>
                  <a:cubicBezTo>
                    <a:pt x="548" y="1054"/>
                    <a:pt x="548" y="1055"/>
                    <a:pt x="548" y="1056"/>
                  </a:cubicBezTo>
                  <a:cubicBezTo>
                    <a:pt x="549" y="1060"/>
                    <a:pt x="549" y="1064"/>
                    <a:pt x="547" y="1068"/>
                  </a:cubicBezTo>
                  <a:cubicBezTo>
                    <a:pt x="546" y="1068"/>
                    <a:pt x="545" y="1065"/>
                    <a:pt x="544" y="1065"/>
                  </a:cubicBezTo>
                  <a:cubicBezTo>
                    <a:pt x="544" y="1065"/>
                    <a:pt x="543" y="1067"/>
                    <a:pt x="544" y="1067"/>
                  </a:cubicBezTo>
                  <a:cubicBezTo>
                    <a:pt x="543" y="1067"/>
                    <a:pt x="543" y="1067"/>
                    <a:pt x="543" y="1067"/>
                  </a:cubicBezTo>
                  <a:close/>
                  <a:moveTo>
                    <a:pt x="532" y="1023"/>
                  </a:moveTo>
                  <a:cubicBezTo>
                    <a:pt x="531" y="1026"/>
                    <a:pt x="532" y="1022"/>
                    <a:pt x="532" y="1022"/>
                  </a:cubicBezTo>
                  <a:cubicBezTo>
                    <a:pt x="532" y="1022"/>
                    <a:pt x="532" y="1024"/>
                    <a:pt x="533" y="1024"/>
                  </a:cubicBezTo>
                  <a:cubicBezTo>
                    <a:pt x="532" y="1023"/>
                    <a:pt x="532" y="1023"/>
                    <a:pt x="532" y="1023"/>
                  </a:cubicBezTo>
                  <a:close/>
                  <a:moveTo>
                    <a:pt x="512" y="1050"/>
                  </a:moveTo>
                  <a:cubicBezTo>
                    <a:pt x="512" y="1050"/>
                    <a:pt x="512" y="1051"/>
                    <a:pt x="512" y="1051"/>
                  </a:cubicBezTo>
                  <a:cubicBezTo>
                    <a:pt x="512" y="1051"/>
                    <a:pt x="510" y="1048"/>
                    <a:pt x="510" y="1047"/>
                  </a:cubicBezTo>
                  <a:cubicBezTo>
                    <a:pt x="510" y="1047"/>
                    <a:pt x="512" y="1048"/>
                    <a:pt x="512" y="1049"/>
                  </a:cubicBezTo>
                  <a:cubicBezTo>
                    <a:pt x="512" y="1049"/>
                    <a:pt x="512" y="1050"/>
                    <a:pt x="512" y="1050"/>
                  </a:cubicBezTo>
                  <a:close/>
                  <a:moveTo>
                    <a:pt x="532" y="1022"/>
                  </a:moveTo>
                  <a:cubicBezTo>
                    <a:pt x="532" y="1022"/>
                    <a:pt x="532" y="1022"/>
                    <a:pt x="532" y="1022"/>
                  </a:cubicBezTo>
                  <a:cubicBezTo>
                    <a:pt x="531" y="1022"/>
                    <a:pt x="531" y="1021"/>
                    <a:pt x="531" y="1021"/>
                  </a:cubicBezTo>
                  <a:cubicBezTo>
                    <a:pt x="531" y="1021"/>
                    <a:pt x="532" y="1022"/>
                    <a:pt x="532" y="1022"/>
                  </a:cubicBezTo>
                  <a:close/>
                  <a:moveTo>
                    <a:pt x="524" y="1020"/>
                  </a:moveTo>
                  <a:cubicBezTo>
                    <a:pt x="524" y="1020"/>
                    <a:pt x="524" y="1020"/>
                    <a:pt x="524" y="1019"/>
                  </a:cubicBezTo>
                  <a:cubicBezTo>
                    <a:pt x="525" y="1019"/>
                    <a:pt x="526" y="1022"/>
                    <a:pt x="525" y="1022"/>
                  </a:cubicBezTo>
                  <a:cubicBezTo>
                    <a:pt x="525" y="1022"/>
                    <a:pt x="523" y="1021"/>
                    <a:pt x="524" y="1020"/>
                  </a:cubicBezTo>
                  <a:close/>
                  <a:moveTo>
                    <a:pt x="526" y="1022"/>
                  </a:moveTo>
                  <a:cubicBezTo>
                    <a:pt x="526" y="1021"/>
                    <a:pt x="530" y="1024"/>
                    <a:pt x="529" y="1024"/>
                  </a:cubicBezTo>
                  <a:cubicBezTo>
                    <a:pt x="528" y="1024"/>
                    <a:pt x="526" y="1023"/>
                    <a:pt x="525" y="1023"/>
                  </a:cubicBezTo>
                  <a:cubicBezTo>
                    <a:pt x="525" y="1023"/>
                    <a:pt x="525" y="1021"/>
                    <a:pt x="526" y="1021"/>
                  </a:cubicBezTo>
                  <a:cubicBezTo>
                    <a:pt x="526" y="1021"/>
                    <a:pt x="526" y="1022"/>
                    <a:pt x="526" y="1022"/>
                  </a:cubicBezTo>
                  <a:close/>
                  <a:moveTo>
                    <a:pt x="485" y="1012"/>
                  </a:moveTo>
                  <a:cubicBezTo>
                    <a:pt x="486" y="1013"/>
                    <a:pt x="485" y="1013"/>
                    <a:pt x="485" y="1013"/>
                  </a:cubicBezTo>
                  <a:cubicBezTo>
                    <a:pt x="484" y="1013"/>
                    <a:pt x="479" y="1010"/>
                    <a:pt x="481" y="1010"/>
                  </a:cubicBezTo>
                  <a:cubicBezTo>
                    <a:pt x="481" y="1009"/>
                    <a:pt x="482" y="1010"/>
                    <a:pt x="482" y="1010"/>
                  </a:cubicBezTo>
                  <a:cubicBezTo>
                    <a:pt x="482" y="1010"/>
                    <a:pt x="484" y="1011"/>
                    <a:pt x="483" y="1011"/>
                  </a:cubicBezTo>
                  <a:cubicBezTo>
                    <a:pt x="483" y="1011"/>
                    <a:pt x="484" y="1011"/>
                    <a:pt x="484" y="1011"/>
                  </a:cubicBezTo>
                  <a:cubicBezTo>
                    <a:pt x="484" y="1011"/>
                    <a:pt x="485" y="1012"/>
                    <a:pt x="485" y="1012"/>
                  </a:cubicBezTo>
                  <a:cubicBezTo>
                    <a:pt x="485" y="1012"/>
                    <a:pt x="485" y="1012"/>
                    <a:pt x="485" y="1012"/>
                  </a:cubicBezTo>
                  <a:close/>
                  <a:moveTo>
                    <a:pt x="499" y="1032"/>
                  </a:moveTo>
                  <a:cubicBezTo>
                    <a:pt x="499" y="1032"/>
                    <a:pt x="499" y="1032"/>
                    <a:pt x="499" y="1032"/>
                  </a:cubicBezTo>
                  <a:cubicBezTo>
                    <a:pt x="499" y="1032"/>
                    <a:pt x="498" y="1032"/>
                    <a:pt x="498" y="1032"/>
                  </a:cubicBezTo>
                  <a:cubicBezTo>
                    <a:pt x="498" y="1032"/>
                    <a:pt x="499" y="1030"/>
                    <a:pt x="499" y="1030"/>
                  </a:cubicBezTo>
                  <a:cubicBezTo>
                    <a:pt x="499" y="1031"/>
                    <a:pt x="499" y="1031"/>
                    <a:pt x="499" y="1032"/>
                  </a:cubicBezTo>
                  <a:close/>
                  <a:moveTo>
                    <a:pt x="495" y="1022"/>
                  </a:moveTo>
                  <a:cubicBezTo>
                    <a:pt x="496" y="1023"/>
                    <a:pt x="495" y="1025"/>
                    <a:pt x="494" y="1025"/>
                  </a:cubicBezTo>
                  <a:cubicBezTo>
                    <a:pt x="494" y="1025"/>
                    <a:pt x="492" y="1022"/>
                    <a:pt x="492" y="1022"/>
                  </a:cubicBezTo>
                  <a:cubicBezTo>
                    <a:pt x="492" y="1021"/>
                    <a:pt x="491" y="1021"/>
                    <a:pt x="491" y="1021"/>
                  </a:cubicBezTo>
                  <a:cubicBezTo>
                    <a:pt x="491" y="1021"/>
                    <a:pt x="490" y="1020"/>
                    <a:pt x="490" y="1019"/>
                  </a:cubicBezTo>
                  <a:cubicBezTo>
                    <a:pt x="490" y="1019"/>
                    <a:pt x="491" y="1020"/>
                    <a:pt x="491" y="1018"/>
                  </a:cubicBezTo>
                  <a:cubicBezTo>
                    <a:pt x="492" y="1018"/>
                    <a:pt x="492" y="1019"/>
                    <a:pt x="492" y="1019"/>
                  </a:cubicBezTo>
                  <a:cubicBezTo>
                    <a:pt x="493" y="1020"/>
                    <a:pt x="495" y="1021"/>
                    <a:pt x="495" y="1022"/>
                  </a:cubicBezTo>
                  <a:close/>
                  <a:moveTo>
                    <a:pt x="495" y="1029"/>
                  </a:moveTo>
                  <a:cubicBezTo>
                    <a:pt x="495" y="1029"/>
                    <a:pt x="495" y="1029"/>
                    <a:pt x="495" y="1029"/>
                  </a:cubicBezTo>
                  <a:cubicBezTo>
                    <a:pt x="495" y="1029"/>
                    <a:pt x="495" y="1029"/>
                    <a:pt x="495" y="1029"/>
                  </a:cubicBezTo>
                  <a:close/>
                  <a:moveTo>
                    <a:pt x="490" y="1014"/>
                  </a:moveTo>
                  <a:cubicBezTo>
                    <a:pt x="490" y="1014"/>
                    <a:pt x="490" y="1014"/>
                    <a:pt x="490" y="1014"/>
                  </a:cubicBezTo>
                  <a:cubicBezTo>
                    <a:pt x="490" y="1014"/>
                    <a:pt x="492" y="1014"/>
                    <a:pt x="491" y="1015"/>
                  </a:cubicBezTo>
                  <a:cubicBezTo>
                    <a:pt x="491" y="1015"/>
                    <a:pt x="490" y="1014"/>
                    <a:pt x="490" y="1014"/>
                  </a:cubicBezTo>
                  <a:close/>
                  <a:moveTo>
                    <a:pt x="490" y="1015"/>
                  </a:moveTo>
                  <a:cubicBezTo>
                    <a:pt x="490" y="1015"/>
                    <a:pt x="490" y="1015"/>
                    <a:pt x="490" y="1015"/>
                  </a:cubicBezTo>
                  <a:cubicBezTo>
                    <a:pt x="490" y="1015"/>
                    <a:pt x="490" y="1015"/>
                    <a:pt x="490" y="1015"/>
                  </a:cubicBezTo>
                  <a:close/>
                  <a:moveTo>
                    <a:pt x="487" y="1014"/>
                  </a:moveTo>
                  <a:cubicBezTo>
                    <a:pt x="487" y="1014"/>
                    <a:pt x="486" y="1014"/>
                    <a:pt x="487" y="1014"/>
                  </a:cubicBezTo>
                  <a:cubicBezTo>
                    <a:pt x="487" y="1014"/>
                    <a:pt x="487" y="1014"/>
                    <a:pt x="487" y="1014"/>
                  </a:cubicBezTo>
                  <a:close/>
                  <a:moveTo>
                    <a:pt x="510" y="1047"/>
                  </a:moveTo>
                  <a:cubicBezTo>
                    <a:pt x="510" y="1047"/>
                    <a:pt x="509" y="1048"/>
                    <a:pt x="509" y="1047"/>
                  </a:cubicBezTo>
                  <a:cubicBezTo>
                    <a:pt x="509" y="1047"/>
                    <a:pt x="509" y="1045"/>
                    <a:pt x="509" y="1045"/>
                  </a:cubicBezTo>
                  <a:cubicBezTo>
                    <a:pt x="509" y="1046"/>
                    <a:pt x="511" y="1046"/>
                    <a:pt x="510" y="1047"/>
                  </a:cubicBezTo>
                  <a:close/>
                  <a:moveTo>
                    <a:pt x="487" y="1015"/>
                  </a:moveTo>
                  <a:cubicBezTo>
                    <a:pt x="488" y="1014"/>
                    <a:pt x="486" y="1016"/>
                    <a:pt x="486" y="1015"/>
                  </a:cubicBezTo>
                  <a:cubicBezTo>
                    <a:pt x="487" y="1015"/>
                    <a:pt x="487" y="1015"/>
                    <a:pt x="487" y="1015"/>
                  </a:cubicBezTo>
                  <a:close/>
                  <a:moveTo>
                    <a:pt x="504" y="1040"/>
                  </a:moveTo>
                  <a:cubicBezTo>
                    <a:pt x="504" y="1040"/>
                    <a:pt x="504" y="1040"/>
                    <a:pt x="504" y="1040"/>
                  </a:cubicBezTo>
                  <a:cubicBezTo>
                    <a:pt x="504" y="1040"/>
                    <a:pt x="504" y="1040"/>
                    <a:pt x="504" y="1040"/>
                  </a:cubicBezTo>
                  <a:cubicBezTo>
                    <a:pt x="504" y="1040"/>
                    <a:pt x="504" y="1041"/>
                    <a:pt x="504" y="1041"/>
                  </a:cubicBezTo>
                  <a:cubicBezTo>
                    <a:pt x="502" y="1041"/>
                    <a:pt x="501" y="1039"/>
                    <a:pt x="500" y="1037"/>
                  </a:cubicBezTo>
                  <a:cubicBezTo>
                    <a:pt x="499" y="1036"/>
                    <a:pt x="501" y="1034"/>
                    <a:pt x="502" y="1035"/>
                  </a:cubicBezTo>
                  <a:cubicBezTo>
                    <a:pt x="502" y="1036"/>
                    <a:pt x="503" y="1038"/>
                    <a:pt x="503" y="1038"/>
                  </a:cubicBezTo>
                  <a:cubicBezTo>
                    <a:pt x="503" y="1038"/>
                    <a:pt x="504" y="1040"/>
                    <a:pt x="504" y="1040"/>
                  </a:cubicBezTo>
                  <a:close/>
                  <a:moveTo>
                    <a:pt x="508" y="1044"/>
                  </a:moveTo>
                  <a:cubicBezTo>
                    <a:pt x="508" y="1045"/>
                    <a:pt x="506" y="1044"/>
                    <a:pt x="506" y="1043"/>
                  </a:cubicBezTo>
                  <a:cubicBezTo>
                    <a:pt x="506" y="1043"/>
                    <a:pt x="506" y="1042"/>
                    <a:pt x="506" y="1042"/>
                  </a:cubicBezTo>
                  <a:cubicBezTo>
                    <a:pt x="506" y="1042"/>
                    <a:pt x="507" y="1042"/>
                    <a:pt x="507" y="1043"/>
                  </a:cubicBezTo>
                  <a:cubicBezTo>
                    <a:pt x="507" y="1044"/>
                    <a:pt x="508" y="1044"/>
                    <a:pt x="508" y="1044"/>
                  </a:cubicBezTo>
                  <a:close/>
                  <a:moveTo>
                    <a:pt x="500" y="1028"/>
                  </a:moveTo>
                  <a:cubicBezTo>
                    <a:pt x="499" y="1028"/>
                    <a:pt x="499" y="1028"/>
                    <a:pt x="499" y="1028"/>
                  </a:cubicBezTo>
                  <a:cubicBezTo>
                    <a:pt x="499" y="1028"/>
                    <a:pt x="502" y="1027"/>
                    <a:pt x="501" y="1028"/>
                  </a:cubicBezTo>
                  <a:cubicBezTo>
                    <a:pt x="501" y="1028"/>
                    <a:pt x="500" y="1028"/>
                    <a:pt x="500" y="1028"/>
                  </a:cubicBezTo>
                  <a:close/>
                  <a:moveTo>
                    <a:pt x="499" y="1031"/>
                  </a:moveTo>
                  <a:cubicBezTo>
                    <a:pt x="500" y="1031"/>
                    <a:pt x="500" y="1031"/>
                    <a:pt x="499" y="1031"/>
                  </a:cubicBezTo>
                  <a:cubicBezTo>
                    <a:pt x="499" y="1031"/>
                    <a:pt x="498" y="1029"/>
                    <a:pt x="498" y="1029"/>
                  </a:cubicBezTo>
                  <a:cubicBezTo>
                    <a:pt x="498" y="1028"/>
                    <a:pt x="499" y="1030"/>
                    <a:pt x="499" y="1031"/>
                  </a:cubicBezTo>
                  <a:close/>
                  <a:moveTo>
                    <a:pt x="654" y="1100"/>
                  </a:moveTo>
                  <a:cubicBezTo>
                    <a:pt x="654" y="1100"/>
                    <a:pt x="654" y="1100"/>
                    <a:pt x="654" y="1100"/>
                  </a:cubicBezTo>
                  <a:cubicBezTo>
                    <a:pt x="654" y="1100"/>
                    <a:pt x="654" y="1100"/>
                    <a:pt x="654" y="1100"/>
                  </a:cubicBezTo>
                  <a:cubicBezTo>
                    <a:pt x="654" y="1100"/>
                    <a:pt x="654" y="1100"/>
                    <a:pt x="654" y="1100"/>
                  </a:cubicBezTo>
                  <a:close/>
                  <a:moveTo>
                    <a:pt x="526" y="1019"/>
                  </a:moveTo>
                  <a:cubicBezTo>
                    <a:pt x="526" y="1020"/>
                    <a:pt x="526" y="1020"/>
                    <a:pt x="526" y="1020"/>
                  </a:cubicBezTo>
                  <a:cubicBezTo>
                    <a:pt x="525" y="1020"/>
                    <a:pt x="522" y="1019"/>
                    <a:pt x="522" y="1018"/>
                  </a:cubicBezTo>
                  <a:cubicBezTo>
                    <a:pt x="523" y="1018"/>
                    <a:pt x="525" y="1018"/>
                    <a:pt x="526" y="1019"/>
                  </a:cubicBezTo>
                  <a:close/>
                  <a:moveTo>
                    <a:pt x="534" y="1023"/>
                  </a:moveTo>
                  <a:cubicBezTo>
                    <a:pt x="535" y="1023"/>
                    <a:pt x="535" y="1023"/>
                    <a:pt x="535" y="1024"/>
                  </a:cubicBezTo>
                  <a:cubicBezTo>
                    <a:pt x="535" y="1023"/>
                    <a:pt x="535" y="1023"/>
                    <a:pt x="534" y="1023"/>
                  </a:cubicBezTo>
                  <a:close/>
                  <a:moveTo>
                    <a:pt x="531" y="1031"/>
                  </a:moveTo>
                  <a:cubicBezTo>
                    <a:pt x="531" y="1031"/>
                    <a:pt x="533" y="1031"/>
                    <a:pt x="533" y="1032"/>
                  </a:cubicBezTo>
                  <a:cubicBezTo>
                    <a:pt x="533" y="1033"/>
                    <a:pt x="532" y="1032"/>
                    <a:pt x="531" y="1031"/>
                  </a:cubicBezTo>
                  <a:close/>
                  <a:moveTo>
                    <a:pt x="539" y="1026"/>
                  </a:moveTo>
                  <a:cubicBezTo>
                    <a:pt x="539" y="1026"/>
                    <a:pt x="539" y="1026"/>
                    <a:pt x="539" y="1026"/>
                  </a:cubicBezTo>
                  <a:cubicBezTo>
                    <a:pt x="539" y="1026"/>
                    <a:pt x="539" y="1026"/>
                    <a:pt x="539" y="1026"/>
                  </a:cubicBezTo>
                  <a:close/>
                  <a:moveTo>
                    <a:pt x="538" y="1026"/>
                  </a:moveTo>
                  <a:cubicBezTo>
                    <a:pt x="538" y="1027"/>
                    <a:pt x="538" y="1027"/>
                    <a:pt x="538" y="1027"/>
                  </a:cubicBezTo>
                  <a:cubicBezTo>
                    <a:pt x="538" y="1026"/>
                    <a:pt x="538" y="1026"/>
                    <a:pt x="538" y="1026"/>
                  </a:cubicBezTo>
                  <a:close/>
                  <a:moveTo>
                    <a:pt x="540" y="1028"/>
                  </a:moveTo>
                  <a:cubicBezTo>
                    <a:pt x="540" y="1028"/>
                    <a:pt x="539" y="1028"/>
                    <a:pt x="539" y="1027"/>
                  </a:cubicBezTo>
                  <a:cubicBezTo>
                    <a:pt x="539" y="1027"/>
                    <a:pt x="540" y="1028"/>
                    <a:pt x="540" y="1028"/>
                  </a:cubicBezTo>
                  <a:close/>
                  <a:moveTo>
                    <a:pt x="547" y="1009"/>
                  </a:moveTo>
                  <a:cubicBezTo>
                    <a:pt x="547" y="1009"/>
                    <a:pt x="547" y="1009"/>
                    <a:pt x="547" y="1008"/>
                  </a:cubicBezTo>
                  <a:cubicBezTo>
                    <a:pt x="548" y="1009"/>
                    <a:pt x="547" y="1009"/>
                    <a:pt x="548" y="1009"/>
                  </a:cubicBezTo>
                  <a:cubicBezTo>
                    <a:pt x="548" y="1009"/>
                    <a:pt x="547" y="1010"/>
                    <a:pt x="547" y="1010"/>
                  </a:cubicBezTo>
                  <a:cubicBezTo>
                    <a:pt x="547" y="1010"/>
                    <a:pt x="547" y="1009"/>
                    <a:pt x="547" y="1009"/>
                  </a:cubicBezTo>
                  <a:close/>
                  <a:moveTo>
                    <a:pt x="551" y="1006"/>
                  </a:moveTo>
                  <a:cubicBezTo>
                    <a:pt x="551" y="1007"/>
                    <a:pt x="551" y="1007"/>
                    <a:pt x="551" y="1007"/>
                  </a:cubicBezTo>
                  <a:cubicBezTo>
                    <a:pt x="551" y="1007"/>
                    <a:pt x="550" y="1007"/>
                    <a:pt x="551" y="1007"/>
                  </a:cubicBezTo>
                  <a:cubicBezTo>
                    <a:pt x="550" y="1007"/>
                    <a:pt x="551" y="1006"/>
                    <a:pt x="551" y="1006"/>
                  </a:cubicBezTo>
                  <a:close/>
                  <a:moveTo>
                    <a:pt x="533" y="1031"/>
                  </a:moveTo>
                  <a:cubicBezTo>
                    <a:pt x="533" y="1031"/>
                    <a:pt x="532" y="1031"/>
                    <a:pt x="532" y="1031"/>
                  </a:cubicBezTo>
                  <a:cubicBezTo>
                    <a:pt x="533" y="1029"/>
                    <a:pt x="535" y="1031"/>
                    <a:pt x="533" y="1031"/>
                  </a:cubicBezTo>
                  <a:close/>
                  <a:moveTo>
                    <a:pt x="543" y="1042"/>
                  </a:moveTo>
                  <a:cubicBezTo>
                    <a:pt x="543" y="1041"/>
                    <a:pt x="544" y="1042"/>
                    <a:pt x="544" y="1041"/>
                  </a:cubicBezTo>
                  <a:cubicBezTo>
                    <a:pt x="544" y="1041"/>
                    <a:pt x="545" y="1040"/>
                    <a:pt x="545" y="1040"/>
                  </a:cubicBezTo>
                  <a:cubicBezTo>
                    <a:pt x="545" y="1040"/>
                    <a:pt x="545" y="1039"/>
                    <a:pt x="546" y="1039"/>
                  </a:cubicBezTo>
                  <a:cubicBezTo>
                    <a:pt x="546" y="1039"/>
                    <a:pt x="547" y="1041"/>
                    <a:pt x="548" y="1041"/>
                  </a:cubicBezTo>
                  <a:cubicBezTo>
                    <a:pt x="548" y="1041"/>
                    <a:pt x="547" y="1040"/>
                    <a:pt x="547" y="1040"/>
                  </a:cubicBezTo>
                  <a:cubicBezTo>
                    <a:pt x="547" y="1040"/>
                    <a:pt x="547" y="1040"/>
                    <a:pt x="547" y="1040"/>
                  </a:cubicBezTo>
                  <a:cubicBezTo>
                    <a:pt x="547" y="1040"/>
                    <a:pt x="547" y="1039"/>
                    <a:pt x="547" y="1039"/>
                  </a:cubicBezTo>
                  <a:cubicBezTo>
                    <a:pt x="548" y="1038"/>
                    <a:pt x="548" y="1039"/>
                    <a:pt x="549" y="1039"/>
                  </a:cubicBezTo>
                  <a:cubicBezTo>
                    <a:pt x="549" y="1039"/>
                    <a:pt x="549" y="1040"/>
                    <a:pt x="549" y="1040"/>
                  </a:cubicBezTo>
                  <a:cubicBezTo>
                    <a:pt x="550" y="1041"/>
                    <a:pt x="550" y="1041"/>
                    <a:pt x="550" y="1042"/>
                  </a:cubicBezTo>
                  <a:cubicBezTo>
                    <a:pt x="551" y="1045"/>
                    <a:pt x="552" y="1045"/>
                    <a:pt x="554" y="1046"/>
                  </a:cubicBezTo>
                  <a:cubicBezTo>
                    <a:pt x="554" y="1046"/>
                    <a:pt x="553" y="1047"/>
                    <a:pt x="553" y="1047"/>
                  </a:cubicBezTo>
                  <a:cubicBezTo>
                    <a:pt x="553" y="1047"/>
                    <a:pt x="553" y="1049"/>
                    <a:pt x="553" y="1048"/>
                  </a:cubicBezTo>
                  <a:cubicBezTo>
                    <a:pt x="553" y="1049"/>
                    <a:pt x="554" y="1050"/>
                    <a:pt x="553" y="1049"/>
                  </a:cubicBezTo>
                  <a:cubicBezTo>
                    <a:pt x="552" y="1049"/>
                    <a:pt x="549" y="1047"/>
                    <a:pt x="548" y="1047"/>
                  </a:cubicBezTo>
                  <a:cubicBezTo>
                    <a:pt x="548" y="1046"/>
                    <a:pt x="548" y="1044"/>
                    <a:pt x="547" y="1043"/>
                  </a:cubicBezTo>
                  <a:cubicBezTo>
                    <a:pt x="547" y="1043"/>
                    <a:pt x="543" y="1042"/>
                    <a:pt x="543" y="1042"/>
                  </a:cubicBezTo>
                  <a:cubicBezTo>
                    <a:pt x="543" y="1042"/>
                    <a:pt x="543" y="1042"/>
                    <a:pt x="543" y="1042"/>
                  </a:cubicBezTo>
                  <a:close/>
                  <a:moveTo>
                    <a:pt x="532" y="1031"/>
                  </a:moveTo>
                  <a:cubicBezTo>
                    <a:pt x="531" y="1031"/>
                    <a:pt x="531" y="1031"/>
                    <a:pt x="531" y="1031"/>
                  </a:cubicBezTo>
                  <a:cubicBezTo>
                    <a:pt x="531" y="1031"/>
                    <a:pt x="532" y="1030"/>
                    <a:pt x="532" y="1030"/>
                  </a:cubicBezTo>
                  <a:cubicBezTo>
                    <a:pt x="533" y="1030"/>
                    <a:pt x="532" y="1031"/>
                    <a:pt x="532" y="1031"/>
                  </a:cubicBezTo>
                  <a:close/>
                  <a:moveTo>
                    <a:pt x="541" y="1030"/>
                  </a:moveTo>
                  <a:cubicBezTo>
                    <a:pt x="541" y="1030"/>
                    <a:pt x="542" y="1030"/>
                    <a:pt x="542" y="1031"/>
                  </a:cubicBezTo>
                  <a:cubicBezTo>
                    <a:pt x="542" y="1031"/>
                    <a:pt x="538" y="1030"/>
                    <a:pt x="538" y="1030"/>
                  </a:cubicBezTo>
                  <a:cubicBezTo>
                    <a:pt x="538" y="1030"/>
                    <a:pt x="539" y="1029"/>
                    <a:pt x="539" y="1029"/>
                  </a:cubicBezTo>
                  <a:cubicBezTo>
                    <a:pt x="540" y="1028"/>
                    <a:pt x="540" y="1030"/>
                    <a:pt x="541" y="1030"/>
                  </a:cubicBezTo>
                  <a:close/>
                  <a:moveTo>
                    <a:pt x="538" y="1031"/>
                  </a:moveTo>
                  <a:cubicBezTo>
                    <a:pt x="538" y="1031"/>
                    <a:pt x="538" y="1031"/>
                    <a:pt x="538" y="1031"/>
                  </a:cubicBezTo>
                  <a:cubicBezTo>
                    <a:pt x="539" y="1031"/>
                    <a:pt x="539" y="1031"/>
                    <a:pt x="538" y="1031"/>
                  </a:cubicBezTo>
                  <a:close/>
                  <a:moveTo>
                    <a:pt x="536" y="1022"/>
                  </a:moveTo>
                  <a:cubicBezTo>
                    <a:pt x="536" y="1022"/>
                    <a:pt x="536" y="1022"/>
                    <a:pt x="537" y="1022"/>
                  </a:cubicBezTo>
                  <a:cubicBezTo>
                    <a:pt x="537" y="1022"/>
                    <a:pt x="538" y="1024"/>
                    <a:pt x="537" y="1024"/>
                  </a:cubicBezTo>
                  <a:cubicBezTo>
                    <a:pt x="537" y="1024"/>
                    <a:pt x="538" y="1024"/>
                    <a:pt x="537" y="1024"/>
                  </a:cubicBezTo>
                  <a:cubicBezTo>
                    <a:pt x="537" y="1025"/>
                    <a:pt x="536" y="1022"/>
                    <a:pt x="536" y="1022"/>
                  </a:cubicBezTo>
                  <a:close/>
                  <a:moveTo>
                    <a:pt x="550" y="1006"/>
                  </a:moveTo>
                  <a:cubicBezTo>
                    <a:pt x="550" y="1006"/>
                    <a:pt x="550" y="1007"/>
                    <a:pt x="550" y="1007"/>
                  </a:cubicBezTo>
                  <a:cubicBezTo>
                    <a:pt x="550" y="1007"/>
                    <a:pt x="550" y="1006"/>
                    <a:pt x="550" y="1006"/>
                  </a:cubicBezTo>
                  <a:close/>
                  <a:moveTo>
                    <a:pt x="537" y="1022"/>
                  </a:moveTo>
                  <a:cubicBezTo>
                    <a:pt x="537" y="1020"/>
                    <a:pt x="541" y="1021"/>
                    <a:pt x="540" y="1023"/>
                  </a:cubicBezTo>
                  <a:cubicBezTo>
                    <a:pt x="539" y="1024"/>
                    <a:pt x="538" y="1022"/>
                    <a:pt x="538" y="1022"/>
                  </a:cubicBezTo>
                  <a:cubicBezTo>
                    <a:pt x="538" y="1022"/>
                    <a:pt x="537" y="1022"/>
                    <a:pt x="537" y="1022"/>
                  </a:cubicBezTo>
                  <a:cubicBezTo>
                    <a:pt x="537" y="1022"/>
                    <a:pt x="537" y="1022"/>
                    <a:pt x="537" y="1022"/>
                  </a:cubicBezTo>
                  <a:close/>
                  <a:moveTo>
                    <a:pt x="535" y="1022"/>
                  </a:moveTo>
                  <a:cubicBezTo>
                    <a:pt x="535" y="1020"/>
                    <a:pt x="537" y="1022"/>
                    <a:pt x="536" y="1022"/>
                  </a:cubicBezTo>
                  <a:cubicBezTo>
                    <a:pt x="536" y="1022"/>
                    <a:pt x="535" y="1022"/>
                    <a:pt x="535" y="1022"/>
                  </a:cubicBezTo>
                  <a:close/>
                  <a:moveTo>
                    <a:pt x="535" y="1022"/>
                  </a:moveTo>
                  <a:cubicBezTo>
                    <a:pt x="535" y="1021"/>
                    <a:pt x="536" y="1022"/>
                    <a:pt x="535" y="1023"/>
                  </a:cubicBezTo>
                  <a:cubicBezTo>
                    <a:pt x="535" y="1023"/>
                    <a:pt x="535" y="1022"/>
                    <a:pt x="535" y="1022"/>
                  </a:cubicBezTo>
                  <a:close/>
                  <a:moveTo>
                    <a:pt x="537" y="1010"/>
                  </a:moveTo>
                  <a:cubicBezTo>
                    <a:pt x="537" y="1010"/>
                    <a:pt x="537" y="1011"/>
                    <a:pt x="537" y="1010"/>
                  </a:cubicBezTo>
                  <a:cubicBezTo>
                    <a:pt x="536" y="1010"/>
                    <a:pt x="537" y="1009"/>
                    <a:pt x="537" y="1010"/>
                  </a:cubicBezTo>
                  <a:close/>
                  <a:moveTo>
                    <a:pt x="541" y="1024"/>
                  </a:moveTo>
                  <a:cubicBezTo>
                    <a:pt x="541" y="1024"/>
                    <a:pt x="540" y="1024"/>
                    <a:pt x="540" y="1024"/>
                  </a:cubicBezTo>
                  <a:cubicBezTo>
                    <a:pt x="541" y="1023"/>
                    <a:pt x="541" y="1023"/>
                    <a:pt x="541" y="1024"/>
                  </a:cubicBezTo>
                  <a:close/>
                  <a:moveTo>
                    <a:pt x="538" y="1028"/>
                  </a:moveTo>
                  <a:cubicBezTo>
                    <a:pt x="538" y="1028"/>
                    <a:pt x="538" y="1028"/>
                    <a:pt x="538" y="1028"/>
                  </a:cubicBezTo>
                  <a:cubicBezTo>
                    <a:pt x="539" y="1028"/>
                    <a:pt x="539" y="1028"/>
                    <a:pt x="539" y="1028"/>
                  </a:cubicBezTo>
                  <a:cubicBezTo>
                    <a:pt x="539" y="1028"/>
                    <a:pt x="539" y="1028"/>
                    <a:pt x="538" y="1028"/>
                  </a:cubicBezTo>
                  <a:close/>
                  <a:moveTo>
                    <a:pt x="538" y="1031"/>
                  </a:moveTo>
                  <a:cubicBezTo>
                    <a:pt x="538" y="1032"/>
                    <a:pt x="538" y="1031"/>
                    <a:pt x="539" y="1031"/>
                  </a:cubicBezTo>
                  <a:cubicBezTo>
                    <a:pt x="540" y="1032"/>
                    <a:pt x="539" y="1032"/>
                    <a:pt x="539" y="1033"/>
                  </a:cubicBezTo>
                  <a:cubicBezTo>
                    <a:pt x="538" y="1033"/>
                    <a:pt x="539" y="1032"/>
                    <a:pt x="538" y="1033"/>
                  </a:cubicBezTo>
                  <a:cubicBezTo>
                    <a:pt x="538" y="1033"/>
                    <a:pt x="537" y="1032"/>
                    <a:pt x="537" y="1031"/>
                  </a:cubicBezTo>
                  <a:cubicBezTo>
                    <a:pt x="538" y="1031"/>
                    <a:pt x="538" y="1031"/>
                    <a:pt x="538" y="1031"/>
                  </a:cubicBezTo>
                  <a:close/>
                  <a:moveTo>
                    <a:pt x="534" y="1022"/>
                  </a:moveTo>
                  <a:cubicBezTo>
                    <a:pt x="534" y="1022"/>
                    <a:pt x="534" y="1022"/>
                    <a:pt x="534" y="1022"/>
                  </a:cubicBezTo>
                  <a:cubicBezTo>
                    <a:pt x="534" y="1022"/>
                    <a:pt x="534" y="1022"/>
                    <a:pt x="534" y="1022"/>
                  </a:cubicBezTo>
                  <a:close/>
                  <a:moveTo>
                    <a:pt x="534" y="1023"/>
                  </a:moveTo>
                  <a:cubicBezTo>
                    <a:pt x="534" y="1023"/>
                    <a:pt x="535" y="1023"/>
                    <a:pt x="535" y="1023"/>
                  </a:cubicBezTo>
                  <a:cubicBezTo>
                    <a:pt x="534" y="1024"/>
                    <a:pt x="534" y="1023"/>
                    <a:pt x="534" y="1023"/>
                  </a:cubicBezTo>
                  <a:close/>
                  <a:moveTo>
                    <a:pt x="666" y="1040"/>
                  </a:moveTo>
                  <a:cubicBezTo>
                    <a:pt x="666" y="1040"/>
                    <a:pt x="666" y="1040"/>
                    <a:pt x="666" y="1040"/>
                  </a:cubicBezTo>
                  <a:cubicBezTo>
                    <a:pt x="666" y="1040"/>
                    <a:pt x="666" y="1041"/>
                    <a:pt x="666" y="1041"/>
                  </a:cubicBezTo>
                  <a:cubicBezTo>
                    <a:pt x="666" y="1040"/>
                    <a:pt x="666" y="1040"/>
                    <a:pt x="666" y="1040"/>
                  </a:cubicBezTo>
                  <a:close/>
                  <a:moveTo>
                    <a:pt x="664" y="1056"/>
                  </a:moveTo>
                  <a:cubicBezTo>
                    <a:pt x="664" y="1056"/>
                    <a:pt x="664" y="1056"/>
                    <a:pt x="664" y="1056"/>
                  </a:cubicBezTo>
                  <a:cubicBezTo>
                    <a:pt x="665" y="1055"/>
                    <a:pt x="666" y="1055"/>
                    <a:pt x="665" y="1057"/>
                  </a:cubicBezTo>
                  <a:cubicBezTo>
                    <a:pt x="664" y="1057"/>
                    <a:pt x="664" y="1057"/>
                    <a:pt x="664" y="1056"/>
                  </a:cubicBezTo>
                  <a:close/>
                  <a:moveTo>
                    <a:pt x="665" y="1041"/>
                  </a:moveTo>
                  <a:cubicBezTo>
                    <a:pt x="665" y="1041"/>
                    <a:pt x="665" y="1041"/>
                    <a:pt x="664" y="1041"/>
                  </a:cubicBezTo>
                  <a:cubicBezTo>
                    <a:pt x="664" y="1041"/>
                    <a:pt x="665" y="1040"/>
                    <a:pt x="665" y="1041"/>
                  </a:cubicBezTo>
                  <a:close/>
                  <a:moveTo>
                    <a:pt x="667" y="1039"/>
                  </a:moveTo>
                  <a:cubicBezTo>
                    <a:pt x="667" y="1039"/>
                    <a:pt x="667" y="1038"/>
                    <a:pt x="668" y="1039"/>
                  </a:cubicBezTo>
                  <a:cubicBezTo>
                    <a:pt x="668" y="1039"/>
                    <a:pt x="668" y="1041"/>
                    <a:pt x="667" y="1039"/>
                  </a:cubicBezTo>
                  <a:close/>
                  <a:moveTo>
                    <a:pt x="665" y="1037"/>
                  </a:moveTo>
                  <a:cubicBezTo>
                    <a:pt x="665" y="1037"/>
                    <a:pt x="665" y="1038"/>
                    <a:pt x="666" y="1038"/>
                  </a:cubicBezTo>
                  <a:cubicBezTo>
                    <a:pt x="666" y="1037"/>
                    <a:pt x="667" y="1036"/>
                    <a:pt x="667" y="1037"/>
                  </a:cubicBezTo>
                  <a:cubicBezTo>
                    <a:pt x="668" y="1037"/>
                    <a:pt x="668" y="1038"/>
                    <a:pt x="667" y="1038"/>
                  </a:cubicBezTo>
                  <a:cubicBezTo>
                    <a:pt x="666" y="1039"/>
                    <a:pt x="667" y="1038"/>
                    <a:pt x="666" y="1038"/>
                  </a:cubicBezTo>
                  <a:cubicBezTo>
                    <a:pt x="666" y="1039"/>
                    <a:pt x="665" y="1039"/>
                    <a:pt x="666" y="1040"/>
                  </a:cubicBezTo>
                  <a:cubicBezTo>
                    <a:pt x="664" y="1040"/>
                    <a:pt x="666" y="1038"/>
                    <a:pt x="665" y="1037"/>
                  </a:cubicBezTo>
                  <a:cubicBezTo>
                    <a:pt x="665" y="1037"/>
                    <a:pt x="664" y="1039"/>
                    <a:pt x="663" y="1039"/>
                  </a:cubicBezTo>
                  <a:cubicBezTo>
                    <a:pt x="660" y="1036"/>
                    <a:pt x="666" y="1036"/>
                    <a:pt x="665" y="1037"/>
                  </a:cubicBezTo>
                  <a:close/>
                  <a:moveTo>
                    <a:pt x="647" y="1072"/>
                  </a:moveTo>
                  <a:cubicBezTo>
                    <a:pt x="647" y="1071"/>
                    <a:pt x="647" y="1067"/>
                    <a:pt x="647" y="1067"/>
                  </a:cubicBezTo>
                  <a:cubicBezTo>
                    <a:pt x="648" y="1068"/>
                    <a:pt x="647" y="1071"/>
                    <a:pt x="647" y="1072"/>
                  </a:cubicBezTo>
                  <a:close/>
                  <a:moveTo>
                    <a:pt x="656" y="1063"/>
                  </a:moveTo>
                  <a:cubicBezTo>
                    <a:pt x="656" y="1063"/>
                    <a:pt x="657" y="1063"/>
                    <a:pt x="657" y="1062"/>
                  </a:cubicBezTo>
                  <a:cubicBezTo>
                    <a:pt x="657" y="1063"/>
                    <a:pt x="658" y="1065"/>
                    <a:pt x="657" y="1065"/>
                  </a:cubicBezTo>
                  <a:cubicBezTo>
                    <a:pt x="656" y="1065"/>
                    <a:pt x="656" y="1064"/>
                    <a:pt x="656" y="1063"/>
                  </a:cubicBezTo>
                  <a:cubicBezTo>
                    <a:pt x="656" y="1063"/>
                    <a:pt x="656" y="1063"/>
                    <a:pt x="656" y="1063"/>
                  </a:cubicBezTo>
                  <a:close/>
                  <a:moveTo>
                    <a:pt x="657" y="1031"/>
                  </a:moveTo>
                  <a:cubicBezTo>
                    <a:pt x="657" y="1031"/>
                    <a:pt x="658" y="1031"/>
                    <a:pt x="658" y="1031"/>
                  </a:cubicBezTo>
                  <a:cubicBezTo>
                    <a:pt x="659" y="1031"/>
                    <a:pt x="656" y="1032"/>
                    <a:pt x="656" y="1032"/>
                  </a:cubicBezTo>
                  <a:cubicBezTo>
                    <a:pt x="656" y="1032"/>
                    <a:pt x="655" y="1032"/>
                    <a:pt x="655" y="1032"/>
                  </a:cubicBezTo>
                  <a:cubicBezTo>
                    <a:pt x="655" y="1032"/>
                    <a:pt x="656" y="1032"/>
                    <a:pt x="656" y="1031"/>
                  </a:cubicBezTo>
                  <a:cubicBezTo>
                    <a:pt x="656" y="1031"/>
                    <a:pt x="657" y="1031"/>
                    <a:pt x="657" y="1031"/>
                  </a:cubicBezTo>
                  <a:close/>
                  <a:moveTo>
                    <a:pt x="666" y="1097"/>
                  </a:moveTo>
                  <a:cubicBezTo>
                    <a:pt x="666" y="1098"/>
                    <a:pt x="666" y="1098"/>
                    <a:pt x="666" y="1098"/>
                  </a:cubicBezTo>
                  <a:cubicBezTo>
                    <a:pt x="666" y="1098"/>
                    <a:pt x="666" y="1098"/>
                    <a:pt x="666" y="1098"/>
                  </a:cubicBezTo>
                  <a:cubicBezTo>
                    <a:pt x="665" y="1098"/>
                    <a:pt x="667" y="1096"/>
                    <a:pt x="666" y="1097"/>
                  </a:cubicBezTo>
                  <a:close/>
                  <a:moveTo>
                    <a:pt x="672" y="1084"/>
                  </a:moveTo>
                  <a:cubicBezTo>
                    <a:pt x="672" y="1084"/>
                    <a:pt x="672" y="1085"/>
                    <a:pt x="672" y="1085"/>
                  </a:cubicBezTo>
                  <a:cubicBezTo>
                    <a:pt x="670" y="1086"/>
                    <a:pt x="671" y="1085"/>
                    <a:pt x="670" y="1085"/>
                  </a:cubicBezTo>
                  <a:cubicBezTo>
                    <a:pt x="670" y="1085"/>
                    <a:pt x="670" y="1085"/>
                    <a:pt x="670" y="1085"/>
                  </a:cubicBezTo>
                  <a:cubicBezTo>
                    <a:pt x="670" y="1085"/>
                    <a:pt x="670" y="1084"/>
                    <a:pt x="671" y="1084"/>
                  </a:cubicBezTo>
                  <a:cubicBezTo>
                    <a:pt x="671" y="1084"/>
                    <a:pt x="672" y="1084"/>
                    <a:pt x="672" y="1084"/>
                  </a:cubicBezTo>
                  <a:close/>
                  <a:moveTo>
                    <a:pt x="661" y="1064"/>
                  </a:moveTo>
                  <a:cubicBezTo>
                    <a:pt x="661" y="1064"/>
                    <a:pt x="661" y="1064"/>
                    <a:pt x="661" y="1064"/>
                  </a:cubicBezTo>
                  <a:cubicBezTo>
                    <a:pt x="661" y="1064"/>
                    <a:pt x="660" y="1065"/>
                    <a:pt x="660" y="1065"/>
                  </a:cubicBezTo>
                  <a:cubicBezTo>
                    <a:pt x="660" y="1065"/>
                    <a:pt x="660" y="1064"/>
                    <a:pt x="660" y="1064"/>
                  </a:cubicBezTo>
                  <a:cubicBezTo>
                    <a:pt x="660" y="1064"/>
                    <a:pt x="659" y="1065"/>
                    <a:pt x="659" y="1064"/>
                  </a:cubicBezTo>
                  <a:cubicBezTo>
                    <a:pt x="659" y="1064"/>
                    <a:pt x="660" y="1062"/>
                    <a:pt x="660" y="1062"/>
                  </a:cubicBezTo>
                  <a:cubicBezTo>
                    <a:pt x="660" y="1062"/>
                    <a:pt x="659" y="1061"/>
                    <a:pt x="660" y="1060"/>
                  </a:cubicBezTo>
                  <a:cubicBezTo>
                    <a:pt x="661" y="1059"/>
                    <a:pt x="662" y="1059"/>
                    <a:pt x="662" y="1061"/>
                  </a:cubicBezTo>
                  <a:cubicBezTo>
                    <a:pt x="662" y="1061"/>
                    <a:pt x="661" y="1065"/>
                    <a:pt x="661" y="1065"/>
                  </a:cubicBezTo>
                  <a:cubicBezTo>
                    <a:pt x="661" y="1065"/>
                    <a:pt x="661" y="1064"/>
                    <a:pt x="661" y="1064"/>
                  </a:cubicBezTo>
                  <a:close/>
                  <a:moveTo>
                    <a:pt x="663" y="1023"/>
                  </a:moveTo>
                  <a:cubicBezTo>
                    <a:pt x="663" y="1023"/>
                    <a:pt x="663" y="1023"/>
                    <a:pt x="663" y="1023"/>
                  </a:cubicBezTo>
                  <a:cubicBezTo>
                    <a:pt x="664" y="1022"/>
                    <a:pt x="663" y="1023"/>
                    <a:pt x="664" y="1022"/>
                  </a:cubicBezTo>
                  <a:cubicBezTo>
                    <a:pt x="664" y="1022"/>
                    <a:pt x="665" y="1023"/>
                    <a:pt x="665" y="1022"/>
                  </a:cubicBezTo>
                  <a:cubicBezTo>
                    <a:pt x="666" y="1022"/>
                    <a:pt x="668" y="1023"/>
                    <a:pt x="669" y="1023"/>
                  </a:cubicBezTo>
                  <a:cubicBezTo>
                    <a:pt x="670" y="1023"/>
                    <a:pt x="673" y="1022"/>
                    <a:pt x="673" y="1021"/>
                  </a:cubicBezTo>
                  <a:cubicBezTo>
                    <a:pt x="673" y="1021"/>
                    <a:pt x="675" y="1020"/>
                    <a:pt x="675" y="1020"/>
                  </a:cubicBezTo>
                  <a:cubicBezTo>
                    <a:pt x="674" y="1019"/>
                    <a:pt x="675" y="1020"/>
                    <a:pt x="676" y="1019"/>
                  </a:cubicBezTo>
                  <a:cubicBezTo>
                    <a:pt x="676" y="1019"/>
                    <a:pt x="676" y="1018"/>
                    <a:pt x="677" y="1017"/>
                  </a:cubicBezTo>
                  <a:cubicBezTo>
                    <a:pt x="677" y="1017"/>
                    <a:pt x="678" y="1018"/>
                    <a:pt x="678" y="1017"/>
                  </a:cubicBezTo>
                  <a:cubicBezTo>
                    <a:pt x="680" y="1019"/>
                    <a:pt x="676" y="1022"/>
                    <a:pt x="675" y="1023"/>
                  </a:cubicBezTo>
                  <a:cubicBezTo>
                    <a:pt x="675" y="1024"/>
                    <a:pt x="674" y="1025"/>
                    <a:pt x="674" y="1025"/>
                  </a:cubicBezTo>
                  <a:cubicBezTo>
                    <a:pt x="673" y="1026"/>
                    <a:pt x="671" y="1026"/>
                    <a:pt x="670" y="1026"/>
                  </a:cubicBezTo>
                  <a:cubicBezTo>
                    <a:pt x="668" y="1027"/>
                    <a:pt x="667" y="1026"/>
                    <a:pt x="665" y="1026"/>
                  </a:cubicBezTo>
                  <a:cubicBezTo>
                    <a:pt x="664" y="1026"/>
                    <a:pt x="664" y="1026"/>
                    <a:pt x="664" y="1025"/>
                  </a:cubicBezTo>
                  <a:cubicBezTo>
                    <a:pt x="663" y="1025"/>
                    <a:pt x="662" y="1025"/>
                    <a:pt x="661" y="1025"/>
                  </a:cubicBezTo>
                  <a:cubicBezTo>
                    <a:pt x="660" y="1025"/>
                    <a:pt x="658" y="1026"/>
                    <a:pt x="657" y="1026"/>
                  </a:cubicBezTo>
                  <a:cubicBezTo>
                    <a:pt x="656" y="1026"/>
                    <a:pt x="654" y="1025"/>
                    <a:pt x="654" y="1025"/>
                  </a:cubicBezTo>
                  <a:cubicBezTo>
                    <a:pt x="654" y="1025"/>
                    <a:pt x="654" y="1025"/>
                    <a:pt x="653" y="1025"/>
                  </a:cubicBezTo>
                  <a:cubicBezTo>
                    <a:pt x="652" y="1025"/>
                    <a:pt x="650" y="1027"/>
                    <a:pt x="650" y="1026"/>
                  </a:cubicBezTo>
                  <a:cubicBezTo>
                    <a:pt x="648" y="1026"/>
                    <a:pt x="647" y="1025"/>
                    <a:pt x="645" y="1027"/>
                  </a:cubicBezTo>
                  <a:cubicBezTo>
                    <a:pt x="644" y="1028"/>
                    <a:pt x="644" y="1030"/>
                    <a:pt x="644" y="1032"/>
                  </a:cubicBezTo>
                  <a:cubicBezTo>
                    <a:pt x="645" y="1033"/>
                    <a:pt x="645" y="1033"/>
                    <a:pt x="646" y="1034"/>
                  </a:cubicBezTo>
                  <a:cubicBezTo>
                    <a:pt x="646" y="1035"/>
                    <a:pt x="647" y="1035"/>
                    <a:pt x="647" y="1035"/>
                  </a:cubicBezTo>
                  <a:cubicBezTo>
                    <a:pt x="648" y="1036"/>
                    <a:pt x="648" y="1037"/>
                    <a:pt x="649" y="1038"/>
                  </a:cubicBezTo>
                  <a:cubicBezTo>
                    <a:pt x="649" y="1037"/>
                    <a:pt x="649" y="1038"/>
                    <a:pt x="650" y="1038"/>
                  </a:cubicBezTo>
                  <a:cubicBezTo>
                    <a:pt x="651" y="1038"/>
                    <a:pt x="651" y="1038"/>
                    <a:pt x="652" y="1037"/>
                  </a:cubicBezTo>
                  <a:cubicBezTo>
                    <a:pt x="652" y="1037"/>
                    <a:pt x="654" y="1034"/>
                    <a:pt x="655" y="1034"/>
                  </a:cubicBezTo>
                  <a:cubicBezTo>
                    <a:pt x="655" y="1034"/>
                    <a:pt x="656" y="1036"/>
                    <a:pt x="657" y="1035"/>
                  </a:cubicBezTo>
                  <a:cubicBezTo>
                    <a:pt x="657" y="1035"/>
                    <a:pt x="658" y="1035"/>
                    <a:pt x="658" y="1035"/>
                  </a:cubicBezTo>
                  <a:cubicBezTo>
                    <a:pt x="659" y="1033"/>
                    <a:pt x="660" y="1034"/>
                    <a:pt x="661" y="1034"/>
                  </a:cubicBezTo>
                  <a:cubicBezTo>
                    <a:pt x="661" y="1034"/>
                    <a:pt x="664" y="1034"/>
                    <a:pt x="664" y="1034"/>
                  </a:cubicBezTo>
                  <a:cubicBezTo>
                    <a:pt x="664" y="1033"/>
                    <a:pt x="662" y="1033"/>
                    <a:pt x="662" y="1033"/>
                  </a:cubicBezTo>
                  <a:cubicBezTo>
                    <a:pt x="663" y="1032"/>
                    <a:pt x="666" y="1032"/>
                    <a:pt x="667" y="1033"/>
                  </a:cubicBezTo>
                  <a:cubicBezTo>
                    <a:pt x="667" y="1033"/>
                    <a:pt x="667" y="1035"/>
                    <a:pt x="666" y="1035"/>
                  </a:cubicBezTo>
                  <a:cubicBezTo>
                    <a:pt x="666" y="1036"/>
                    <a:pt x="665" y="1035"/>
                    <a:pt x="665" y="1034"/>
                  </a:cubicBezTo>
                  <a:cubicBezTo>
                    <a:pt x="663" y="1033"/>
                    <a:pt x="660" y="1038"/>
                    <a:pt x="659" y="1039"/>
                  </a:cubicBezTo>
                  <a:cubicBezTo>
                    <a:pt x="658" y="1039"/>
                    <a:pt x="658" y="1039"/>
                    <a:pt x="657" y="1040"/>
                  </a:cubicBezTo>
                  <a:cubicBezTo>
                    <a:pt x="656" y="1040"/>
                    <a:pt x="656" y="1042"/>
                    <a:pt x="655" y="1042"/>
                  </a:cubicBezTo>
                  <a:cubicBezTo>
                    <a:pt x="654" y="1042"/>
                    <a:pt x="654" y="1040"/>
                    <a:pt x="653" y="1040"/>
                  </a:cubicBezTo>
                  <a:cubicBezTo>
                    <a:pt x="653" y="1040"/>
                    <a:pt x="653" y="1042"/>
                    <a:pt x="653" y="1042"/>
                  </a:cubicBezTo>
                  <a:cubicBezTo>
                    <a:pt x="653" y="1042"/>
                    <a:pt x="653" y="1041"/>
                    <a:pt x="653" y="1041"/>
                  </a:cubicBezTo>
                  <a:cubicBezTo>
                    <a:pt x="654" y="1042"/>
                    <a:pt x="654" y="1043"/>
                    <a:pt x="655" y="1043"/>
                  </a:cubicBezTo>
                  <a:cubicBezTo>
                    <a:pt x="655" y="1043"/>
                    <a:pt x="656" y="1044"/>
                    <a:pt x="656" y="1044"/>
                  </a:cubicBezTo>
                  <a:cubicBezTo>
                    <a:pt x="656" y="1044"/>
                    <a:pt x="659" y="1048"/>
                    <a:pt x="659" y="1047"/>
                  </a:cubicBezTo>
                  <a:cubicBezTo>
                    <a:pt x="659" y="1048"/>
                    <a:pt x="659" y="1048"/>
                    <a:pt x="659" y="1048"/>
                  </a:cubicBezTo>
                  <a:cubicBezTo>
                    <a:pt x="660" y="1049"/>
                    <a:pt x="660" y="1048"/>
                    <a:pt x="660" y="1049"/>
                  </a:cubicBezTo>
                  <a:cubicBezTo>
                    <a:pt x="660" y="1050"/>
                    <a:pt x="660" y="1049"/>
                    <a:pt x="660" y="1050"/>
                  </a:cubicBezTo>
                  <a:cubicBezTo>
                    <a:pt x="659" y="1051"/>
                    <a:pt x="659" y="1050"/>
                    <a:pt x="659" y="1051"/>
                  </a:cubicBezTo>
                  <a:cubicBezTo>
                    <a:pt x="659" y="1051"/>
                    <a:pt x="659" y="1053"/>
                    <a:pt x="659" y="1053"/>
                  </a:cubicBezTo>
                  <a:cubicBezTo>
                    <a:pt x="660" y="1054"/>
                    <a:pt x="661" y="1054"/>
                    <a:pt x="662" y="1055"/>
                  </a:cubicBezTo>
                  <a:cubicBezTo>
                    <a:pt x="662" y="1055"/>
                    <a:pt x="661" y="1055"/>
                    <a:pt x="661" y="1055"/>
                  </a:cubicBezTo>
                  <a:cubicBezTo>
                    <a:pt x="661" y="1055"/>
                    <a:pt x="662" y="1057"/>
                    <a:pt x="663" y="1056"/>
                  </a:cubicBezTo>
                  <a:cubicBezTo>
                    <a:pt x="663" y="1056"/>
                    <a:pt x="662" y="1056"/>
                    <a:pt x="662" y="1056"/>
                  </a:cubicBezTo>
                  <a:cubicBezTo>
                    <a:pt x="663" y="1055"/>
                    <a:pt x="663" y="1056"/>
                    <a:pt x="663" y="1056"/>
                  </a:cubicBezTo>
                  <a:cubicBezTo>
                    <a:pt x="663" y="1058"/>
                    <a:pt x="663" y="1058"/>
                    <a:pt x="662" y="1057"/>
                  </a:cubicBezTo>
                  <a:cubicBezTo>
                    <a:pt x="662" y="1058"/>
                    <a:pt x="663" y="1059"/>
                    <a:pt x="662" y="1059"/>
                  </a:cubicBezTo>
                  <a:cubicBezTo>
                    <a:pt x="662" y="1058"/>
                    <a:pt x="662" y="1058"/>
                    <a:pt x="662" y="1059"/>
                  </a:cubicBezTo>
                  <a:cubicBezTo>
                    <a:pt x="661" y="1058"/>
                    <a:pt x="661" y="1058"/>
                    <a:pt x="661" y="1058"/>
                  </a:cubicBezTo>
                  <a:cubicBezTo>
                    <a:pt x="660" y="1058"/>
                    <a:pt x="660" y="1058"/>
                    <a:pt x="659" y="1058"/>
                  </a:cubicBezTo>
                  <a:cubicBezTo>
                    <a:pt x="659" y="1059"/>
                    <a:pt x="658" y="1059"/>
                    <a:pt x="658" y="1059"/>
                  </a:cubicBezTo>
                  <a:cubicBezTo>
                    <a:pt x="658" y="1059"/>
                    <a:pt x="658" y="1061"/>
                    <a:pt x="658" y="1061"/>
                  </a:cubicBezTo>
                  <a:cubicBezTo>
                    <a:pt x="657" y="1062"/>
                    <a:pt x="654" y="1061"/>
                    <a:pt x="654" y="1060"/>
                  </a:cubicBezTo>
                  <a:cubicBezTo>
                    <a:pt x="653" y="1059"/>
                    <a:pt x="655" y="1057"/>
                    <a:pt x="655" y="1056"/>
                  </a:cubicBezTo>
                  <a:cubicBezTo>
                    <a:pt x="654" y="1055"/>
                    <a:pt x="653" y="1055"/>
                    <a:pt x="652" y="1054"/>
                  </a:cubicBezTo>
                  <a:cubicBezTo>
                    <a:pt x="652" y="1054"/>
                    <a:pt x="651" y="1054"/>
                    <a:pt x="651" y="1053"/>
                  </a:cubicBezTo>
                  <a:cubicBezTo>
                    <a:pt x="649" y="1051"/>
                    <a:pt x="651" y="1051"/>
                    <a:pt x="651" y="1050"/>
                  </a:cubicBezTo>
                  <a:cubicBezTo>
                    <a:pt x="651" y="1049"/>
                    <a:pt x="651" y="1048"/>
                    <a:pt x="651" y="1047"/>
                  </a:cubicBezTo>
                  <a:cubicBezTo>
                    <a:pt x="651" y="1046"/>
                    <a:pt x="652" y="1046"/>
                    <a:pt x="650" y="1046"/>
                  </a:cubicBezTo>
                  <a:cubicBezTo>
                    <a:pt x="648" y="1046"/>
                    <a:pt x="647" y="1048"/>
                    <a:pt x="645" y="1048"/>
                  </a:cubicBezTo>
                  <a:cubicBezTo>
                    <a:pt x="646" y="1049"/>
                    <a:pt x="646" y="1050"/>
                    <a:pt x="647" y="1050"/>
                  </a:cubicBezTo>
                  <a:cubicBezTo>
                    <a:pt x="646" y="1051"/>
                    <a:pt x="647" y="1052"/>
                    <a:pt x="647" y="1053"/>
                  </a:cubicBezTo>
                  <a:cubicBezTo>
                    <a:pt x="647" y="1054"/>
                    <a:pt x="646" y="1055"/>
                    <a:pt x="646" y="1056"/>
                  </a:cubicBezTo>
                  <a:cubicBezTo>
                    <a:pt x="646" y="1057"/>
                    <a:pt x="647" y="1059"/>
                    <a:pt x="647" y="1061"/>
                  </a:cubicBezTo>
                  <a:cubicBezTo>
                    <a:pt x="646" y="1061"/>
                    <a:pt x="646" y="1063"/>
                    <a:pt x="646" y="1064"/>
                  </a:cubicBezTo>
                  <a:cubicBezTo>
                    <a:pt x="646" y="1064"/>
                    <a:pt x="647" y="1066"/>
                    <a:pt x="647" y="1066"/>
                  </a:cubicBezTo>
                  <a:cubicBezTo>
                    <a:pt x="646" y="1066"/>
                    <a:pt x="644" y="1066"/>
                    <a:pt x="643" y="1066"/>
                  </a:cubicBezTo>
                  <a:cubicBezTo>
                    <a:pt x="643" y="1066"/>
                    <a:pt x="643" y="1067"/>
                    <a:pt x="642" y="1067"/>
                  </a:cubicBezTo>
                  <a:cubicBezTo>
                    <a:pt x="642" y="1067"/>
                    <a:pt x="641" y="1066"/>
                    <a:pt x="641" y="1066"/>
                  </a:cubicBezTo>
                  <a:cubicBezTo>
                    <a:pt x="641" y="1066"/>
                    <a:pt x="641" y="1066"/>
                    <a:pt x="641" y="1066"/>
                  </a:cubicBezTo>
                  <a:cubicBezTo>
                    <a:pt x="639" y="1065"/>
                    <a:pt x="640" y="1062"/>
                    <a:pt x="641" y="1061"/>
                  </a:cubicBezTo>
                  <a:cubicBezTo>
                    <a:pt x="641" y="1060"/>
                    <a:pt x="641" y="1059"/>
                    <a:pt x="642" y="1058"/>
                  </a:cubicBezTo>
                  <a:cubicBezTo>
                    <a:pt x="642" y="1057"/>
                    <a:pt x="642" y="1055"/>
                    <a:pt x="641" y="1055"/>
                  </a:cubicBezTo>
                  <a:cubicBezTo>
                    <a:pt x="641" y="1055"/>
                    <a:pt x="640" y="1052"/>
                    <a:pt x="640" y="1052"/>
                  </a:cubicBezTo>
                  <a:cubicBezTo>
                    <a:pt x="639" y="1051"/>
                    <a:pt x="639" y="1052"/>
                    <a:pt x="638" y="1052"/>
                  </a:cubicBezTo>
                  <a:cubicBezTo>
                    <a:pt x="636" y="1052"/>
                    <a:pt x="638" y="1053"/>
                    <a:pt x="636" y="1051"/>
                  </a:cubicBezTo>
                  <a:cubicBezTo>
                    <a:pt x="636" y="1051"/>
                    <a:pt x="636" y="1050"/>
                    <a:pt x="636" y="1049"/>
                  </a:cubicBezTo>
                  <a:cubicBezTo>
                    <a:pt x="636" y="1049"/>
                    <a:pt x="636" y="1049"/>
                    <a:pt x="636" y="1049"/>
                  </a:cubicBezTo>
                  <a:cubicBezTo>
                    <a:pt x="636" y="1049"/>
                    <a:pt x="636" y="1047"/>
                    <a:pt x="636" y="1047"/>
                  </a:cubicBezTo>
                  <a:cubicBezTo>
                    <a:pt x="636" y="1045"/>
                    <a:pt x="636" y="1047"/>
                    <a:pt x="637" y="1046"/>
                  </a:cubicBezTo>
                  <a:cubicBezTo>
                    <a:pt x="638" y="1045"/>
                    <a:pt x="638" y="1044"/>
                    <a:pt x="638" y="1043"/>
                  </a:cubicBezTo>
                  <a:cubicBezTo>
                    <a:pt x="639" y="1041"/>
                    <a:pt x="640" y="1042"/>
                    <a:pt x="639" y="1039"/>
                  </a:cubicBezTo>
                  <a:cubicBezTo>
                    <a:pt x="639" y="1038"/>
                    <a:pt x="640" y="1037"/>
                    <a:pt x="640" y="1036"/>
                  </a:cubicBezTo>
                  <a:cubicBezTo>
                    <a:pt x="640" y="1036"/>
                    <a:pt x="641" y="1034"/>
                    <a:pt x="641" y="1034"/>
                  </a:cubicBezTo>
                  <a:cubicBezTo>
                    <a:pt x="641" y="1035"/>
                    <a:pt x="641" y="1035"/>
                    <a:pt x="641" y="1035"/>
                  </a:cubicBezTo>
                  <a:cubicBezTo>
                    <a:pt x="641" y="1034"/>
                    <a:pt x="641" y="1034"/>
                    <a:pt x="641" y="1034"/>
                  </a:cubicBezTo>
                  <a:cubicBezTo>
                    <a:pt x="641" y="1034"/>
                    <a:pt x="642" y="1033"/>
                    <a:pt x="642" y="1033"/>
                  </a:cubicBezTo>
                  <a:cubicBezTo>
                    <a:pt x="643" y="1033"/>
                    <a:pt x="643" y="1034"/>
                    <a:pt x="643" y="1034"/>
                  </a:cubicBezTo>
                  <a:cubicBezTo>
                    <a:pt x="643" y="1034"/>
                    <a:pt x="643" y="1031"/>
                    <a:pt x="643" y="1031"/>
                  </a:cubicBezTo>
                  <a:cubicBezTo>
                    <a:pt x="642" y="1030"/>
                    <a:pt x="643" y="1030"/>
                    <a:pt x="642" y="1030"/>
                  </a:cubicBezTo>
                  <a:cubicBezTo>
                    <a:pt x="642" y="1029"/>
                    <a:pt x="642" y="1029"/>
                    <a:pt x="641" y="1029"/>
                  </a:cubicBezTo>
                  <a:cubicBezTo>
                    <a:pt x="642" y="1028"/>
                    <a:pt x="642" y="1029"/>
                    <a:pt x="643" y="1029"/>
                  </a:cubicBezTo>
                  <a:cubicBezTo>
                    <a:pt x="644" y="1029"/>
                    <a:pt x="642" y="1028"/>
                    <a:pt x="643" y="1027"/>
                  </a:cubicBezTo>
                  <a:cubicBezTo>
                    <a:pt x="643" y="1027"/>
                    <a:pt x="643" y="1027"/>
                    <a:pt x="643" y="1027"/>
                  </a:cubicBezTo>
                  <a:cubicBezTo>
                    <a:pt x="644" y="1027"/>
                    <a:pt x="643" y="1026"/>
                    <a:pt x="643" y="1026"/>
                  </a:cubicBezTo>
                  <a:cubicBezTo>
                    <a:pt x="644" y="1025"/>
                    <a:pt x="644" y="1026"/>
                    <a:pt x="644" y="1025"/>
                  </a:cubicBezTo>
                  <a:cubicBezTo>
                    <a:pt x="644" y="1025"/>
                    <a:pt x="645" y="1022"/>
                    <a:pt x="646" y="1023"/>
                  </a:cubicBezTo>
                  <a:cubicBezTo>
                    <a:pt x="646" y="1023"/>
                    <a:pt x="646" y="1022"/>
                    <a:pt x="646" y="1022"/>
                  </a:cubicBezTo>
                  <a:cubicBezTo>
                    <a:pt x="646" y="1021"/>
                    <a:pt x="646" y="1024"/>
                    <a:pt x="646" y="1023"/>
                  </a:cubicBezTo>
                  <a:cubicBezTo>
                    <a:pt x="648" y="1024"/>
                    <a:pt x="648" y="1022"/>
                    <a:pt x="649" y="1021"/>
                  </a:cubicBezTo>
                  <a:cubicBezTo>
                    <a:pt x="650" y="1020"/>
                    <a:pt x="649" y="1020"/>
                    <a:pt x="650" y="1020"/>
                  </a:cubicBezTo>
                  <a:cubicBezTo>
                    <a:pt x="652" y="1019"/>
                    <a:pt x="652" y="1021"/>
                    <a:pt x="654" y="1020"/>
                  </a:cubicBezTo>
                  <a:cubicBezTo>
                    <a:pt x="654" y="1022"/>
                    <a:pt x="655" y="1021"/>
                    <a:pt x="657" y="1021"/>
                  </a:cubicBezTo>
                  <a:cubicBezTo>
                    <a:pt x="657" y="1022"/>
                    <a:pt x="660" y="1022"/>
                    <a:pt x="660" y="1022"/>
                  </a:cubicBezTo>
                  <a:cubicBezTo>
                    <a:pt x="660" y="1022"/>
                    <a:pt x="663" y="1023"/>
                    <a:pt x="663" y="1023"/>
                  </a:cubicBezTo>
                  <a:close/>
                  <a:moveTo>
                    <a:pt x="641" y="1087"/>
                  </a:moveTo>
                  <a:cubicBezTo>
                    <a:pt x="641" y="1087"/>
                    <a:pt x="641" y="1087"/>
                    <a:pt x="641" y="1088"/>
                  </a:cubicBezTo>
                  <a:cubicBezTo>
                    <a:pt x="641" y="1088"/>
                    <a:pt x="641" y="1087"/>
                    <a:pt x="641" y="1086"/>
                  </a:cubicBezTo>
                  <a:cubicBezTo>
                    <a:pt x="641" y="1087"/>
                    <a:pt x="641" y="1087"/>
                    <a:pt x="641" y="1087"/>
                  </a:cubicBezTo>
                  <a:cubicBezTo>
                    <a:pt x="642" y="1086"/>
                    <a:pt x="642" y="1086"/>
                    <a:pt x="641" y="1087"/>
                  </a:cubicBezTo>
                  <a:close/>
                  <a:moveTo>
                    <a:pt x="550" y="1007"/>
                  </a:moveTo>
                  <a:cubicBezTo>
                    <a:pt x="551" y="1007"/>
                    <a:pt x="551" y="1008"/>
                    <a:pt x="551" y="1008"/>
                  </a:cubicBezTo>
                  <a:cubicBezTo>
                    <a:pt x="550" y="1008"/>
                    <a:pt x="550" y="1008"/>
                    <a:pt x="550" y="1007"/>
                  </a:cubicBezTo>
                  <a:close/>
                  <a:moveTo>
                    <a:pt x="665" y="1085"/>
                  </a:moveTo>
                  <a:cubicBezTo>
                    <a:pt x="665" y="1085"/>
                    <a:pt x="664" y="1085"/>
                    <a:pt x="664" y="1085"/>
                  </a:cubicBezTo>
                  <a:cubicBezTo>
                    <a:pt x="664" y="1084"/>
                    <a:pt x="665" y="1084"/>
                    <a:pt x="666" y="1084"/>
                  </a:cubicBezTo>
                  <a:cubicBezTo>
                    <a:pt x="666" y="1085"/>
                    <a:pt x="665" y="1085"/>
                    <a:pt x="665" y="1085"/>
                  </a:cubicBezTo>
                  <a:close/>
                  <a:moveTo>
                    <a:pt x="663" y="1065"/>
                  </a:moveTo>
                  <a:cubicBezTo>
                    <a:pt x="663" y="1065"/>
                    <a:pt x="663" y="1065"/>
                    <a:pt x="663" y="1065"/>
                  </a:cubicBezTo>
                  <a:cubicBezTo>
                    <a:pt x="663" y="1066"/>
                    <a:pt x="663" y="1066"/>
                    <a:pt x="663" y="1067"/>
                  </a:cubicBezTo>
                  <a:cubicBezTo>
                    <a:pt x="662" y="1066"/>
                    <a:pt x="662" y="1066"/>
                    <a:pt x="662" y="1066"/>
                  </a:cubicBezTo>
                  <a:cubicBezTo>
                    <a:pt x="660" y="1067"/>
                    <a:pt x="662" y="1064"/>
                    <a:pt x="662" y="1064"/>
                  </a:cubicBezTo>
                  <a:cubicBezTo>
                    <a:pt x="663" y="1063"/>
                    <a:pt x="663" y="1063"/>
                    <a:pt x="662" y="1063"/>
                  </a:cubicBezTo>
                  <a:cubicBezTo>
                    <a:pt x="662" y="1063"/>
                    <a:pt x="662" y="1063"/>
                    <a:pt x="662" y="1063"/>
                  </a:cubicBezTo>
                  <a:cubicBezTo>
                    <a:pt x="662" y="1063"/>
                    <a:pt x="663" y="1063"/>
                    <a:pt x="663" y="1063"/>
                  </a:cubicBezTo>
                  <a:cubicBezTo>
                    <a:pt x="662" y="1062"/>
                    <a:pt x="663" y="1062"/>
                    <a:pt x="662" y="1062"/>
                  </a:cubicBezTo>
                  <a:cubicBezTo>
                    <a:pt x="662" y="1062"/>
                    <a:pt x="664" y="1057"/>
                    <a:pt x="664" y="1058"/>
                  </a:cubicBezTo>
                  <a:cubicBezTo>
                    <a:pt x="665" y="1059"/>
                    <a:pt x="665" y="1060"/>
                    <a:pt x="665" y="1061"/>
                  </a:cubicBezTo>
                  <a:cubicBezTo>
                    <a:pt x="665" y="1061"/>
                    <a:pt x="665" y="1060"/>
                    <a:pt x="665" y="1060"/>
                  </a:cubicBezTo>
                  <a:cubicBezTo>
                    <a:pt x="665" y="1060"/>
                    <a:pt x="664" y="1061"/>
                    <a:pt x="664" y="1061"/>
                  </a:cubicBezTo>
                  <a:cubicBezTo>
                    <a:pt x="664" y="1061"/>
                    <a:pt x="664" y="1060"/>
                    <a:pt x="664" y="1060"/>
                  </a:cubicBezTo>
                  <a:cubicBezTo>
                    <a:pt x="664" y="1060"/>
                    <a:pt x="664" y="1060"/>
                    <a:pt x="664" y="1060"/>
                  </a:cubicBezTo>
                  <a:cubicBezTo>
                    <a:pt x="664" y="1060"/>
                    <a:pt x="664" y="1063"/>
                    <a:pt x="664" y="1063"/>
                  </a:cubicBezTo>
                  <a:cubicBezTo>
                    <a:pt x="664" y="1063"/>
                    <a:pt x="666" y="1063"/>
                    <a:pt x="665" y="1064"/>
                  </a:cubicBezTo>
                  <a:cubicBezTo>
                    <a:pt x="665" y="1065"/>
                    <a:pt x="664" y="1065"/>
                    <a:pt x="663" y="1065"/>
                  </a:cubicBezTo>
                  <a:close/>
                  <a:moveTo>
                    <a:pt x="664" y="1085"/>
                  </a:moveTo>
                  <a:cubicBezTo>
                    <a:pt x="664" y="1085"/>
                    <a:pt x="663" y="1086"/>
                    <a:pt x="663" y="1086"/>
                  </a:cubicBezTo>
                  <a:cubicBezTo>
                    <a:pt x="662" y="1085"/>
                    <a:pt x="664" y="1085"/>
                    <a:pt x="664" y="1085"/>
                  </a:cubicBezTo>
                  <a:close/>
                  <a:moveTo>
                    <a:pt x="614" y="1085"/>
                  </a:moveTo>
                  <a:cubicBezTo>
                    <a:pt x="614" y="1086"/>
                    <a:pt x="613" y="1086"/>
                    <a:pt x="612" y="1086"/>
                  </a:cubicBezTo>
                  <a:cubicBezTo>
                    <a:pt x="612" y="1086"/>
                    <a:pt x="611" y="1089"/>
                    <a:pt x="610" y="1088"/>
                  </a:cubicBezTo>
                  <a:cubicBezTo>
                    <a:pt x="610" y="1088"/>
                    <a:pt x="610" y="1087"/>
                    <a:pt x="610" y="1086"/>
                  </a:cubicBezTo>
                  <a:cubicBezTo>
                    <a:pt x="610" y="1086"/>
                    <a:pt x="609" y="1085"/>
                    <a:pt x="609" y="1085"/>
                  </a:cubicBezTo>
                  <a:cubicBezTo>
                    <a:pt x="608" y="1085"/>
                    <a:pt x="604" y="1084"/>
                    <a:pt x="606" y="1083"/>
                  </a:cubicBezTo>
                  <a:cubicBezTo>
                    <a:pt x="606" y="1083"/>
                    <a:pt x="608" y="1083"/>
                    <a:pt x="608" y="1083"/>
                  </a:cubicBezTo>
                  <a:cubicBezTo>
                    <a:pt x="609" y="1083"/>
                    <a:pt x="610" y="1083"/>
                    <a:pt x="610" y="1083"/>
                  </a:cubicBezTo>
                  <a:cubicBezTo>
                    <a:pt x="611" y="1083"/>
                    <a:pt x="615" y="1084"/>
                    <a:pt x="614" y="1085"/>
                  </a:cubicBezTo>
                  <a:close/>
                  <a:moveTo>
                    <a:pt x="613" y="1087"/>
                  </a:moveTo>
                  <a:cubicBezTo>
                    <a:pt x="614" y="1088"/>
                    <a:pt x="613" y="1087"/>
                    <a:pt x="613" y="1087"/>
                  </a:cubicBezTo>
                  <a:cubicBezTo>
                    <a:pt x="613" y="1087"/>
                    <a:pt x="613" y="1087"/>
                    <a:pt x="613" y="1087"/>
                  </a:cubicBezTo>
                  <a:close/>
                  <a:moveTo>
                    <a:pt x="602" y="1076"/>
                  </a:moveTo>
                  <a:cubicBezTo>
                    <a:pt x="603" y="1076"/>
                    <a:pt x="603" y="1076"/>
                    <a:pt x="603" y="1076"/>
                  </a:cubicBezTo>
                  <a:cubicBezTo>
                    <a:pt x="603" y="1076"/>
                    <a:pt x="602" y="1076"/>
                    <a:pt x="602" y="1076"/>
                  </a:cubicBezTo>
                  <a:cubicBezTo>
                    <a:pt x="601" y="1076"/>
                    <a:pt x="600" y="1077"/>
                    <a:pt x="600" y="1077"/>
                  </a:cubicBezTo>
                  <a:cubicBezTo>
                    <a:pt x="599" y="1077"/>
                    <a:pt x="595" y="1077"/>
                    <a:pt x="594" y="1076"/>
                  </a:cubicBezTo>
                  <a:cubicBezTo>
                    <a:pt x="594" y="1075"/>
                    <a:pt x="595" y="1075"/>
                    <a:pt x="596" y="1075"/>
                  </a:cubicBezTo>
                  <a:cubicBezTo>
                    <a:pt x="597" y="1074"/>
                    <a:pt x="599" y="1075"/>
                    <a:pt x="600" y="1075"/>
                  </a:cubicBezTo>
                  <a:cubicBezTo>
                    <a:pt x="600" y="1075"/>
                    <a:pt x="604" y="1075"/>
                    <a:pt x="603" y="1075"/>
                  </a:cubicBezTo>
                  <a:cubicBezTo>
                    <a:pt x="603" y="1075"/>
                    <a:pt x="602" y="1076"/>
                    <a:pt x="602" y="1076"/>
                  </a:cubicBezTo>
                  <a:close/>
                  <a:moveTo>
                    <a:pt x="569" y="1012"/>
                  </a:moveTo>
                  <a:cubicBezTo>
                    <a:pt x="569" y="1012"/>
                    <a:pt x="569" y="1012"/>
                    <a:pt x="569" y="1012"/>
                  </a:cubicBezTo>
                  <a:cubicBezTo>
                    <a:pt x="569" y="1012"/>
                    <a:pt x="569" y="1012"/>
                    <a:pt x="569" y="1012"/>
                  </a:cubicBezTo>
                  <a:cubicBezTo>
                    <a:pt x="570" y="1012"/>
                    <a:pt x="569" y="1012"/>
                    <a:pt x="569" y="1012"/>
                  </a:cubicBezTo>
                  <a:close/>
                  <a:moveTo>
                    <a:pt x="620" y="1052"/>
                  </a:moveTo>
                  <a:cubicBezTo>
                    <a:pt x="619" y="1052"/>
                    <a:pt x="620" y="1051"/>
                    <a:pt x="620" y="1051"/>
                  </a:cubicBezTo>
                  <a:cubicBezTo>
                    <a:pt x="620" y="1051"/>
                    <a:pt x="620" y="1053"/>
                    <a:pt x="620" y="1053"/>
                  </a:cubicBezTo>
                  <a:cubicBezTo>
                    <a:pt x="620" y="1053"/>
                    <a:pt x="620" y="1053"/>
                    <a:pt x="620" y="1052"/>
                  </a:cubicBezTo>
                  <a:close/>
                  <a:moveTo>
                    <a:pt x="649" y="1096"/>
                  </a:moveTo>
                  <a:cubicBezTo>
                    <a:pt x="650" y="1098"/>
                    <a:pt x="645" y="1098"/>
                    <a:pt x="645" y="1098"/>
                  </a:cubicBezTo>
                  <a:cubicBezTo>
                    <a:pt x="644" y="1097"/>
                    <a:pt x="644" y="1097"/>
                    <a:pt x="643" y="1097"/>
                  </a:cubicBezTo>
                  <a:cubicBezTo>
                    <a:pt x="643" y="1096"/>
                    <a:pt x="643" y="1096"/>
                    <a:pt x="643" y="1096"/>
                  </a:cubicBezTo>
                  <a:cubicBezTo>
                    <a:pt x="643" y="1096"/>
                    <a:pt x="642" y="1095"/>
                    <a:pt x="642" y="1095"/>
                  </a:cubicBezTo>
                  <a:cubicBezTo>
                    <a:pt x="641" y="1095"/>
                    <a:pt x="641" y="1094"/>
                    <a:pt x="639" y="1094"/>
                  </a:cubicBezTo>
                  <a:cubicBezTo>
                    <a:pt x="639" y="1094"/>
                    <a:pt x="639" y="1094"/>
                    <a:pt x="639" y="1094"/>
                  </a:cubicBezTo>
                  <a:cubicBezTo>
                    <a:pt x="639" y="1094"/>
                    <a:pt x="638" y="1094"/>
                    <a:pt x="638" y="1094"/>
                  </a:cubicBezTo>
                  <a:cubicBezTo>
                    <a:pt x="638" y="1094"/>
                    <a:pt x="638" y="1094"/>
                    <a:pt x="637" y="1094"/>
                  </a:cubicBezTo>
                  <a:cubicBezTo>
                    <a:pt x="636" y="1093"/>
                    <a:pt x="636" y="1092"/>
                    <a:pt x="638" y="1092"/>
                  </a:cubicBezTo>
                  <a:cubicBezTo>
                    <a:pt x="638" y="1092"/>
                    <a:pt x="639" y="1092"/>
                    <a:pt x="639" y="1091"/>
                  </a:cubicBezTo>
                  <a:cubicBezTo>
                    <a:pt x="640" y="1092"/>
                    <a:pt x="641" y="1091"/>
                    <a:pt x="642" y="1092"/>
                  </a:cubicBezTo>
                  <a:cubicBezTo>
                    <a:pt x="643" y="1090"/>
                    <a:pt x="644" y="1092"/>
                    <a:pt x="645" y="1093"/>
                  </a:cubicBezTo>
                  <a:cubicBezTo>
                    <a:pt x="645" y="1093"/>
                    <a:pt x="645" y="1093"/>
                    <a:pt x="645" y="1093"/>
                  </a:cubicBezTo>
                  <a:cubicBezTo>
                    <a:pt x="645" y="1093"/>
                    <a:pt x="647" y="1094"/>
                    <a:pt x="647" y="1094"/>
                  </a:cubicBezTo>
                  <a:cubicBezTo>
                    <a:pt x="647" y="1094"/>
                    <a:pt x="647" y="1094"/>
                    <a:pt x="647" y="1094"/>
                  </a:cubicBezTo>
                  <a:cubicBezTo>
                    <a:pt x="647" y="1095"/>
                    <a:pt x="647" y="1095"/>
                    <a:pt x="647" y="1095"/>
                  </a:cubicBezTo>
                  <a:cubicBezTo>
                    <a:pt x="648" y="1095"/>
                    <a:pt x="648" y="1095"/>
                    <a:pt x="649" y="1096"/>
                  </a:cubicBezTo>
                  <a:close/>
                  <a:moveTo>
                    <a:pt x="619" y="1054"/>
                  </a:moveTo>
                  <a:cubicBezTo>
                    <a:pt x="620" y="1055"/>
                    <a:pt x="618" y="1055"/>
                    <a:pt x="618" y="1056"/>
                  </a:cubicBezTo>
                  <a:cubicBezTo>
                    <a:pt x="618" y="1056"/>
                    <a:pt x="618" y="1054"/>
                    <a:pt x="618" y="1054"/>
                  </a:cubicBezTo>
                  <a:cubicBezTo>
                    <a:pt x="618" y="1054"/>
                    <a:pt x="618" y="1050"/>
                    <a:pt x="619" y="1050"/>
                  </a:cubicBezTo>
                  <a:cubicBezTo>
                    <a:pt x="619" y="1051"/>
                    <a:pt x="619" y="1054"/>
                    <a:pt x="619" y="1054"/>
                  </a:cubicBezTo>
                  <a:close/>
                  <a:moveTo>
                    <a:pt x="636" y="1088"/>
                  </a:moveTo>
                  <a:cubicBezTo>
                    <a:pt x="636" y="1088"/>
                    <a:pt x="634" y="1088"/>
                    <a:pt x="633" y="1088"/>
                  </a:cubicBezTo>
                  <a:cubicBezTo>
                    <a:pt x="633" y="1088"/>
                    <a:pt x="633" y="1088"/>
                    <a:pt x="632" y="1087"/>
                  </a:cubicBezTo>
                  <a:cubicBezTo>
                    <a:pt x="633" y="1088"/>
                    <a:pt x="633" y="1086"/>
                    <a:pt x="632" y="1086"/>
                  </a:cubicBezTo>
                  <a:cubicBezTo>
                    <a:pt x="632" y="1088"/>
                    <a:pt x="629" y="1088"/>
                    <a:pt x="628" y="1089"/>
                  </a:cubicBezTo>
                  <a:cubicBezTo>
                    <a:pt x="626" y="1089"/>
                    <a:pt x="624" y="1090"/>
                    <a:pt x="622" y="1089"/>
                  </a:cubicBezTo>
                  <a:cubicBezTo>
                    <a:pt x="620" y="1089"/>
                    <a:pt x="621" y="1086"/>
                    <a:pt x="623" y="1085"/>
                  </a:cubicBezTo>
                  <a:cubicBezTo>
                    <a:pt x="624" y="1085"/>
                    <a:pt x="627" y="1084"/>
                    <a:pt x="627" y="1086"/>
                  </a:cubicBezTo>
                  <a:cubicBezTo>
                    <a:pt x="627" y="1085"/>
                    <a:pt x="627" y="1085"/>
                    <a:pt x="627" y="1085"/>
                  </a:cubicBezTo>
                  <a:cubicBezTo>
                    <a:pt x="627" y="1085"/>
                    <a:pt x="628" y="1086"/>
                    <a:pt x="628" y="1086"/>
                  </a:cubicBezTo>
                  <a:cubicBezTo>
                    <a:pt x="628" y="1086"/>
                    <a:pt x="628" y="1087"/>
                    <a:pt x="629" y="1087"/>
                  </a:cubicBezTo>
                  <a:cubicBezTo>
                    <a:pt x="629" y="1087"/>
                    <a:pt x="631" y="1087"/>
                    <a:pt x="631" y="1087"/>
                  </a:cubicBezTo>
                  <a:cubicBezTo>
                    <a:pt x="632" y="1085"/>
                    <a:pt x="627" y="1085"/>
                    <a:pt x="628" y="1083"/>
                  </a:cubicBezTo>
                  <a:cubicBezTo>
                    <a:pt x="630" y="1081"/>
                    <a:pt x="631" y="1084"/>
                    <a:pt x="631" y="1084"/>
                  </a:cubicBezTo>
                  <a:cubicBezTo>
                    <a:pt x="632" y="1085"/>
                    <a:pt x="633" y="1083"/>
                    <a:pt x="634" y="1084"/>
                  </a:cubicBezTo>
                  <a:cubicBezTo>
                    <a:pt x="635" y="1085"/>
                    <a:pt x="634" y="1085"/>
                    <a:pt x="634" y="1086"/>
                  </a:cubicBezTo>
                  <a:cubicBezTo>
                    <a:pt x="635" y="1086"/>
                    <a:pt x="635" y="1083"/>
                    <a:pt x="636" y="1085"/>
                  </a:cubicBezTo>
                  <a:cubicBezTo>
                    <a:pt x="637" y="1085"/>
                    <a:pt x="636" y="1086"/>
                    <a:pt x="637" y="1086"/>
                  </a:cubicBezTo>
                  <a:cubicBezTo>
                    <a:pt x="637" y="1087"/>
                    <a:pt x="637" y="1086"/>
                    <a:pt x="638" y="1086"/>
                  </a:cubicBezTo>
                  <a:cubicBezTo>
                    <a:pt x="638" y="1088"/>
                    <a:pt x="635" y="1087"/>
                    <a:pt x="635" y="1087"/>
                  </a:cubicBezTo>
                  <a:cubicBezTo>
                    <a:pt x="635" y="1088"/>
                    <a:pt x="636" y="1087"/>
                    <a:pt x="636" y="1088"/>
                  </a:cubicBezTo>
                  <a:close/>
                  <a:moveTo>
                    <a:pt x="621" y="1084"/>
                  </a:moveTo>
                  <a:cubicBezTo>
                    <a:pt x="622" y="1085"/>
                    <a:pt x="620" y="1087"/>
                    <a:pt x="619" y="1088"/>
                  </a:cubicBezTo>
                  <a:cubicBezTo>
                    <a:pt x="619" y="1088"/>
                    <a:pt x="620" y="1088"/>
                    <a:pt x="620" y="1088"/>
                  </a:cubicBezTo>
                  <a:cubicBezTo>
                    <a:pt x="620" y="1088"/>
                    <a:pt x="620" y="1088"/>
                    <a:pt x="620" y="1088"/>
                  </a:cubicBezTo>
                  <a:cubicBezTo>
                    <a:pt x="620" y="1088"/>
                    <a:pt x="619" y="1088"/>
                    <a:pt x="619" y="1088"/>
                  </a:cubicBezTo>
                  <a:cubicBezTo>
                    <a:pt x="619" y="1088"/>
                    <a:pt x="619" y="1088"/>
                    <a:pt x="619" y="1088"/>
                  </a:cubicBezTo>
                  <a:cubicBezTo>
                    <a:pt x="619" y="1088"/>
                    <a:pt x="619" y="1089"/>
                    <a:pt x="619" y="1088"/>
                  </a:cubicBezTo>
                  <a:cubicBezTo>
                    <a:pt x="618" y="1088"/>
                    <a:pt x="617" y="1088"/>
                    <a:pt x="616" y="1088"/>
                  </a:cubicBezTo>
                  <a:cubicBezTo>
                    <a:pt x="616" y="1088"/>
                    <a:pt x="615" y="1088"/>
                    <a:pt x="615" y="1087"/>
                  </a:cubicBezTo>
                  <a:cubicBezTo>
                    <a:pt x="615" y="1087"/>
                    <a:pt x="616" y="1087"/>
                    <a:pt x="617" y="1087"/>
                  </a:cubicBezTo>
                  <a:cubicBezTo>
                    <a:pt x="617" y="1086"/>
                    <a:pt x="616" y="1085"/>
                    <a:pt x="617" y="1085"/>
                  </a:cubicBezTo>
                  <a:cubicBezTo>
                    <a:pt x="618" y="1083"/>
                    <a:pt x="620" y="1084"/>
                    <a:pt x="621" y="1084"/>
                  </a:cubicBezTo>
                  <a:close/>
                  <a:moveTo>
                    <a:pt x="628" y="1006"/>
                  </a:moveTo>
                  <a:cubicBezTo>
                    <a:pt x="628" y="1007"/>
                    <a:pt x="628" y="1007"/>
                    <a:pt x="628" y="1007"/>
                  </a:cubicBezTo>
                  <a:cubicBezTo>
                    <a:pt x="628" y="1007"/>
                    <a:pt x="627" y="1006"/>
                    <a:pt x="628" y="1006"/>
                  </a:cubicBezTo>
                  <a:cubicBezTo>
                    <a:pt x="628" y="1006"/>
                    <a:pt x="629" y="1006"/>
                    <a:pt x="628" y="1006"/>
                  </a:cubicBezTo>
                  <a:close/>
                  <a:moveTo>
                    <a:pt x="640" y="1086"/>
                  </a:moveTo>
                  <a:cubicBezTo>
                    <a:pt x="640" y="1086"/>
                    <a:pt x="640" y="1086"/>
                    <a:pt x="640" y="1086"/>
                  </a:cubicBezTo>
                  <a:cubicBezTo>
                    <a:pt x="640" y="1087"/>
                    <a:pt x="639" y="1087"/>
                    <a:pt x="639" y="1087"/>
                  </a:cubicBezTo>
                  <a:cubicBezTo>
                    <a:pt x="639" y="1087"/>
                    <a:pt x="639" y="1087"/>
                    <a:pt x="639" y="1087"/>
                  </a:cubicBezTo>
                  <a:cubicBezTo>
                    <a:pt x="639" y="1087"/>
                    <a:pt x="639" y="1086"/>
                    <a:pt x="639" y="1086"/>
                  </a:cubicBezTo>
                  <a:cubicBezTo>
                    <a:pt x="639" y="1085"/>
                    <a:pt x="640" y="1085"/>
                    <a:pt x="640" y="1086"/>
                  </a:cubicBezTo>
                  <a:close/>
                  <a:moveTo>
                    <a:pt x="630" y="1005"/>
                  </a:moveTo>
                  <a:cubicBezTo>
                    <a:pt x="630" y="1005"/>
                    <a:pt x="630" y="1005"/>
                    <a:pt x="630" y="1006"/>
                  </a:cubicBezTo>
                  <a:cubicBezTo>
                    <a:pt x="630" y="1006"/>
                    <a:pt x="629" y="1005"/>
                    <a:pt x="629" y="1005"/>
                  </a:cubicBezTo>
                  <a:cubicBezTo>
                    <a:pt x="630" y="1005"/>
                    <a:pt x="630" y="1005"/>
                    <a:pt x="630" y="1005"/>
                  </a:cubicBezTo>
                  <a:close/>
                  <a:moveTo>
                    <a:pt x="630" y="1002"/>
                  </a:moveTo>
                  <a:cubicBezTo>
                    <a:pt x="630" y="1002"/>
                    <a:pt x="629" y="1001"/>
                    <a:pt x="629" y="1001"/>
                  </a:cubicBezTo>
                  <a:cubicBezTo>
                    <a:pt x="629" y="1001"/>
                    <a:pt x="630" y="1001"/>
                    <a:pt x="630" y="1001"/>
                  </a:cubicBezTo>
                  <a:cubicBezTo>
                    <a:pt x="630" y="1001"/>
                    <a:pt x="630" y="1002"/>
                    <a:pt x="630" y="1002"/>
                  </a:cubicBezTo>
                  <a:close/>
                  <a:moveTo>
                    <a:pt x="637" y="1083"/>
                  </a:moveTo>
                  <a:cubicBezTo>
                    <a:pt x="637" y="1084"/>
                    <a:pt x="637" y="1084"/>
                    <a:pt x="636" y="1084"/>
                  </a:cubicBezTo>
                  <a:cubicBezTo>
                    <a:pt x="636" y="1083"/>
                    <a:pt x="637" y="1083"/>
                    <a:pt x="637" y="1083"/>
                  </a:cubicBezTo>
                  <a:cubicBezTo>
                    <a:pt x="637" y="1083"/>
                    <a:pt x="637" y="1083"/>
                    <a:pt x="637" y="1083"/>
                  </a:cubicBezTo>
                  <a:close/>
                  <a:moveTo>
                    <a:pt x="626" y="1084"/>
                  </a:moveTo>
                  <a:cubicBezTo>
                    <a:pt x="626" y="1084"/>
                    <a:pt x="626" y="1084"/>
                    <a:pt x="626" y="1083"/>
                  </a:cubicBezTo>
                  <a:cubicBezTo>
                    <a:pt x="627" y="1083"/>
                    <a:pt x="628" y="1083"/>
                    <a:pt x="627" y="1084"/>
                  </a:cubicBezTo>
                  <a:cubicBezTo>
                    <a:pt x="627" y="1084"/>
                    <a:pt x="627" y="1085"/>
                    <a:pt x="626" y="1084"/>
                  </a:cubicBezTo>
                  <a:close/>
                  <a:moveTo>
                    <a:pt x="627" y="1005"/>
                  </a:moveTo>
                  <a:cubicBezTo>
                    <a:pt x="627" y="1005"/>
                    <a:pt x="627" y="1005"/>
                    <a:pt x="627" y="1005"/>
                  </a:cubicBezTo>
                  <a:cubicBezTo>
                    <a:pt x="628" y="1005"/>
                    <a:pt x="628" y="1005"/>
                    <a:pt x="628" y="1005"/>
                  </a:cubicBezTo>
                  <a:cubicBezTo>
                    <a:pt x="628" y="1006"/>
                    <a:pt x="627" y="1005"/>
                    <a:pt x="627" y="1005"/>
                  </a:cubicBezTo>
                  <a:close/>
                  <a:moveTo>
                    <a:pt x="629" y="1002"/>
                  </a:moveTo>
                  <a:cubicBezTo>
                    <a:pt x="628" y="1003"/>
                    <a:pt x="627" y="1001"/>
                    <a:pt x="629" y="1001"/>
                  </a:cubicBezTo>
                  <a:cubicBezTo>
                    <a:pt x="629" y="1002"/>
                    <a:pt x="629" y="1002"/>
                    <a:pt x="629" y="1002"/>
                  </a:cubicBezTo>
                  <a:close/>
                  <a:moveTo>
                    <a:pt x="627" y="1005"/>
                  </a:moveTo>
                  <a:cubicBezTo>
                    <a:pt x="628" y="1006"/>
                    <a:pt x="625" y="1006"/>
                    <a:pt x="626" y="1005"/>
                  </a:cubicBezTo>
                  <a:cubicBezTo>
                    <a:pt x="626" y="1005"/>
                    <a:pt x="627" y="1005"/>
                    <a:pt x="627" y="1005"/>
                  </a:cubicBezTo>
                  <a:close/>
                  <a:moveTo>
                    <a:pt x="667" y="1085"/>
                  </a:moveTo>
                  <a:cubicBezTo>
                    <a:pt x="667" y="1086"/>
                    <a:pt x="668" y="1085"/>
                    <a:pt x="667" y="1086"/>
                  </a:cubicBezTo>
                  <a:cubicBezTo>
                    <a:pt x="667" y="1086"/>
                    <a:pt x="665" y="1086"/>
                    <a:pt x="665" y="1086"/>
                  </a:cubicBezTo>
                  <a:cubicBezTo>
                    <a:pt x="666" y="1085"/>
                    <a:pt x="666" y="1085"/>
                    <a:pt x="666" y="1085"/>
                  </a:cubicBezTo>
                  <a:cubicBezTo>
                    <a:pt x="666" y="1084"/>
                    <a:pt x="666" y="1084"/>
                    <a:pt x="666" y="1084"/>
                  </a:cubicBezTo>
                  <a:cubicBezTo>
                    <a:pt x="666" y="1084"/>
                    <a:pt x="667" y="1084"/>
                    <a:pt x="667" y="1084"/>
                  </a:cubicBezTo>
                  <a:cubicBezTo>
                    <a:pt x="667" y="1084"/>
                    <a:pt x="667" y="1085"/>
                    <a:pt x="667" y="1085"/>
                  </a:cubicBezTo>
                  <a:cubicBezTo>
                    <a:pt x="668" y="1085"/>
                    <a:pt x="668" y="1084"/>
                    <a:pt x="668" y="1084"/>
                  </a:cubicBezTo>
                  <a:cubicBezTo>
                    <a:pt x="668" y="1084"/>
                    <a:pt x="669" y="1083"/>
                    <a:pt x="669" y="1084"/>
                  </a:cubicBezTo>
                  <a:cubicBezTo>
                    <a:pt x="669" y="1084"/>
                    <a:pt x="667" y="1085"/>
                    <a:pt x="667" y="1085"/>
                  </a:cubicBezTo>
                  <a:close/>
                  <a:moveTo>
                    <a:pt x="558" y="1048"/>
                  </a:moveTo>
                  <a:cubicBezTo>
                    <a:pt x="559" y="1047"/>
                    <a:pt x="558" y="1048"/>
                    <a:pt x="558" y="1048"/>
                  </a:cubicBezTo>
                  <a:cubicBezTo>
                    <a:pt x="558" y="1048"/>
                    <a:pt x="558" y="1048"/>
                    <a:pt x="558" y="1048"/>
                  </a:cubicBezTo>
                  <a:close/>
                  <a:moveTo>
                    <a:pt x="564" y="1001"/>
                  </a:moveTo>
                  <a:cubicBezTo>
                    <a:pt x="564" y="1001"/>
                    <a:pt x="565" y="1002"/>
                    <a:pt x="565" y="1003"/>
                  </a:cubicBezTo>
                  <a:cubicBezTo>
                    <a:pt x="564" y="1003"/>
                    <a:pt x="565" y="1004"/>
                    <a:pt x="564" y="1004"/>
                  </a:cubicBezTo>
                  <a:cubicBezTo>
                    <a:pt x="563" y="1005"/>
                    <a:pt x="563" y="1004"/>
                    <a:pt x="563" y="1004"/>
                  </a:cubicBezTo>
                  <a:cubicBezTo>
                    <a:pt x="563" y="1004"/>
                    <a:pt x="564" y="1004"/>
                    <a:pt x="564" y="1004"/>
                  </a:cubicBezTo>
                  <a:cubicBezTo>
                    <a:pt x="564" y="1004"/>
                    <a:pt x="564" y="1004"/>
                    <a:pt x="564" y="1004"/>
                  </a:cubicBezTo>
                  <a:cubicBezTo>
                    <a:pt x="564" y="1003"/>
                    <a:pt x="562" y="1003"/>
                    <a:pt x="562" y="1002"/>
                  </a:cubicBezTo>
                  <a:cubicBezTo>
                    <a:pt x="562" y="1002"/>
                    <a:pt x="564" y="1001"/>
                    <a:pt x="564" y="1001"/>
                  </a:cubicBezTo>
                  <a:close/>
                  <a:moveTo>
                    <a:pt x="568" y="1009"/>
                  </a:moveTo>
                  <a:cubicBezTo>
                    <a:pt x="568" y="1009"/>
                    <a:pt x="568" y="1010"/>
                    <a:pt x="568" y="1010"/>
                  </a:cubicBezTo>
                  <a:cubicBezTo>
                    <a:pt x="567" y="1010"/>
                    <a:pt x="568" y="1008"/>
                    <a:pt x="568" y="1009"/>
                  </a:cubicBezTo>
                  <a:close/>
                  <a:moveTo>
                    <a:pt x="607" y="1087"/>
                  </a:moveTo>
                  <a:cubicBezTo>
                    <a:pt x="607" y="1088"/>
                    <a:pt x="600" y="1085"/>
                    <a:pt x="600" y="1085"/>
                  </a:cubicBezTo>
                  <a:cubicBezTo>
                    <a:pt x="597" y="1084"/>
                    <a:pt x="596" y="1085"/>
                    <a:pt x="593" y="1085"/>
                  </a:cubicBezTo>
                  <a:cubicBezTo>
                    <a:pt x="588" y="1085"/>
                    <a:pt x="582" y="1083"/>
                    <a:pt x="577" y="1082"/>
                  </a:cubicBezTo>
                  <a:cubicBezTo>
                    <a:pt x="574" y="1082"/>
                    <a:pt x="572" y="1081"/>
                    <a:pt x="569" y="1081"/>
                  </a:cubicBezTo>
                  <a:cubicBezTo>
                    <a:pt x="567" y="1080"/>
                    <a:pt x="566" y="1080"/>
                    <a:pt x="564" y="1080"/>
                  </a:cubicBezTo>
                  <a:cubicBezTo>
                    <a:pt x="560" y="1080"/>
                    <a:pt x="556" y="1078"/>
                    <a:pt x="553" y="1076"/>
                  </a:cubicBezTo>
                  <a:cubicBezTo>
                    <a:pt x="552" y="1075"/>
                    <a:pt x="551" y="1074"/>
                    <a:pt x="549" y="1074"/>
                  </a:cubicBezTo>
                  <a:cubicBezTo>
                    <a:pt x="548" y="1074"/>
                    <a:pt x="544" y="1075"/>
                    <a:pt x="544" y="1074"/>
                  </a:cubicBezTo>
                  <a:cubicBezTo>
                    <a:pt x="544" y="1074"/>
                    <a:pt x="545" y="1074"/>
                    <a:pt x="545" y="1073"/>
                  </a:cubicBezTo>
                  <a:cubicBezTo>
                    <a:pt x="545" y="1075"/>
                    <a:pt x="548" y="1069"/>
                    <a:pt x="548" y="1069"/>
                  </a:cubicBezTo>
                  <a:cubicBezTo>
                    <a:pt x="550" y="1066"/>
                    <a:pt x="554" y="1071"/>
                    <a:pt x="556" y="1069"/>
                  </a:cubicBezTo>
                  <a:cubicBezTo>
                    <a:pt x="555" y="1069"/>
                    <a:pt x="555" y="1069"/>
                    <a:pt x="555" y="1069"/>
                  </a:cubicBezTo>
                  <a:cubicBezTo>
                    <a:pt x="556" y="1068"/>
                    <a:pt x="571" y="1076"/>
                    <a:pt x="572" y="1074"/>
                  </a:cubicBezTo>
                  <a:cubicBezTo>
                    <a:pt x="576" y="1075"/>
                    <a:pt x="593" y="1072"/>
                    <a:pt x="593" y="1076"/>
                  </a:cubicBezTo>
                  <a:cubicBezTo>
                    <a:pt x="593" y="1076"/>
                    <a:pt x="596" y="1080"/>
                    <a:pt x="597" y="1080"/>
                  </a:cubicBezTo>
                  <a:cubicBezTo>
                    <a:pt x="599" y="1081"/>
                    <a:pt x="602" y="1079"/>
                    <a:pt x="604" y="1080"/>
                  </a:cubicBezTo>
                  <a:cubicBezTo>
                    <a:pt x="606" y="1082"/>
                    <a:pt x="605" y="1085"/>
                    <a:pt x="607" y="1087"/>
                  </a:cubicBezTo>
                  <a:close/>
                  <a:moveTo>
                    <a:pt x="554" y="1048"/>
                  </a:moveTo>
                  <a:cubicBezTo>
                    <a:pt x="556" y="1049"/>
                    <a:pt x="554" y="1049"/>
                    <a:pt x="554" y="1048"/>
                  </a:cubicBezTo>
                  <a:cubicBezTo>
                    <a:pt x="554" y="1048"/>
                    <a:pt x="554" y="1048"/>
                    <a:pt x="554" y="1048"/>
                  </a:cubicBezTo>
                  <a:close/>
                  <a:moveTo>
                    <a:pt x="543" y="1073"/>
                  </a:moveTo>
                  <a:cubicBezTo>
                    <a:pt x="543" y="1073"/>
                    <a:pt x="543" y="1073"/>
                    <a:pt x="543" y="1073"/>
                  </a:cubicBezTo>
                  <a:cubicBezTo>
                    <a:pt x="543" y="1073"/>
                    <a:pt x="543" y="1073"/>
                    <a:pt x="543" y="1073"/>
                  </a:cubicBezTo>
                  <a:cubicBezTo>
                    <a:pt x="543" y="1073"/>
                    <a:pt x="544" y="1072"/>
                    <a:pt x="544" y="1072"/>
                  </a:cubicBezTo>
                  <a:cubicBezTo>
                    <a:pt x="544" y="1072"/>
                    <a:pt x="544" y="1073"/>
                    <a:pt x="543" y="1073"/>
                  </a:cubicBezTo>
                  <a:close/>
                  <a:moveTo>
                    <a:pt x="560" y="1047"/>
                  </a:moveTo>
                  <a:cubicBezTo>
                    <a:pt x="560" y="1046"/>
                    <a:pt x="560" y="1046"/>
                    <a:pt x="561" y="1046"/>
                  </a:cubicBezTo>
                  <a:cubicBezTo>
                    <a:pt x="562" y="1046"/>
                    <a:pt x="563" y="1046"/>
                    <a:pt x="564" y="1047"/>
                  </a:cubicBezTo>
                  <a:cubicBezTo>
                    <a:pt x="564" y="1048"/>
                    <a:pt x="564" y="1049"/>
                    <a:pt x="563" y="1050"/>
                  </a:cubicBezTo>
                  <a:cubicBezTo>
                    <a:pt x="562" y="1050"/>
                    <a:pt x="561" y="1050"/>
                    <a:pt x="561" y="1049"/>
                  </a:cubicBezTo>
                  <a:cubicBezTo>
                    <a:pt x="561" y="1049"/>
                    <a:pt x="560" y="1051"/>
                    <a:pt x="559" y="1050"/>
                  </a:cubicBezTo>
                  <a:cubicBezTo>
                    <a:pt x="559" y="1050"/>
                    <a:pt x="559" y="1048"/>
                    <a:pt x="559" y="1049"/>
                  </a:cubicBezTo>
                  <a:cubicBezTo>
                    <a:pt x="559" y="1048"/>
                    <a:pt x="559" y="1048"/>
                    <a:pt x="560" y="1047"/>
                  </a:cubicBezTo>
                  <a:close/>
                  <a:moveTo>
                    <a:pt x="569" y="1024"/>
                  </a:moveTo>
                  <a:cubicBezTo>
                    <a:pt x="569" y="1024"/>
                    <a:pt x="569" y="1021"/>
                    <a:pt x="569" y="1022"/>
                  </a:cubicBezTo>
                  <a:cubicBezTo>
                    <a:pt x="569" y="1022"/>
                    <a:pt x="571" y="1019"/>
                    <a:pt x="571" y="1018"/>
                  </a:cubicBezTo>
                  <a:cubicBezTo>
                    <a:pt x="572" y="1016"/>
                    <a:pt x="572" y="1017"/>
                    <a:pt x="574" y="1017"/>
                  </a:cubicBezTo>
                  <a:cubicBezTo>
                    <a:pt x="574" y="1018"/>
                    <a:pt x="575" y="1018"/>
                    <a:pt x="575" y="1018"/>
                  </a:cubicBezTo>
                  <a:cubicBezTo>
                    <a:pt x="576" y="1018"/>
                    <a:pt x="577" y="1018"/>
                    <a:pt x="577" y="1018"/>
                  </a:cubicBezTo>
                  <a:cubicBezTo>
                    <a:pt x="578" y="1018"/>
                    <a:pt x="581" y="1019"/>
                    <a:pt x="580" y="1020"/>
                  </a:cubicBezTo>
                  <a:cubicBezTo>
                    <a:pt x="580" y="1019"/>
                    <a:pt x="585" y="1020"/>
                    <a:pt x="585" y="1020"/>
                  </a:cubicBezTo>
                  <a:cubicBezTo>
                    <a:pt x="584" y="1021"/>
                    <a:pt x="583" y="1018"/>
                    <a:pt x="583" y="1018"/>
                  </a:cubicBezTo>
                  <a:cubicBezTo>
                    <a:pt x="583" y="1018"/>
                    <a:pt x="584" y="1019"/>
                    <a:pt x="584" y="1019"/>
                  </a:cubicBezTo>
                  <a:cubicBezTo>
                    <a:pt x="585" y="1018"/>
                    <a:pt x="582" y="1015"/>
                    <a:pt x="584" y="1015"/>
                  </a:cubicBezTo>
                  <a:cubicBezTo>
                    <a:pt x="584" y="1015"/>
                    <a:pt x="583" y="1015"/>
                    <a:pt x="583" y="1015"/>
                  </a:cubicBezTo>
                  <a:cubicBezTo>
                    <a:pt x="583" y="1014"/>
                    <a:pt x="584" y="1014"/>
                    <a:pt x="584" y="1015"/>
                  </a:cubicBezTo>
                  <a:cubicBezTo>
                    <a:pt x="584" y="1014"/>
                    <a:pt x="586" y="1013"/>
                    <a:pt x="585" y="1013"/>
                  </a:cubicBezTo>
                  <a:cubicBezTo>
                    <a:pt x="583" y="1011"/>
                    <a:pt x="591" y="1009"/>
                    <a:pt x="592" y="1009"/>
                  </a:cubicBezTo>
                  <a:cubicBezTo>
                    <a:pt x="596" y="1008"/>
                    <a:pt x="596" y="1006"/>
                    <a:pt x="598" y="1003"/>
                  </a:cubicBezTo>
                  <a:cubicBezTo>
                    <a:pt x="600" y="1001"/>
                    <a:pt x="602" y="999"/>
                    <a:pt x="604" y="997"/>
                  </a:cubicBezTo>
                  <a:cubicBezTo>
                    <a:pt x="605" y="997"/>
                    <a:pt x="607" y="995"/>
                    <a:pt x="607" y="995"/>
                  </a:cubicBezTo>
                  <a:cubicBezTo>
                    <a:pt x="609" y="995"/>
                    <a:pt x="607" y="996"/>
                    <a:pt x="608" y="996"/>
                  </a:cubicBezTo>
                  <a:cubicBezTo>
                    <a:pt x="609" y="996"/>
                    <a:pt x="609" y="996"/>
                    <a:pt x="609" y="995"/>
                  </a:cubicBezTo>
                  <a:cubicBezTo>
                    <a:pt x="610" y="995"/>
                    <a:pt x="612" y="996"/>
                    <a:pt x="612" y="994"/>
                  </a:cubicBezTo>
                  <a:cubicBezTo>
                    <a:pt x="610" y="994"/>
                    <a:pt x="611" y="991"/>
                    <a:pt x="612" y="991"/>
                  </a:cubicBezTo>
                  <a:cubicBezTo>
                    <a:pt x="612" y="993"/>
                    <a:pt x="616" y="986"/>
                    <a:pt x="616" y="986"/>
                  </a:cubicBezTo>
                  <a:cubicBezTo>
                    <a:pt x="616" y="986"/>
                    <a:pt x="619" y="981"/>
                    <a:pt x="619" y="981"/>
                  </a:cubicBezTo>
                  <a:cubicBezTo>
                    <a:pt x="619" y="981"/>
                    <a:pt x="620" y="982"/>
                    <a:pt x="620" y="982"/>
                  </a:cubicBezTo>
                  <a:cubicBezTo>
                    <a:pt x="620" y="982"/>
                    <a:pt x="619" y="984"/>
                    <a:pt x="620" y="984"/>
                  </a:cubicBezTo>
                  <a:cubicBezTo>
                    <a:pt x="620" y="984"/>
                    <a:pt x="620" y="984"/>
                    <a:pt x="620" y="984"/>
                  </a:cubicBezTo>
                  <a:cubicBezTo>
                    <a:pt x="621" y="983"/>
                    <a:pt x="621" y="983"/>
                    <a:pt x="621" y="982"/>
                  </a:cubicBezTo>
                  <a:cubicBezTo>
                    <a:pt x="622" y="982"/>
                    <a:pt x="622" y="982"/>
                    <a:pt x="622" y="981"/>
                  </a:cubicBezTo>
                  <a:cubicBezTo>
                    <a:pt x="621" y="982"/>
                    <a:pt x="625" y="985"/>
                    <a:pt x="624" y="984"/>
                  </a:cubicBezTo>
                  <a:cubicBezTo>
                    <a:pt x="625" y="986"/>
                    <a:pt x="627" y="985"/>
                    <a:pt x="625" y="986"/>
                  </a:cubicBezTo>
                  <a:cubicBezTo>
                    <a:pt x="625" y="987"/>
                    <a:pt x="625" y="987"/>
                    <a:pt x="625" y="988"/>
                  </a:cubicBezTo>
                  <a:cubicBezTo>
                    <a:pt x="626" y="988"/>
                    <a:pt x="626" y="988"/>
                    <a:pt x="626" y="988"/>
                  </a:cubicBezTo>
                  <a:cubicBezTo>
                    <a:pt x="626" y="988"/>
                    <a:pt x="626" y="988"/>
                    <a:pt x="625" y="988"/>
                  </a:cubicBezTo>
                  <a:cubicBezTo>
                    <a:pt x="625" y="988"/>
                    <a:pt x="625" y="989"/>
                    <a:pt x="624" y="989"/>
                  </a:cubicBezTo>
                  <a:cubicBezTo>
                    <a:pt x="626" y="989"/>
                    <a:pt x="627" y="987"/>
                    <a:pt x="627" y="987"/>
                  </a:cubicBezTo>
                  <a:cubicBezTo>
                    <a:pt x="628" y="988"/>
                    <a:pt x="628" y="989"/>
                    <a:pt x="628" y="989"/>
                  </a:cubicBezTo>
                  <a:cubicBezTo>
                    <a:pt x="628" y="989"/>
                    <a:pt x="627" y="990"/>
                    <a:pt x="627" y="990"/>
                  </a:cubicBezTo>
                  <a:cubicBezTo>
                    <a:pt x="627" y="990"/>
                    <a:pt x="628" y="990"/>
                    <a:pt x="628" y="990"/>
                  </a:cubicBezTo>
                  <a:cubicBezTo>
                    <a:pt x="629" y="989"/>
                    <a:pt x="632" y="988"/>
                    <a:pt x="632" y="991"/>
                  </a:cubicBezTo>
                  <a:cubicBezTo>
                    <a:pt x="632" y="989"/>
                    <a:pt x="634" y="992"/>
                    <a:pt x="634" y="992"/>
                  </a:cubicBezTo>
                  <a:cubicBezTo>
                    <a:pt x="634" y="991"/>
                    <a:pt x="634" y="991"/>
                    <a:pt x="635" y="991"/>
                  </a:cubicBezTo>
                  <a:cubicBezTo>
                    <a:pt x="636" y="993"/>
                    <a:pt x="629" y="995"/>
                    <a:pt x="629" y="995"/>
                  </a:cubicBezTo>
                  <a:cubicBezTo>
                    <a:pt x="628" y="997"/>
                    <a:pt x="632" y="997"/>
                    <a:pt x="632" y="998"/>
                  </a:cubicBezTo>
                  <a:cubicBezTo>
                    <a:pt x="631" y="999"/>
                    <a:pt x="626" y="999"/>
                    <a:pt x="626" y="999"/>
                  </a:cubicBezTo>
                  <a:cubicBezTo>
                    <a:pt x="626" y="999"/>
                    <a:pt x="625" y="1002"/>
                    <a:pt x="624" y="1000"/>
                  </a:cubicBezTo>
                  <a:cubicBezTo>
                    <a:pt x="624" y="1000"/>
                    <a:pt x="625" y="1001"/>
                    <a:pt x="625" y="1001"/>
                  </a:cubicBezTo>
                  <a:cubicBezTo>
                    <a:pt x="625" y="1001"/>
                    <a:pt x="624" y="1000"/>
                    <a:pt x="625" y="1000"/>
                  </a:cubicBezTo>
                  <a:cubicBezTo>
                    <a:pt x="625" y="1000"/>
                    <a:pt x="628" y="1003"/>
                    <a:pt x="627" y="1002"/>
                  </a:cubicBezTo>
                  <a:cubicBezTo>
                    <a:pt x="626" y="1003"/>
                    <a:pt x="626" y="1002"/>
                    <a:pt x="626" y="1003"/>
                  </a:cubicBezTo>
                  <a:cubicBezTo>
                    <a:pt x="626" y="1003"/>
                    <a:pt x="626" y="1003"/>
                    <a:pt x="626" y="1003"/>
                  </a:cubicBezTo>
                  <a:cubicBezTo>
                    <a:pt x="626" y="1003"/>
                    <a:pt x="625" y="1003"/>
                    <a:pt x="625" y="1003"/>
                  </a:cubicBezTo>
                  <a:cubicBezTo>
                    <a:pt x="626" y="1004"/>
                    <a:pt x="622" y="1003"/>
                    <a:pt x="622" y="1004"/>
                  </a:cubicBezTo>
                  <a:cubicBezTo>
                    <a:pt x="623" y="1004"/>
                    <a:pt x="625" y="1006"/>
                    <a:pt x="625" y="1006"/>
                  </a:cubicBezTo>
                  <a:cubicBezTo>
                    <a:pt x="625" y="1006"/>
                    <a:pt x="622" y="1006"/>
                    <a:pt x="623" y="1006"/>
                  </a:cubicBezTo>
                  <a:cubicBezTo>
                    <a:pt x="624" y="1007"/>
                    <a:pt x="625" y="1007"/>
                    <a:pt x="625" y="1007"/>
                  </a:cubicBezTo>
                  <a:cubicBezTo>
                    <a:pt x="625" y="1007"/>
                    <a:pt x="625" y="1007"/>
                    <a:pt x="626" y="1007"/>
                  </a:cubicBezTo>
                  <a:cubicBezTo>
                    <a:pt x="626" y="1007"/>
                    <a:pt x="625" y="1008"/>
                    <a:pt x="626" y="1008"/>
                  </a:cubicBezTo>
                  <a:cubicBezTo>
                    <a:pt x="626" y="1008"/>
                    <a:pt x="625" y="1008"/>
                    <a:pt x="625" y="1008"/>
                  </a:cubicBezTo>
                  <a:cubicBezTo>
                    <a:pt x="626" y="1008"/>
                    <a:pt x="626" y="1008"/>
                    <a:pt x="626" y="1008"/>
                  </a:cubicBezTo>
                  <a:cubicBezTo>
                    <a:pt x="626" y="1009"/>
                    <a:pt x="626" y="1009"/>
                    <a:pt x="626" y="1009"/>
                  </a:cubicBezTo>
                  <a:cubicBezTo>
                    <a:pt x="626" y="1009"/>
                    <a:pt x="627" y="1009"/>
                    <a:pt x="627" y="1009"/>
                  </a:cubicBezTo>
                  <a:cubicBezTo>
                    <a:pt x="626" y="1009"/>
                    <a:pt x="626" y="1009"/>
                    <a:pt x="626" y="1009"/>
                  </a:cubicBezTo>
                  <a:cubicBezTo>
                    <a:pt x="626" y="1010"/>
                    <a:pt x="628" y="1010"/>
                    <a:pt x="628" y="1011"/>
                  </a:cubicBezTo>
                  <a:cubicBezTo>
                    <a:pt x="629" y="1012"/>
                    <a:pt x="629" y="1012"/>
                    <a:pt x="629" y="1013"/>
                  </a:cubicBezTo>
                  <a:cubicBezTo>
                    <a:pt x="629" y="1013"/>
                    <a:pt x="628" y="1013"/>
                    <a:pt x="628" y="1013"/>
                  </a:cubicBezTo>
                  <a:cubicBezTo>
                    <a:pt x="628" y="1013"/>
                    <a:pt x="628" y="1013"/>
                    <a:pt x="628" y="1013"/>
                  </a:cubicBezTo>
                  <a:cubicBezTo>
                    <a:pt x="629" y="1014"/>
                    <a:pt x="627" y="1013"/>
                    <a:pt x="627" y="1013"/>
                  </a:cubicBezTo>
                  <a:cubicBezTo>
                    <a:pt x="627" y="1013"/>
                    <a:pt x="628" y="1014"/>
                    <a:pt x="628" y="1014"/>
                  </a:cubicBezTo>
                  <a:cubicBezTo>
                    <a:pt x="628" y="1014"/>
                    <a:pt x="626" y="1014"/>
                    <a:pt x="627" y="1014"/>
                  </a:cubicBezTo>
                  <a:cubicBezTo>
                    <a:pt x="627" y="1014"/>
                    <a:pt x="627" y="1014"/>
                    <a:pt x="627" y="1014"/>
                  </a:cubicBezTo>
                  <a:cubicBezTo>
                    <a:pt x="627" y="1014"/>
                    <a:pt x="627" y="1014"/>
                    <a:pt x="627" y="1014"/>
                  </a:cubicBezTo>
                  <a:cubicBezTo>
                    <a:pt x="628" y="1014"/>
                    <a:pt x="628" y="1014"/>
                    <a:pt x="628" y="1014"/>
                  </a:cubicBezTo>
                  <a:cubicBezTo>
                    <a:pt x="628" y="1015"/>
                    <a:pt x="628" y="1016"/>
                    <a:pt x="629" y="1016"/>
                  </a:cubicBezTo>
                  <a:cubicBezTo>
                    <a:pt x="630" y="1018"/>
                    <a:pt x="634" y="1018"/>
                    <a:pt x="635" y="1020"/>
                  </a:cubicBezTo>
                  <a:cubicBezTo>
                    <a:pt x="636" y="1020"/>
                    <a:pt x="633" y="1022"/>
                    <a:pt x="633" y="1022"/>
                  </a:cubicBezTo>
                  <a:cubicBezTo>
                    <a:pt x="632" y="1022"/>
                    <a:pt x="631" y="1022"/>
                    <a:pt x="630" y="1022"/>
                  </a:cubicBezTo>
                  <a:cubicBezTo>
                    <a:pt x="629" y="1022"/>
                    <a:pt x="629" y="1021"/>
                    <a:pt x="629" y="1020"/>
                  </a:cubicBezTo>
                  <a:cubicBezTo>
                    <a:pt x="629" y="1020"/>
                    <a:pt x="628" y="1020"/>
                    <a:pt x="628" y="1020"/>
                  </a:cubicBezTo>
                  <a:cubicBezTo>
                    <a:pt x="628" y="1021"/>
                    <a:pt x="629" y="1021"/>
                    <a:pt x="629" y="1022"/>
                  </a:cubicBezTo>
                  <a:cubicBezTo>
                    <a:pt x="628" y="1022"/>
                    <a:pt x="628" y="1022"/>
                    <a:pt x="627" y="1023"/>
                  </a:cubicBezTo>
                  <a:cubicBezTo>
                    <a:pt x="627" y="1023"/>
                    <a:pt x="627" y="1023"/>
                    <a:pt x="627" y="1024"/>
                  </a:cubicBezTo>
                  <a:cubicBezTo>
                    <a:pt x="626" y="1024"/>
                    <a:pt x="626" y="1026"/>
                    <a:pt x="626" y="1027"/>
                  </a:cubicBezTo>
                  <a:cubicBezTo>
                    <a:pt x="626" y="1028"/>
                    <a:pt x="626" y="1030"/>
                    <a:pt x="626" y="1031"/>
                  </a:cubicBezTo>
                  <a:cubicBezTo>
                    <a:pt x="626" y="1031"/>
                    <a:pt x="626" y="1031"/>
                    <a:pt x="627" y="1030"/>
                  </a:cubicBezTo>
                  <a:cubicBezTo>
                    <a:pt x="627" y="1031"/>
                    <a:pt x="626" y="1033"/>
                    <a:pt x="626" y="1033"/>
                  </a:cubicBezTo>
                  <a:cubicBezTo>
                    <a:pt x="626" y="1033"/>
                    <a:pt x="627" y="1032"/>
                    <a:pt x="627" y="1032"/>
                  </a:cubicBezTo>
                  <a:cubicBezTo>
                    <a:pt x="626" y="1032"/>
                    <a:pt x="626" y="1033"/>
                    <a:pt x="625" y="1033"/>
                  </a:cubicBezTo>
                  <a:cubicBezTo>
                    <a:pt x="626" y="1034"/>
                    <a:pt x="626" y="1034"/>
                    <a:pt x="625" y="1033"/>
                  </a:cubicBezTo>
                  <a:cubicBezTo>
                    <a:pt x="625" y="1033"/>
                    <a:pt x="624" y="1033"/>
                    <a:pt x="624" y="1034"/>
                  </a:cubicBezTo>
                  <a:cubicBezTo>
                    <a:pt x="624" y="1034"/>
                    <a:pt x="623" y="1036"/>
                    <a:pt x="622" y="1036"/>
                  </a:cubicBezTo>
                  <a:cubicBezTo>
                    <a:pt x="621" y="1036"/>
                    <a:pt x="622" y="1035"/>
                    <a:pt x="621" y="1035"/>
                  </a:cubicBezTo>
                  <a:cubicBezTo>
                    <a:pt x="623" y="1036"/>
                    <a:pt x="620" y="1038"/>
                    <a:pt x="619" y="1039"/>
                  </a:cubicBezTo>
                  <a:cubicBezTo>
                    <a:pt x="619" y="1039"/>
                    <a:pt x="618" y="1040"/>
                    <a:pt x="618" y="1040"/>
                  </a:cubicBezTo>
                  <a:cubicBezTo>
                    <a:pt x="618" y="1040"/>
                    <a:pt x="618" y="1040"/>
                    <a:pt x="618" y="1040"/>
                  </a:cubicBezTo>
                  <a:cubicBezTo>
                    <a:pt x="618" y="1040"/>
                    <a:pt x="619" y="1040"/>
                    <a:pt x="619" y="1040"/>
                  </a:cubicBezTo>
                  <a:cubicBezTo>
                    <a:pt x="619" y="1040"/>
                    <a:pt x="619" y="1040"/>
                    <a:pt x="619" y="1040"/>
                  </a:cubicBezTo>
                  <a:cubicBezTo>
                    <a:pt x="621" y="1041"/>
                    <a:pt x="620" y="1044"/>
                    <a:pt x="619" y="1045"/>
                  </a:cubicBezTo>
                  <a:cubicBezTo>
                    <a:pt x="619" y="1046"/>
                    <a:pt x="619" y="1048"/>
                    <a:pt x="618" y="1047"/>
                  </a:cubicBezTo>
                  <a:cubicBezTo>
                    <a:pt x="617" y="1047"/>
                    <a:pt x="618" y="1049"/>
                    <a:pt x="618" y="1049"/>
                  </a:cubicBezTo>
                  <a:cubicBezTo>
                    <a:pt x="618" y="1049"/>
                    <a:pt x="617" y="1049"/>
                    <a:pt x="617" y="1049"/>
                  </a:cubicBezTo>
                  <a:cubicBezTo>
                    <a:pt x="621" y="1050"/>
                    <a:pt x="608" y="1056"/>
                    <a:pt x="608" y="1056"/>
                  </a:cubicBezTo>
                  <a:cubicBezTo>
                    <a:pt x="608" y="1055"/>
                    <a:pt x="608" y="1052"/>
                    <a:pt x="608" y="1051"/>
                  </a:cubicBezTo>
                  <a:cubicBezTo>
                    <a:pt x="607" y="1051"/>
                    <a:pt x="605" y="1052"/>
                    <a:pt x="606" y="1050"/>
                  </a:cubicBezTo>
                  <a:cubicBezTo>
                    <a:pt x="605" y="1050"/>
                    <a:pt x="604" y="1051"/>
                    <a:pt x="604" y="1051"/>
                  </a:cubicBezTo>
                  <a:cubicBezTo>
                    <a:pt x="604" y="1050"/>
                    <a:pt x="604" y="1050"/>
                    <a:pt x="604" y="1049"/>
                  </a:cubicBezTo>
                  <a:cubicBezTo>
                    <a:pt x="605" y="1050"/>
                    <a:pt x="603" y="1052"/>
                    <a:pt x="602" y="1052"/>
                  </a:cubicBezTo>
                  <a:cubicBezTo>
                    <a:pt x="601" y="1052"/>
                    <a:pt x="600" y="1050"/>
                    <a:pt x="601" y="1050"/>
                  </a:cubicBezTo>
                  <a:cubicBezTo>
                    <a:pt x="598" y="1050"/>
                    <a:pt x="600" y="1051"/>
                    <a:pt x="599" y="1050"/>
                  </a:cubicBezTo>
                  <a:cubicBezTo>
                    <a:pt x="598" y="1049"/>
                    <a:pt x="597" y="1048"/>
                    <a:pt x="597" y="1048"/>
                  </a:cubicBezTo>
                  <a:cubicBezTo>
                    <a:pt x="595" y="1050"/>
                    <a:pt x="593" y="1054"/>
                    <a:pt x="590" y="1053"/>
                  </a:cubicBezTo>
                  <a:cubicBezTo>
                    <a:pt x="588" y="1053"/>
                    <a:pt x="589" y="1052"/>
                    <a:pt x="589" y="1050"/>
                  </a:cubicBezTo>
                  <a:cubicBezTo>
                    <a:pt x="589" y="1050"/>
                    <a:pt x="589" y="1047"/>
                    <a:pt x="588" y="1048"/>
                  </a:cubicBezTo>
                  <a:cubicBezTo>
                    <a:pt x="588" y="1049"/>
                    <a:pt x="586" y="1050"/>
                    <a:pt x="587" y="1048"/>
                  </a:cubicBezTo>
                  <a:cubicBezTo>
                    <a:pt x="585" y="1048"/>
                    <a:pt x="583" y="1049"/>
                    <a:pt x="582" y="1049"/>
                  </a:cubicBezTo>
                  <a:cubicBezTo>
                    <a:pt x="582" y="1049"/>
                    <a:pt x="581" y="1049"/>
                    <a:pt x="581" y="1050"/>
                  </a:cubicBezTo>
                  <a:cubicBezTo>
                    <a:pt x="581" y="1049"/>
                    <a:pt x="581" y="1049"/>
                    <a:pt x="581" y="1049"/>
                  </a:cubicBezTo>
                  <a:cubicBezTo>
                    <a:pt x="581" y="1049"/>
                    <a:pt x="579" y="1049"/>
                    <a:pt x="579" y="1049"/>
                  </a:cubicBezTo>
                  <a:cubicBezTo>
                    <a:pt x="578" y="1048"/>
                    <a:pt x="578" y="1047"/>
                    <a:pt x="578" y="1046"/>
                  </a:cubicBezTo>
                  <a:cubicBezTo>
                    <a:pt x="578" y="1045"/>
                    <a:pt x="577" y="1045"/>
                    <a:pt x="577" y="1044"/>
                  </a:cubicBezTo>
                  <a:cubicBezTo>
                    <a:pt x="576" y="1042"/>
                    <a:pt x="577" y="1040"/>
                    <a:pt x="577" y="1038"/>
                  </a:cubicBezTo>
                  <a:cubicBezTo>
                    <a:pt x="576" y="1036"/>
                    <a:pt x="576" y="1038"/>
                    <a:pt x="574" y="1038"/>
                  </a:cubicBezTo>
                  <a:cubicBezTo>
                    <a:pt x="572" y="1039"/>
                    <a:pt x="572" y="1036"/>
                    <a:pt x="574" y="1036"/>
                  </a:cubicBezTo>
                  <a:cubicBezTo>
                    <a:pt x="574" y="1037"/>
                    <a:pt x="571" y="1035"/>
                    <a:pt x="571" y="1035"/>
                  </a:cubicBezTo>
                  <a:cubicBezTo>
                    <a:pt x="571" y="1034"/>
                    <a:pt x="573" y="1035"/>
                    <a:pt x="573" y="1035"/>
                  </a:cubicBezTo>
                  <a:cubicBezTo>
                    <a:pt x="571" y="1035"/>
                    <a:pt x="571" y="1032"/>
                    <a:pt x="571" y="1031"/>
                  </a:cubicBezTo>
                  <a:cubicBezTo>
                    <a:pt x="570" y="1028"/>
                    <a:pt x="568" y="1026"/>
                    <a:pt x="569" y="1024"/>
                  </a:cubicBezTo>
                  <a:close/>
                  <a:moveTo>
                    <a:pt x="57" y="771"/>
                  </a:moveTo>
                  <a:cubicBezTo>
                    <a:pt x="58" y="773"/>
                    <a:pt x="57" y="772"/>
                    <a:pt x="55" y="773"/>
                  </a:cubicBezTo>
                  <a:cubicBezTo>
                    <a:pt x="55" y="773"/>
                    <a:pt x="55" y="773"/>
                    <a:pt x="55" y="774"/>
                  </a:cubicBezTo>
                  <a:cubicBezTo>
                    <a:pt x="54" y="774"/>
                    <a:pt x="53" y="774"/>
                    <a:pt x="52" y="775"/>
                  </a:cubicBezTo>
                  <a:cubicBezTo>
                    <a:pt x="51" y="775"/>
                    <a:pt x="51" y="776"/>
                    <a:pt x="51" y="776"/>
                  </a:cubicBezTo>
                  <a:cubicBezTo>
                    <a:pt x="50" y="776"/>
                    <a:pt x="50" y="775"/>
                    <a:pt x="50" y="775"/>
                  </a:cubicBezTo>
                  <a:cubicBezTo>
                    <a:pt x="50" y="775"/>
                    <a:pt x="48" y="775"/>
                    <a:pt x="47" y="775"/>
                  </a:cubicBezTo>
                  <a:cubicBezTo>
                    <a:pt x="46" y="774"/>
                    <a:pt x="45" y="772"/>
                    <a:pt x="46" y="772"/>
                  </a:cubicBezTo>
                  <a:cubicBezTo>
                    <a:pt x="46" y="772"/>
                    <a:pt x="48" y="771"/>
                    <a:pt x="48" y="771"/>
                  </a:cubicBezTo>
                  <a:cubicBezTo>
                    <a:pt x="49" y="771"/>
                    <a:pt x="49" y="771"/>
                    <a:pt x="50" y="771"/>
                  </a:cubicBezTo>
                  <a:cubicBezTo>
                    <a:pt x="50" y="771"/>
                    <a:pt x="50" y="770"/>
                    <a:pt x="50" y="769"/>
                  </a:cubicBezTo>
                  <a:cubicBezTo>
                    <a:pt x="51" y="769"/>
                    <a:pt x="53" y="770"/>
                    <a:pt x="53" y="770"/>
                  </a:cubicBezTo>
                  <a:cubicBezTo>
                    <a:pt x="54" y="770"/>
                    <a:pt x="55" y="769"/>
                    <a:pt x="56" y="769"/>
                  </a:cubicBezTo>
                  <a:cubicBezTo>
                    <a:pt x="56" y="769"/>
                    <a:pt x="61" y="766"/>
                    <a:pt x="61" y="767"/>
                  </a:cubicBezTo>
                  <a:cubicBezTo>
                    <a:pt x="61" y="768"/>
                    <a:pt x="55" y="769"/>
                    <a:pt x="57" y="771"/>
                  </a:cubicBezTo>
                  <a:close/>
                  <a:moveTo>
                    <a:pt x="654" y="811"/>
                  </a:moveTo>
                  <a:cubicBezTo>
                    <a:pt x="655" y="811"/>
                    <a:pt x="655" y="811"/>
                    <a:pt x="655" y="812"/>
                  </a:cubicBezTo>
                  <a:cubicBezTo>
                    <a:pt x="656" y="812"/>
                    <a:pt x="656" y="812"/>
                    <a:pt x="656" y="812"/>
                  </a:cubicBezTo>
                  <a:cubicBezTo>
                    <a:pt x="656" y="813"/>
                    <a:pt x="656" y="813"/>
                    <a:pt x="656" y="813"/>
                  </a:cubicBezTo>
                  <a:cubicBezTo>
                    <a:pt x="656" y="813"/>
                    <a:pt x="655" y="813"/>
                    <a:pt x="655" y="813"/>
                  </a:cubicBezTo>
                  <a:cubicBezTo>
                    <a:pt x="655" y="813"/>
                    <a:pt x="652" y="811"/>
                    <a:pt x="654" y="811"/>
                  </a:cubicBezTo>
                  <a:close/>
                  <a:moveTo>
                    <a:pt x="591" y="876"/>
                  </a:moveTo>
                  <a:cubicBezTo>
                    <a:pt x="591" y="876"/>
                    <a:pt x="591" y="875"/>
                    <a:pt x="591" y="875"/>
                  </a:cubicBezTo>
                  <a:cubicBezTo>
                    <a:pt x="591" y="875"/>
                    <a:pt x="592" y="875"/>
                    <a:pt x="592" y="875"/>
                  </a:cubicBezTo>
                  <a:cubicBezTo>
                    <a:pt x="592" y="875"/>
                    <a:pt x="592" y="876"/>
                    <a:pt x="591" y="876"/>
                  </a:cubicBezTo>
                  <a:close/>
                  <a:moveTo>
                    <a:pt x="564" y="896"/>
                  </a:moveTo>
                  <a:cubicBezTo>
                    <a:pt x="564" y="895"/>
                    <a:pt x="564" y="894"/>
                    <a:pt x="564" y="893"/>
                  </a:cubicBezTo>
                  <a:cubicBezTo>
                    <a:pt x="564" y="891"/>
                    <a:pt x="565" y="891"/>
                    <a:pt x="566" y="890"/>
                  </a:cubicBezTo>
                  <a:cubicBezTo>
                    <a:pt x="568" y="889"/>
                    <a:pt x="569" y="887"/>
                    <a:pt x="571" y="887"/>
                  </a:cubicBezTo>
                  <a:cubicBezTo>
                    <a:pt x="573" y="887"/>
                    <a:pt x="574" y="887"/>
                    <a:pt x="576" y="887"/>
                  </a:cubicBezTo>
                  <a:cubicBezTo>
                    <a:pt x="578" y="887"/>
                    <a:pt x="579" y="886"/>
                    <a:pt x="579" y="889"/>
                  </a:cubicBezTo>
                  <a:cubicBezTo>
                    <a:pt x="579" y="890"/>
                    <a:pt x="578" y="891"/>
                    <a:pt x="577" y="892"/>
                  </a:cubicBezTo>
                  <a:cubicBezTo>
                    <a:pt x="577" y="893"/>
                    <a:pt x="577" y="896"/>
                    <a:pt x="576" y="896"/>
                  </a:cubicBezTo>
                  <a:cubicBezTo>
                    <a:pt x="575" y="897"/>
                    <a:pt x="574" y="898"/>
                    <a:pt x="573" y="898"/>
                  </a:cubicBezTo>
                  <a:cubicBezTo>
                    <a:pt x="572" y="898"/>
                    <a:pt x="572" y="898"/>
                    <a:pt x="571" y="899"/>
                  </a:cubicBezTo>
                  <a:cubicBezTo>
                    <a:pt x="570" y="899"/>
                    <a:pt x="571" y="900"/>
                    <a:pt x="570" y="900"/>
                  </a:cubicBezTo>
                  <a:cubicBezTo>
                    <a:pt x="569" y="900"/>
                    <a:pt x="568" y="899"/>
                    <a:pt x="568" y="899"/>
                  </a:cubicBezTo>
                  <a:cubicBezTo>
                    <a:pt x="567" y="899"/>
                    <a:pt x="566" y="899"/>
                    <a:pt x="566" y="899"/>
                  </a:cubicBezTo>
                  <a:cubicBezTo>
                    <a:pt x="564" y="898"/>
                    <a:pt x="564" y="897"/>
                    <a:pt x="564" y="896"/>
                  </a:cubicBezTo>
                  <a:close/>
                  <a:moveTo>
                    <a:pt x="638" y="847"/>
                  </a:moveTo>
                  <a:cubicBezTo>
                    <a:pt x="638" y="846"/>
                    <a:pt x="639" y="846"/>
                    <a:pt x="639" y="846"/>
                  </a:cubicBezTo>
                  <a:cubicBezTo>
                    <a:pt x="639" y="847"/>
                    <a:pt x="639" y="847"/>
                    <a:pt x="639" y="847"/>
                  </a:cubicBezTo>
                  <a:cubicBezTo>
                    <a:pt x="639" y="847"/>
                    <a:pt x="638" y="847"/>
                    <a:pt x="638" y="847"/>
                  </a:cubicBezTo>
                  <a:close/>
                  <a:moveTo>
                    <a:pt x="655" y="810"/>
                  </a:moveTo>
                  <a:cubicBezTo>
                    <a:pt x="655" y="811"/>
                    <a:pt x="655" y="809"/>
                    <a:pt x="655" y="810"/>
                  </a:cubicBezTo>
                  <a:cubicBezTo>
                    <a:pt x="655" y="810"/>
                    <a:pt x="655" y="810"/>
                    <a:pt x="655" y="810"/>
                  </a:cubicBezTo>
                  <a:close/>
                  <a:moveTo>
                    <a:pt x="441" y="876"/>
                  </a:moveTo>
                  <a:cubicBezTo>
                    <a:pt x="441" y="876"/>
                    <a:pt x="440" y="877"/>
                    <a:pt x="440" y="877"/>
                  </a:cubicBezTo>
                  <a:cubicBezTo>
                    <a:pt x="440" y="876"/>
                    <a:pt x="441" y="874"/>
                    <a:pt x="442" y="874"/>
                  </a:cubicBezTo>
                  <a:cubicBezTo>
                    <a:pt x="442" y="874"/>
                    <a:pt x="442" y="876"/>
                    <a:pt x="441" y="876"/>
                  </a:cubicBezTo>
                  <a:cubicBezTo>
                    <a:pt x="441" y="876"/>
                    <a:pt x="441" y="876"/>
                    <a:pt x="441" y="876"/>
                  </a:cubicBezTo>
                  <a:close/>
                  <a:moveTo>
                    <a:pt x="435" y="877"/>
                  </a:moveTo>
                  <a:cubicBezTo>
                    <a:pt x="436" y="877"/>
                    <a:pt x="435" y="877"/>
                    <a:pt x="435" y="876"/>
                  </a:cubicBezTo>
                  <a:cubicBezTo>
                    <a:pt x="435" y="876"/>
                    <a:pt x="435" y="877"/>
                    <a:pt x="435" y="877"/>
                  </a:cubicBezTo>
                  <a:close/>
                  <a:moveTo>
                    <a:pt x="442" y="876"/>
                  </a:moveTo>
                  <a:cubicBezTo>
                    <a:pt x="442" y="876"/>
                    <a:pt x="442" y="876"/>
                    <a:pt x="442" y="876"/>
                  </a:cubicBezTo>
                  <a:cubicBezTo>
                    <a:pt x="442" y="876"/>
                    <a:pt x="442" y="876"/>
                    <a:pt x="442" y="876"/>
                  </a:cubicBezTo>
                  <a:close/>
                  <a:moveTo>
                    <a:pt x="442" y="876"/>
                  </a:moveTo>
                  <a:cubicBezTo>
                    <a:pt x="442" y="876"/>
                    <a:pt x="441" y="876"/>
                    <a:pt x="441" y="876"/>
                  </a:cubicBezTo>
                  <a:cubicBezTo>
                    <a:pt x="441" y="876"/>
                    <a:pt x="442" y="876"/>
                    <a:pt x="442" y="876"/>
                  </a:cubicBezTo>
                  <a:close/>
                  <a:moveTo>
                    <a:pt x="435" y="878"/>
                  </a:moveTo>
                  <a:cubicBezTo>
                    <a:pt x="435" y="878"/>
                    <a:pt x="434" y="877"/>
                    <a:pt x="434" y="877"/>
                  </a:cubicBezTo>
                  <a:cubicBezTo>
                    <a:pt x="435" y="877"/>
                    <a:pt x="435" y="877"/>
                    <a:pt x="435" y="878"/>
                  </a:cubicBezTo>
                  <a:close/>
                  <a:moveTo>
                    <a:pt x="441" y="877"/>
                  </a:moveTo>
                  <a:cubicBezTo>
                    <a:pt x="441" y="877"/>
                    <a:pt x="441" y="877"/>
                    <a:pt x="441" y="877"/>
                  </a:cubicBezTo>
                  <a:cubicBezTo>
                    <a:pt x="441" y="877"/>
                    <a:pt x="441" y="877"/>
                    <a:pt x="441" y="877"/>
                  </a:cubicBezTo>
                  <a:close/>
                  <a:moveTo>
                    <a:pt x="434" y="875"/>
                  </a:moveTo>
                  <a:cubicBezTo>
                    <a:pt x="434" y="876"/>
                    <a:pt x="434" y="876"/>
                    <a:pt x="434" y="876"/>
                  </a:cubicBezTo>
                  <a:cubicBezTo>
                    <a:pt x="434" y="875"/>
                    <a:pt x="434" y="875"/>
                    <a:pt x="434" y="875"/>
                  </a:cubicBezTo>
                  <a:close/>
                  <a:moveTo>
                    <a:pt x="432" y="878"/>
                  </a:moveTo>
                  <a:cubicBezTo>
                    <a:pt x="432" y="877"/>
                    <a:pt x="432" y="876"/>
                    <a:pt x="432" y="876"/>
                  </a:cubicBezTo>
                  <a:cubicBezTo>
                    <a:pt x="432" y="876"/>
                    <a:pt x="433" y="878"/>
                    <a:pt x="432" y="878"/>
                  </a:cubicBezTo>
                  <a:close/>
                  <a:moveTo>
                    <a:pt x="433" y="878"/>
                  </a:moveTo>
                  <a:cubicBezTo>
                    <a:pt x="433" y="878"/>
                    <a:pt x="432" y="878"/>
                    <a:pt x="432" y="878"/>
                  </a:cubicBezTo>
                  <a:cubicBezTo>
                    <a:pt x="432" y="878"/>
                    <a:pt x="433" y="877"/>
                    <a:pt x="433" y="878"/>
                  </a:cubicBezTo>
                  <a:close/>
                  <a:moveTo>
                    <a:pt x="433" y="877"/>
                  </a:moveTo>
                  <a:cubicBezTo>
                    <a:pt x="433" y="877"/>
                    <a:pt x="432" y="876"/>
                    <a:pt x="433" y="875"/>
                  </a:cubicBezTo>
                  <a:cubicBezTo>
                    <a:pt x="433" y="875"/>
                    <a:pt x="433" y="876"/>
                    <a:pt x="433" y="877"/>
                  </a:cubicBezTo>
                  <a:close/>
                  <a:moveTo>
                    <a:pt x="433" y="877"/>
                  </a:moveTo>
                  <a:cubicBezTo>
                    <a:pt x="433" y="877"/>
                    <a:pt x="433" y="877"/>
                    <a:pt x="433" y="877"/>
                  </a:cubicBezTo>
                  <a:cubicBezTo>
                    <a:pt x="433" y="877"/>
                    <a:pt x="433" y="877"/>
                    <a:pt x="433" y="877"/>
                  </a:cubicBezTo>
                  <a:close/>
                  <a:moveTo>
                    <a:pt x="434" y="877"/>
                  </a:moveTo>
                  <a:cubicBezTo>
                    <a:pt x="434" y="878"/>
                    <a:pt x="434" y="878"/>
                    <a:pt x="433" y="877"/>
                  </a:cubicBezTo>
                  <a:cubicBezTo>
                    <a:pt x="433" y="876"/>
                    <a:pt x="433" y="875"/>
                    <a:pt x="434" y="875"/>
                  </a:cubicBezTo>
                  <a:cubicBezTo>
                    <a:pt x="434" y="875"/>
                    <a:pt x="434" y="877"/>
                    <a:pt x="434" y="877"/>
                  </a:cubicBezTo>
                  <a:close/>
                  <a:moveTo>
                    <a:pt x="447" y="871"/>
                  </a:moveTo>
                  <a:cubicBezTo>
                    <a:pt x="447" y="871"/>
                    <a:pt x="446" y="871"/>
                    <a:pt x="447" y="870"/>
                  </a:cubicBezTo>
                  <a:cubicBezTo>
                    <a:pt x="447" y="870"/>
                    <a:pt x="447" y="870"/>
                    <a:pt x="447" y="871"/>
                  </a:cubicBezTo>
                  <a:cubicBezTo>
                    <a:pt x="447" y="871"/>
                    <a:pt x="447" y="871"/>
                    <a:pt x="447" y="871"/>
                  </a:cubicBezTo>
                  <a:close/>
                  <a:moveTo>
                    <a:pt x="447" y="873"/>
                  </a:moveTo>
                  <a:cubicBezTo>
                    <a:pt x="447" y="873"/>
                    <a:pt x="447" y="873"/>
                    <a:pt x="447" y="873"/>
                  </a:cubicBezTo>
                  <a:cubicBezTo>
                    <a:pt x="447" y="873"/>
                    <a:pt x="447" y="873"/>
                    <a:pt x="447" y="873"/>
                  </a:cubicBezTo>
                  <a:close/>
                  <a:moveTo>
                    <a:pt x="447" y="872"/>
                  </a:moveTo>
                  <a:cubicBezTo>
                    <a:pt x="447" y="872"/>
                    <a:pt x="446" y="873"/>
                    <a:pt x="446" y="872"/>
                  </a:cubicBezTo>
                  <a:cubicBezTo>
                    <a:pt x="446" y="872"/>
                    <a:pt x="446" y="871"/>
                    <a:pt x="447" y="871"/>
                  </a:cubicBezTo>
                  <a:cubicBezTo>
                    <a:pt x="447" y="871"/>
                    <a:pt x="447" y="872"/>
                    <a:pt x="447" y="872"/>
                  </a:cubicBezTo>
                  <a:close/>
                  <a:moveTo>
                    <a:pt x="448" y="872"/>
                  </a:moveTo>
                  <a:cubicBezTo>
                    <a:pt x="448" y="872"/>
                    <a:pt x="448" y="872"/>
                    <a:pt x="448" y="873"/>
                  </a:cubicBezTo>
                  <a:cubicBezTo>
                    <a:pt x="448" y="873"/>
                    <a:pt x="447" y="872"/>
                    <a:pt x="448" y="871"/>
                  </a:cubicBezTo>
                  <a:cubicBezTo>
                    <a:pt x="448" y="871"/>
                    <a:pt x="448" y="872"/>
                    <a:pt x="448" y="872"/>
                  </a:cubicBezTo>
                  <a:close/>
                  <a:moveTo>
                    <a:pt x="432" y="877"/>
                  </a:moveTo>
                  <a:cubicBezTo>
                    <a:pt x="432" y="878"/>
                    <a:pt x="431" y="877"/>
                    <a:pt x="431" y="876"/>
                  </a:cubicBezTo>
                  <a:cubicBezTo>
                    <a:pt x="431" y="876"/>
                    <a:pt x="431" y="877"/>
                    <a:pt x="432" y="877"/>
                  </a:cubicBezTo>
                  <a:close/>
                  <a:moveTo>
                    <a:pt x="446" y="873"/>
                  </a:moveTo>
                  <a:cubicBezTo>
                    <a:pt x="446" y="874"/>
                    <a:pt x="446" y="875"/>
                    <a:pt x="445" y="875"/>
                  </a:cubicBezTo>
                  <a:cubicBezTo>
                    <a:pt x="444" y="875"/>
                    <a:pt x="445" y="872"/>
                    <a:pt x="446" y="873"/>
                  </a:cubicBezTo>
                  <a:close/>
                  <a:moveTo>
                    <a:pt x="444" y="872"/>
                  </a:moveTo>
                  <a:cubicBezTo>
                    <a:pt x="444" y="872"/>
                    <a:pt x="444" y="872"/>
                    <a:pt x="444" y="872"/>
                  </a:cubicBezTo>
                  <a:cubicBezTo>
                    <a:pt x="444" y="871"/>
                    <a:pt x="444" y="872"/>
                    <a:pt x="444" y="872"/>
                  </a:cubicBezTo>
                  <a:close/>
                  <a:moveTo>
                    <a:pt x="445" y="875"/>
                  </a:moveTo>
                  <a:cubicBezTo>
                    <a:pt x="445" y="875"/>
                    <a:pt x="444" y="876"/>
                    <a:pt x="444" y="875"/>
                  </a:cubicBezTo>
                  <a:cubicBezTo>
                    <a:pt x="444" y="875"/>
                    <a:pt x="444" y="875"/>
                    <a:pt x="445" y="875"/>
                  </a:cubicBezTo>
                  <a:close/>
                  <a:moveTo>
                    <a:pt x="444" y="874"/>
                  </a:moveTo>
                  <a:cubicBezTo>
                    <a:pt x="444" y="874"/>
                    <a:pt x="444" y="875"/>
                    <a:pt x="444" y="875"/>
                  </a:cubicBezTo>
                  <a:cubicBezTo>
                    <a:pt x="444" y="875"/>
                    <a:pt x="444" y="873"/>
                    <a:pt x="444" y="873"/>
                  </a:cubicBezTo>
                  <a:cubicBezTo>
                    <a:pt x="444" y="874"/>
                    <a:pt x="445" y="874"/>
                    <a:pt x="444" y="874"/>
                  </a:cubicBezTo>
                  <a:close/>
                  <a:moveTo>
                    <a:pt x="444" y="872"/>
                  </a:moveTo>
                  <a:cubicBezTo>
                    <a:pt x="445" y="872"/>
                    <a:pt x="445" y="874"/>
                    <a:pt x="444" y="872"/>
                  </a:cubicBezTo>
                  <a:cubicBezTo>
                    <a:pt x="444" y="872"/>
                    <a:pt x="444" y="872"/>
                    <a:pt x="444" y="872"/>
                  </a:cubicBezTo>
                  <a:close/>
                  <a:moveTo>
                    <a:pt x="170" y="841"/>
                  </a:moveTo>
                  <a:cubicBezTo>
                    <a:pt x="171" y="842"/>
                    <a:pt x="171" y="843"/>
                    <a:pt x="170" y="844"/>
                  </a:cubicBezTo>
                  <a:cubicBezTo>
                    <a:pt x="170" y="843"/>
                    <a:pt x="170" y="842"/>
                    <a:pt x="170" y="841"/>
                  </a:cubicBezTo>
                  <a:close/>
                </a:path>
              </a:pathLst>
            </a:custGeom>
            <a:solidFill>
              <a:schemeClr val="bg2">
                <a:lumMod val="65000"/>
              </a:schemeClr>
            </a:solidFill>
            <a:ln>
              <a:noFill/>
            </a:ln>
          </p:spPr>
          <p:txBody>
            <a:bodyPr/>
            <a:lstStyle/>
            <a:p>
              <a:endParaRPr lang="ru-RU"/>
            </a:p>
          </p:txBody>
        </p:sp>
      </p:grpSp>
      <p:sp>
        <p:nvSpPr>
          <p:cNvPr id="11" name="Oval 10">
            <a:extLst>
              <a:ext uri="{FF2B5EF4-FFF2-40B4-BE49-F238E27FC236}">
                <a16:creationId xmlns:a16="http://schemas.microsoft.com/office/drawing/2014/main" id="{C4F02606-8DC3-CD00-63E7-E21FFD935BD6}"/>
              </a:ext>
            </a:extLst>
          </p:cNvPr>
          <p:cNvSpPr/>
          <p:nvPr/>
        </p:nvSpPr>
        <p:spPr>
          <a:xfrm>
            <a:off x="1336004" y="3216187"/>
            <a:ext cx="113780" cy="1137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5222174-92BF-B058-9E41-E321171AF877}"/>
              </a:ext>
            </a:extLst>
          </p:cNvPr>
          <p:cNvSpPr/>
          <p:nvPr/>
        </p:nvSpPr>
        <p:spPr>
          <a:xfrm>
            <a:off x="1416282" y="3296465"/>
            <a:ext cx="113780" cy="1137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5374155-2ED4-3528-6331-7FF25AE0D6C3}"/>
              </a:ext>
            </a:extLst>
          </p:cNvPr>
          <p:cNvSpPr/>
          <p:nvPr/>
        </p:nvSpPr>
        <p:spPr>
          <a:xfrm>
            <a:off x="1087402" y="3468622"/>
            <a:ext cx="113780" cy="1137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051C31F-1CFF-83D4-1130-D642B4E184A5}"/>
              </a:ext>
            </a:extLst>
          </p:cNvPr>
          <p:cNvSpPr/>
          <p:nvPr/>
        </p:nvSpPr>
        <p:spPr>
          <a:xfrm>
            <a:off x="2849151" y="3239576"/>
            <a:ext cx="113780" cy="1137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ABFDF10-E90A-4B6A-41DF-AFC554AEC4AA}"/>
              </a:ext>
            </a:extLst>
          </p:cNvPr>
          <p:cNvSpPr/>
          <p:nvPr/>
        </p:nvSpPr>
        <p:spPr>
          <a:xfrm>
            <a:off x="3145520" y="3428312"/>
            <a:ext cx="113780" cy="1137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405D48C-1672-B925-E8BB-FE5D260C48B8}"/>
              </a:ext>
            </a:extLst>
          </p:cNvPr>
          <p:cNvSpPr/>
          <p:nvPr/>
        </p:nvSpPr>
        <p:spPr>
          <a:xfrm>
            <a:off x="4273143" y="3353355"/>
            <a:ext cx="113780" cy="1137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BC2EABD-B876-4895-5697-37629464F075}"/>
              </a:ext>
            </a:extLst>
          </p:cNvPr>
          <p:cNvSpPr/>
          <p:nvPr/>
        </p:nvSpPr>
        <p:spPr>
          <a:xfrm>
            <a:off x="2649727" y="3281525"/>
            <a:ext cx="113780" cy="1137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D8B04DA-6EEE-48FA-0011-BC94FAADE9E7}"/>
              </a:ext>
            </a:extLst>
          </p:cNvPr>
          <p:cNvSpPr/>
          <p:nvPr/>
        </p:nvSpPr>
        <p:spPr>
          <a:xfrm>
            <a:off x="2884162" y="3281525"/>
            <a:ext cx="113780" cy="1137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E2A594E-8476-BF82-D9EF-EB54A44D7F1D}"/>
              </a:ext>
            </a:extLst>
          </p:cNvPr>
          <p:cNvSpPr/>
          <p:nvPr/>
        </p:nvSpPr>
        <p:spPr>
          <a:xfrm>
            <a:off x="1001757" y="3479445"/>
            <a:ext cx="113780" cy="1137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B1817CF-6465-2EEB-63B7-2708950D6CA2}"/>
              </a:ext>
            </a:extLst>
          </p:cNvPr>
          <p:cNvSpPr/>
          <p:nvPr/>
        </p:nvSpPr>
        <p:spPr>
          <a:xfrm>
            <a:off x="1278256" y="3246661"/>
            <a:ext cx="113780" cy="1137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5C7F16D-6F15-42CD-1EF1-9A5936359712}"/>
              </a:ext>
            </a:extLst>
          </p:cNvPr>
          <p:cNvSpPr txBox="1"/>
          <p:nvPr/>
        </p:nvSpPr>
        <p:spPr>
          <a:xfrm>
            <a:off x="852861" y="5348535"/>
            <a:ext cx="4365839" cy="523220"/>
          </a:xfrm>
          <a:prstGeom prst="rect">
            <a:avLst/>
          </a:prstGeom>
          <a:noFill/>
        </p:spPr>
        <p:txBody>
          <a:bodyPr wrap="square" rtlCol="0">
            <a:spAutoFit/>
          </a:bodyPr>
          <a:lstStyle/>
          <a:p>
            <a:r>
              <a:rPr lang="en-US" sz="1400" i="1" dirty="0"/>
              <a:t>ECS Deployment Locations: Precision and Reliability Across the Globe.</a:t>
            </a:r>
          </a:p>
        </p:txBody>
      </p:sp>
    </p:spTree>
    <p:extLst>
      <p:ext uri="{BB962C8B-B14F-4D97-AF65-F5344CB8AC3E}">
        <p14:creationId xmlns:p14="http://schemas.microsoft.com/office/powerpoint/2010/main" val="17007948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3C3C8-BFEA-C7DB-C597-AA8129A09B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5B9490-0100-8E09-9804-FE91B16CFA2E}"/>
              </a:ext>
            </a:extLst>
          </p:cNvPr>
          <p:cNvSpPr>
            <a:spLocks noGrp="1"/>
          </p:cNvSpPr>
          <p:nvPr>
            <p:ph type="title"/>
          </p:nvPr>
        </p:nvSpPr>
        <p:spPr>
          <a:xfrm>
            <a:off x="971550" y="368571"/>
            <a:ext cx="10287000" cy="1450757"/>
          </a:xfrm>
        </p:spPr>
        <p:txBody>
          <a:bodyPr>
            <a:normAutofit/>
          </a:bodyPr>
          <a:lstStyle/>
          <a:p>
            <a:r>
              <a:rPr lang="en-US" sz="3200" dirty="0"/>
              <a:t>Eco-Friendly and Cost-Effective: Replacing Destructive Cut-Check Testing</a:t>
            </a:r>
          </a:p>
        </p:txBody>
      </p:sp>
      <p:sp>
        <p:nvSpPr>
          <p:cNvPr id="3" name="Content Placeholder 2">
            <a:extLst>
              <a:ext uri="{FF2B5EF4-FFF2-40B4-BE49-F238E27FC236}">
                <a16:creationId xmlns:a16="http://schemas.microsoft.com/office/drawing/2014/main" id="{06C13EBB-C823-06C9-F13B-223AE2A6EF9D}"/>
              </a:ext>
            </a:extLst>
          </p:cNvPr>
          <p:cNvSpPr>
            <a:spLocks noGrp="1"/>
          </p:cNvSpPr>
          <p:nvPr>
            <p:ph idx="1"/>
          </p:nvPr>
        </p:nvSpPr>
        <p:spPr>
          <a:xfrm>
            <a:off x="971550" y="1714500"/>
            <a:ext cx="10286999" cy="4457700"/>
          </a:xfrm>
        </p:spPr>
        <p:txBody>
          <a:bodyPr>
            <a:normAutofit fontScale="85000" lnSpcReduction="20000"/>
          </a:bodyPr>
          <a:lstStyle/>
          <a:p>
            <a:pPr indent="-180000">
              <a:lnSpc>
                <a:spcPct val="120000"/>
              </a:lnSpc>
              <a:spcBef>
                <a:spcPts val="1200"/>
              </a:spcBef>
              <a:buClrTx/>
              <a:buFont typeface="Wingdings" panose="05000000000000000000" pitchFamily="2" charset="2"/>
              <a:buChar char="§"/>
            </a:pPr>
            <a:r>
              <a:rPr lang="en-US" sz="2400" dirty="0"/>
              <a:t>Sustainability &amp; Eco-Friendliness</a:t>
            </a:r>
          </a:p>
          <a:p>
            <a:pPr marL="505800" lvl="1" indent="0">
              <a:lnSpc>
                <a:spcPct val="120000"/>
              </a:lnSpc>
              <a:spcBef>
                <a:spcPts val="600"/>
              </a:spcBef>
              <a:buNone/>
            </a:pPr>
            <a:r>
              <a:rPr lang="en-US" sz="1900" dirty="0"/>
              <a:t>🌱 </a:t>
            </a:r>
            <a:r>
              <a:rPr lang="en-US" sz="1900" b="1" i="1" dirty="0"/>
              <a:t>Sustainability:</a:t>
            </a:r>
            <a:r>
              <a:rPr lang="en-US" sz="1900" i="1" dirty="0"/>
              <a:t> Drives greener manufacturing practices, reducing waste.</a:t>
            </a:r>
          </a:p>
          <a:p>
            <a:pPr marL="505800" lvl="1" indent="0">
              <a:lnSpc>
                <a:spcPct val="120000"/>
              </a:lnSpc>
              <a:spcBef>
                <a:spcPts val="600"/>
              </a:spcBef>
              <a:buNone/>
            </a:pPr>
            <a:r>
              <a:rPr lang="en-US" sz="1900" dirty="0"/>
              <a:t>♻️ </a:t>
            </a:r>
            <a:r>
              <a:rPr lang="en-US" sz="1900" b="1" i="1" dirty="0"/>
              <a:t>Eco-Friendly:</a:t>
            </a:r>
            <a:r>
              <a:rPr lang="en-US" sz="1900" i="1" dirty="0"/>
              <a:t> Operates with minimal environmental impact by eliminating destructive testing.</a:t>
            </a:r>
          </a:p>
          <a:p>
            <a:pPr marL="505800" lvl="1" indent="0">
              <a:lnSpc>
                <a:spcPct val="120000"/>
              </a:lnSpc>
              <a:spcBef>
                <a:spcPts val="600"/>
              </a:spcBef>
              <a:buNone/>
            </a:pPr>
            <a:r>
              <a:rPr lang="en-US" sz="1900" dirty="0"/>
              <a:t>🌍 </a:t>
            </a:r>
            <a:r>
              <a:rPr lang="en-US" sz="1900" b="1" i="1" dirty="0"/>
              <a:t>Non-Pollutive:</a:t>
            </a:r>
            <a:r>
              <a:rPr lang="en-US" sz="1900" i="1" dirty="0"/>
              <a:t> Prevents harmful waste generation and pollution.</a:t>
            </a:r>
          </a:p>
          <a:p>
            <a:pPr indent="-180000">
              <a:lnSpc>
                <a:spcPct val="120000"/>
              </a:lnSpc>
              <a:spcBef>
                <a:spcPts val="1200"/>
              </a:spcBef>
              <a:buClrTx/>
              <a:buFont typeface="Wingdings" panose="05000000000000000000" pitchFamily="2" charset="2"/>
              <a:buChar char="§"/>
            </a:pPr>
            <a:r>
              <a:rPr lang="en-US" sz="2400" dirty="0"/>
              <a:t>Cost Efficiency</a:t>
            </a:r>
          </a:p>
          <a:p>
            <a:pPr marL="505800" lvl="1" indent="0">
              <a:lnSpc>
                <a:spcPct val="120000"/>
              </a:lnSpc>
              <a:spcBef>
                <a:spcPts val="600"/>
              </a:spcBef>
              <a:buNone/>
            </a:pPr>
            <a:r>
              <a:rPr lang="en-US" sz="1900" dirty="0"/>
              <a:t>💰 </a:t>
            </a:r>
            <a:r>
              <a:rPr lang="en-US" sz="1900" b="1" i="1" dirty="0"/>
              <a:t>Cost-Effective:</a:t>
            </a:r>
            <a:r>
              <a:rPr lang="en-US" sz="1900" i="1" dirty="0"/>
              <a:t> Cuts costs by eliminating the need for destructive testing processes like cut checks.</a:t>
            </a:r>
          </a:p>
          <a:p>
            <a:pPr marL="505800" lvl="1" indent="0">
              <a:lnSpc>
                <a:spcPct val="120000"/>
              </a:lnSpc>
              <a:spcBef>
                <a:spcPts val="600"/>
              </a:spcBef>
              <a:buNone/>
            </a:pPr>
            <a:r>
              <a:rPr lang="en-US" sz="1900" dirty="0"/>
              <a:t>📉 </a:t>
            </a:r>
            <a:r>
              <a:rPr lang="en-US" sz="1900" b="1" i="1" dirty="0"/>
              <a:t>Cost Saving:</a:t>
            </a:r>
            <a:r>
              <a:rPr lang="en-US" sz="1900" i="1" dirty="0"/>
              <a:t> Reduces material, energy, and operational expenses, optimizing resources.</a:t>
            </a:r>
          </a:p>
          <a:p>
            <a:pPr indent="-180000">
              <a:lnSpc>
                <a:spcPct val="120000"/>
              </a:lnSpc>
              <a:spcBef>
                <a:spcPts val="1200"/>
              </a:spcBef>
              <a:buClrTx/>
              <a:buFont typeface="Wingdings" panose="05000000000000000000" pitchFamily="2" charset="2"/>
              <a:buChar char="§"/>
            </a:pPr>
            <a:r>
              <a:rPr lang="en-US" sz="2400" dirty="0"/>
              <a:t>Energy &amp; Time Saving</a:t>
            </a:r>
          </a:p>
          <a:p>
            <a:pPr marL="505800" lvl="1" indent="0">
              <a:lnSpc>
                <a:spcPct val="120000"/>
              </a:lnSpc>
              <a:spcBef>
                <a:spcPts val="600"/>
              </a:spcBef>
              <a:buNone/>
            </a:pPr>
            <a:r>
              <a:rPr lang="en-US" sz="1900" dirty="0"/>
              <a:t>⚡ </a:t>
            </a:r>
            <a:r>
              <a:rPr lang="en-US" sz="1900" b="1" i="1" dirty="0"/>
              <a:t>Clean Energy:</a:t>
            </a:r>
            <a:r>
              <a:rPr lang="en-US" sz="1900" i="1" dirty="0"/>
              <a:t> Operates efficiently with optimized energy consumption.</a:t>
            </a:r>
          </a:p>
          <a:p>
            <a:pPr marL="505800" lvl="1" indent="0">
              <a:lnSpc>
                <a:spcPct val="120000"/>
              </a:lnSpc>
              <a:spcBef>
                <a:spcPts val="600"/>
              </a:spcBef>
              <a:buNone/>
            </a:pPr>
            <a:r>
              <a:rPr lang="en-US" sz="1900" dirty="0"/>
              <a:t>⏱️ </a:t>
            </a:r>
            <a:r>
              <a:rPr lang="en-US" sz="1900" b="1" i="1" dirty="0"/>
              <a:t>Time Saving: </a:t>
            </a:r>
            <a:r>
              <a:rPr lang="en-US" sz="1900" i="1" dirty="0"/>
              <a:t>Delivers fast results within 30 seconds, streamlining high-volume production.</a:t>
            </a:r>
          </a:p>
          <a:p>
            <a:pPr indent="-180000">
              <a:lnSpc>
                <a:spcPct val="120000"/>
              </a:lnSpc>
              <a:spcBef>
                <a:spcPts val="1200"/>
              </a:spcBef>
              <a:buClrTx/>
              <a:buFont typeface="Wingdings" panose="05000000000000000000" pitchFamily="2" charset="2"/>
              <a:buChar char="§"/>
            </a:pPr>
            <a:r>
              <a:rPr lang="en-US" sz="2400" dirty="0"/>
              <a:t>Performance</a:t>
            </a:r>
          </a:p>
          <a:p>
            <a:pPr marL="505800" lvl="1" indent="0">
              <a:lnSpc>
                <a:spcPct val="120000"/>
              </a:lnSpc>
              <a:spcBef>
                <a:spcPts val="600"/>
              </a:spcBef>
              <a:buNone/>
            </a:pPr>
            <a:r>
              <a:rPr lang="en-US" sz="1900" dirty="0"/>
              <a:t>🚀 </a:t>
            </a:r>
            <a:r>
              <a:rPr lang="en-US" sz="1900" b="1" i="1" dirty="0"/>
              <a:t>Rapid Results: </a:t>
            </a:r>
            <a:r>
              <a:rPr lang="en-US" sz="1900" i="1" dirty="0"/>
              <a:t>Ensures high-throughput operations with precision testing across diverse axle sizes.</a:t>
            </a:r>
          </a:p>
        </p:txBody>
      </p:sp>
      <p:sp>
        <p:nvSpPr>
          <p:cNvPr id="4" name="Footer Placeholder 3">
            <a:extLst>
              <a:ext uri="{FF2B5EF4-FFF2-40B4-BE49-F238E27FC236}">
                <a16:creationId xmlns:a16="http://schemas.microsoft.com/office/drawing/2014/main" id="{7A48DB90-68F8-07A2-5E11-A889DBCB2F06}"/>
              </a:ext>
            </a:extLst>
          </p:cNvPr>
          <p:cNvSpPr>
            <a:spLocks noGrp="1"/>
          </p:cNvSpPr>
          <p:nvPr>
            <p:ph type="ftr" sz="quarter" idx="11"/>
          </p:nvPr>
        </p:nvSpPr>
        <p:spPr>
          <a:xfrm>
            <a:off x="3398520" y="6356349"/>
            <a:ext cx="5394960" cy="365125"/>
          </a:xfrm>
        </p:spPr>
        <p:txBody>
          <a:bodyPr>
            <a:normAutofit/>
          </a:bodyPr>
          <a:lstStyle/>
          <a:p>
            <a:pPr>
              <a:spcAft>
                <a:spcPts val="600"/>
              </a:spcAft>
            </a:pPr>
            <a:r>
              <a:rPr lang="en-US" dirty="0"/>
              <a:t>EddySonix® | Advanced NDT Solutions | November 2024</a:t>
            </a:r>
          </a:p>
        </p:txBody>
      </p:sp>
      <p:sp>
        <p:nvSpPr>
          <p:cNvPr id="5" name="Slide Number Placeholder 4">
            <a:extLst>
              <a:ext uri="{FF2B5EF4-FFF2-40B4-BE49-F238E27FC236}">
                <a16:creationId xmlns:a16="http://schemas.microsoft.com/office/drawing/2014/main" id="{EB820929-6581-4FAC-70BA-9CCEA77BB5E4}"/>
              </a:ext>
            </a:extLst>
          </p:cNvPr>
          <p:cNvSpPr>
            <a:spLocks noGrp="1"/>
          </p:cNvSpPr>
          <p:nvPr>
            <p:ph type="sldNum" sz="quarter" idx="12"/>
          </p:nvPr>
        </p:nvSpPr>
        <p:spPr/>
        <p:txBody>
          <a:bodyPr>
            <a:normAutofit/>
          </a:bodyPr>
          <a:lstStyle/>
          <a:p>
            <a:pPr>
              <a:spcAft>
                <a:spcPts val="600"/>
              </a:spcAft>
            </a:pPr>
            <a:fld id="{3A98EE3D-8CD1-4C3F-BD1C-C98C9596463C}" type="slidenum">
              <a:rPr lang="en-US"/>
              <a:pPr>
                <a:spcAft>
                  <a:spcPts val="600"/>
                </a:spcAft>
              </a:pPr>
              <a:t>4</a:t>
            </a:fld>
            <a:endParaRPr lang="en-US" dirty="0"/>
          </a:p>
        </p:txBody>
      </p:sp>
    </p:spTree>
    <p:extLst>
      <p:ext uri="{BB962C8B-B14F-4D97-AF65-F5344CB8AC3E}">
        <p14:creationId xmlns:p14="http://schemas.microsoft.com/office/powerpoint/2010/main" val="34973352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9D801-AF70-7BE3-42FB-0B73E0C304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8AC743-ABD6-5486-8FAC-742F2A8D984E}"/>
              </a:ext>
            </a:extLst>
          </p:cNvPr>
          <p:cNvSpPr>
            <a:spLocks noGrp="1"/>
          </p:cNvSpPr>
          <p:nvPr>
            <p:ph type="title"/>
          </p:nvPr>
        </p:nvSpPr>
        <p:spPr>
          <a:xfrm>
            <a:off x="4823460" y="368571"/>
            <a:ext cx="6435090" cy="1450757"/>
          </a:xfrm>
        </p:spPr>
        <p:txBody>
          <a:bodyPr>
            <a:normAutofit/>
          </a:bodyPr>
          <a:lstStyle/>
          <a:p>
            <a:r>
              <a:rPr lang="en-US" sz="3200" dirty="0"/>
              <a:t>Moving Coil Scanning: Redefining Precision</a:t>
            </a:r>
          </a:p>
        </p:txBody>
      </p:sp>
      <p:sp>
        <p:nvSpPr>
          <p:cNvPr id="3" name="Content Placeholder 2">
            <a:extLst>
              <a:ext uri="{FF2B5EF4-FFF2-40B4-BE49-F238E27FC236}">
                <a16:creationId xmlns:a16="http://schemas.microsoft.com/office/drawing/2014/main" id="{DF2CD990-8686-B3A9-973F-181D223A243B}"/>
              </a:ext>
            </a:extLst>
          </p:cNvPr>
          <p:cNvSpPr>
            <a:spLocks noGrp="1"/>
          </p:cNvSpPr>
          <p:nvPr>
            <p:ph idx="1"/>
          </p:nvPr>
        </p:nvSpPr>
        <p:spPr>
          <a:xfrm>
            <a:off x="4823460" y="2045970"/>
            <a:ext cx="6435090" cy="4000500"/>
          </a:xfrm>
        </p:spPr>
        <p:txBody>
          <a:bodyPr>
            <a:normAutofit fontScale="92500" lnSpcReduction="20000"/>
          </a:bodyPr>
          <a:lstStyle/>
          <a:p>
            <a:pPr indent="-180000">
              <a:lnSpc>
                <a:spcPct val="110000"/>
              </a:lnSpc>
              <a:spcBef>
                <a:spcPts val="600"/>
              </a:spcBef>
              <a:buClrTx/>
              <a:buFont typeface="Wingdings" panose="05000000000000000000" pitchFamily="2" charset="2"/>
              <a:buChar char="§"/>
            </a:pPr>
            <a:r>
              <a:rPr lang="en-US" sz="2400" b="1" dirty="0"/>
              <a:t>Full-Length Precision: </a:t>
            </a:r>
          </a:p>
          <a:p>
            <a:pPr lvl="1" indent="-180000">
              <a:lnSpc>
                <a:spcPct val="110000"/>
              </a:lnSpc>
              <a:spcBef>
                <a:spcPts val="600"/>
              </a:spcBef>
              <a:buFont typeface="Wingdings" panose="05000000000000000000" pitchFamily="2" charset="2"/>
              <a:buChar char="§"/>
            </a:pPr>
            <a:r>
              <a:rPr lang="en-US" sz="1900" i="1" dirty="0"/>
              <a:t>The moving coil scans along the entire axle bar, capturing high-resolution data at every point.</a:t>
            </a:r>
          </a:p>
          <a:p>
            <a:pPr indent="-180000">
              <a:lnSpc>
                <a:spcPct val="110000"/>
              </a:lnSpc>
              <a:spcBef>
                <a:spcPts val="600"/>
              </a:spcBef>
              <a:buClrTx/>
              <a:buFont typeface="Wingdings" panose="05000000000000000000" pitchFamily="2" charset="2"/>
              <a:buChar char="§"/>
            </a:pPr>
            <a:r>
              <a:rPr lang="en-US" sz="2400" b="1" dirty="0"/>
              <a:t>Adaptive to Complex Geometries: </a:t>
            </a:r>
          </a:p>
          <a:p>
            <a:pPr lvl="1" indent="-180000">
              <a:lnSpc>
                <a:spcPct val="110000"/>
              </a:lnSpc>
              <a:spcBef>
                <a:spcPts val="600"/>
              </a:spcBef>
              <a:buFont typeface="Wingdings" panose="05000000000000000000" pitchFamily="2" charset="2"/>
              <a:buChar char="§"/>
            </a:pPr>
            <a:r>
              <a:rPr lang="en-US" sz="1900" i="1" dirty="0"/>
              <a:t>Adjusts seamlessly to grooves, splines, and transitions, ensuring accuracy even in challenging areas.</a:t>
            </a:r>
          </a:p>
          <a:p>
            <a:pPr indent="-180000">
              <a:lnSpc>
                <a:spcPct val="110000"/>
              </a:lnSpc>
              <a:spcBef>
                <a:spcPts val="600"/>
              </a:spcBef>
              <a:buClrTx/>
              <a:buFont typeface="Wingdings" panose="05000000000000000000" pitchFamily="2" charset="2"/>
              <a:buChar char="§"/>
            </a:pPr>
            <a:r>
              <a:rPr lang="en-US" sz="2400" b="1" dirty="0"/>
              <a:t>Sharper Measurement Focus: </a:t>
            </a:r>
          </a:p>
          <a:p>
            <a:pPr lvl="1" indent="-180000">
              <a:lnSpc>
                <a:spcPct val="110000"/>
              </a:lnSpc>
              <a:spcBef>
                <a:spcPts val="600"/>
              </a:spcBef>
              <a:buFont typeface="Wingdings" panose="05000000000000000000" pitchFamily="2" charset="2"/>
              <a:buChar char="§"/>
            </a:pPr>
            <a:r>
              <a:rPr lang="en-US" sz="1900" i="1" dirty="0"/>
              <a:t>Advanced algorithms enhance detail, delivering clear and precise case depth profiles.</a:t>
            </a:r>
          </a:p>
          <a:p>
            <a:pPr indent="-180000">
              <a:lnSpc>
                <a:spcPct val="110000"/>
              </a:lnSpc>
              <a:spcBef>
                <a:spcPts val="600"/>
              </a:spcBef>
              <a:buClrTx/>
              <a:buFont typeface="Wingdings" panose="05000000000000000000" pitchFamily="2" charset="2"/>
              <a:buChar char="§"/>
            </a:pPr>
            <a:r>
              <a:rPr lang="en-US" sz="2400" b="1" dirty="0"/>
              <a:t>Superior to Fixed-Coil Systems: </a:t>
            </a:r>
          </a:p>
          <a:p>
            <a:pPr lvl="1" indent="-180000">
              <a:lnSpc>
                <a:spcPct val="110000"/>
              </a:lnSpc>
              <a:spcBef>
                <a:spcPts val="600"/>
              </a:spcBef>
              <a:buFont typeface="Wingdings" panose="05000000000000000000" pitchFamily="2" charset="2"/>
              <a:buChar char="§"/>
            </a:pPr>
            <a:r>
              <a:rPr lang="en-US" sz="1900" i="1" dirty="0"/>
              <a:t>Eliminates the blurring and inaccuracies typical of static coils, maintaining consistent precision.</a:t>
            </a:r>
          </a:p>
        </p:txBody>
      </p:sp>
      <p:sp>
        <p:nvSpPr>
          <p:cNvPr id="4" name="Footer Placeholder 3">
            <a:extLst>
              <a:ext uri="{FF2B5EF4-FFF2-40B4-BE49-F238E27FC236}">
                <a16:creationId xmlns:a16="http://schemas.microsoft.com/office/drawing/2014/main" id="{23AB657E-1774-2C10-C980-5ACD012C815F}"/>
              </a:ext>
            </a:extLst>
          </p:cNvPr>
          <p:cNvSpPr>
            <a:spLocks noGrp="1"/>
          </p:cNvSpPr>
          <p:nvPr>
            <p:ph type="ftr" sz="quarter" idx="11"/>
          </p:nvPr>
        </p:nvSpPr>
        <p:spPr>
          <a:xfrm>
            <a:off x="4147510" y="6356350"/>
            <a:ext cx="5394960" cy="365125"/>
          </a:xfrm>
        </p:spPr>
        <p:txBody>
          <a:bodyPr>
            <a:normAutofit/>
          </a:bodyPr>
          <a:lstStyle/>
          <a:p>
            <a:pPr>
              <a:spcAft>
                <a:spcPts val="600"/>
              </a:spcAft>
            </a:pPr>
            <a:r>
              <a:rPr lang="en-US" dirty="0"/>
              <a:t>EddySonix® | Advanced NDT Solutions | November 2024</a:t>
            </a:r>
          </a:p>
        </p:txBody>
      </p:sp>
      <p:sp>
        <p:nvSpPr>
          <p:cNvPr id="5" name="Slide Number Placeholder 4">
            <a:extLst>
              <a:ext uri="{FF2B5EF4-FFF2-40B4-BE49-F238E27FC236}">
                <a16:creationId xmlns:a16="http://schemas.microsoft.com/office/drawing/2014/main" id="{7378664D-CA67-B6A2-EC3C-A15AA4782ABF}"/>
              </a:ext>
            </a:extLst>
          </p:cNvPr>
          <p:cNvSpPr>
            <a:spLocks noGrp="1"/>
          </p:cNvSpPr>
          <p:nvPr>
            <p:ph type="sldNum" sz="quarter" idx="12"/>
          </p:nvPr>
        </p:nvSpPr>
        <p:spPr/>
        <p:txBody>
          <a:bodyPr>
            <a:normAutofit/>
          </a:bodyPr>
          <a:lstStyle/>
          <a:p>
            <a:pPr>
              <a:spcAft>
                <a:spcPts val="600"/>
              </a:spcAft>
            </a:pPr>
            <a:fld id="{3A98EE3D-8CD1-4C3F-BD1C-C98C9596463C}" type="slidenum">
              <a:rPr lang="en-US"/>
              <a:pPr>
                <a:spcAft>
                  <a:spcPts val="600"/>
                </a:spcAft>
              </a:pPr>
              <a:t>5</a:t>
            </a:fld>
            <a:endParaRPr lang="en-US" dirty="0"/>
          </a:p>
        </p:txBody>
      </p:sp>
      <p:pic>
        <p:nvPicPr>
          <p:cNvPr id="8" name="Picture 7" descr="A close-up of a machine&#10;&#10;Description automatically generated">
            <a:extLst>
              <a:ext uri="{FF2B5EF4-FFF2-40B4-BE49-F238E27FC236}">
                <a16:creationId xmlns:a16="http://schemas.microsoft.com/office/drawing/2014/main" id="{0075D80B-8A88-589A-E7DB-88CF70084496}"/>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 contrast="5000"/>
                    </a14:imgEffect>
                  </a14:imgLayer>
                </a14:imgProps>
              </a:ext>
              <a:ext uri="{28A0092B-C50C-407E-A947-70E740481C1C}">
                <a14:useLocalDpi xmlns:a14="http://schemas.microsoft.com/office/drawing/2010/main"/>
              </a:ext>
            </a:extLst>
          </a:blip>
          <a:stretch>
            <a:fillRect/>
          </a:stretch>
        </p:blipFill>
        <p:spPr>
          <a:xfrm>
            <a:off x="0" y="0"/>
            <a:ext cx="4147510" cy="6858000"/>
          </a:xfrm>
          <a:prstGeom prst="rect">
            <a:avLst/>
          </a:prstGeom>
        </p:spPr>
      </p:pic>
      <p:pic>
        <p:nvPicPr>
          <p:cNvPr id="32" name="Graphic 31" descr="Chevron arrows with solid fill">
            <a:extLst>
              <a:ext uri="{FF2B5EF4-FFF2-40B4-BE49-F238E27FC236}">
                <a16:creationId xmlns:a16="http://schemas.microsoft.com/office/drawing/2014/main" id="{B58CA2DA-ABD1-B3D7-A463-9F65CE32D8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1798320" y="2306523"/>
            <a:ext cx="914400" cy="914400"/>
          </a:xfrm>
          <a:prstGeom prst="rect">
            <a:avLst/>
          </a:prstGeom>
        </p:spPr>
      </p:pic>
    </p:spTree>
    <p:extLst>
      <p:ext uri="{BB962C8B-B14F-4D97-AF65-F5344CB8AC3E}">
        <p14:creationId xmlns:p14="http://schemas.microsoft.com/office/powerpoint/2010/main" val="18081900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8560A-8D07-9466-2F77-AC5672A497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FC4784-673A-D4AA-4F4F-CC59111BB9CE}"/>
              </a:ext>
            </a:extLst>
          </p:cNvPr>
          <p:cNvSpPr>
            <a:spLocks noGrp="1"/>
          </p:cNvSpPr>
          <p:nvPr>
            <p:ph type="title"/>
          </p:nvPr>
        </p:nvSpPr>
        <p:spPr>
          <a:xfrm>
            <a:off x="1034143" y="368571"/>
            <a:ext cx="10224407" cy="1108411"/>
          </a:xfrm>
        </p:spPr>
        <p:txBody>
          <a:bodyPr>
            <a:normAutofit/>
          </a:bodyPr>
          <a:lstStyle/>
          <a:p>
            <a:r>
              <a:rPr lang="en-US" sz="3200" dirty="0"/>
              <a:t>Advanced Compensation: Accuracy Without Limits</a:t>
            </a:r>
          </a:p>
        </p:txBody>
      </p:sp>
      <p:sp>
        <p:nvSpPr>
          <p:cNvPr id="3" name="Content Placeholder 2">
            <a:extLst>
              <a:ext uri="{FF2B5EF4-FFF2-40B4-BE49-F238E27FC236}">
                <a16:creationId xmlns:a16="http://schemas.microsoft.com/office/drawing/2014/main" id="{0661F276-AC8A-EF1B-BBAD-513E8DFF20F9}"/>
              </a:ext>
            </a:extLst>
          </p:cNvPr>
          <p:cNvSpPr>
            <a:spLocks noGrp="1"/>
          </p:cNvSpPr>
          <p:nvPr>
            <p:ph idx="1"/>
          </p:nvPr>
        </p:nvSpPr>
        <p:spPr>
          <a:xfrm>
            <a:off x="5840730" y="1774759"/>
            <a:ext cx="5417820" cy="4271711"/>
          </a:xfrm>
        </p:spPr>
        <p:txBody>
          <a:bodyPr>
            <a:normAutofit fontScale="92500" lnSpcReduction="10000"/>
          </a:bodyPr>
          <a:lstStyle/>
          <a:p>
            <a:pPr indent="-180000">
              <a:lnSpc>
                <a:spcPct val="110000"/>
              </a:lnSpc>
              <a:spcBef>
                <a:spcPts val="600"/>
              </a:spcBef>
              <a:buClrTx/>
              <a:buFont typeface="Wingdings" panose="05000000000000000000" pitchFamily="2" charset="2"/>
              <a:buChar char="§"/>
            </a:pPr>
            <a:r>
              <a:rPr lang="en-US" sz="2400" b="1" dirty="0"/>
              <a:t>Static Compensation: </a:t>
            </a:r>
          </a:p>
          <a:p>
            <a:pPr lvl="1" indent="-180000">
              <a:lnSpc>
                <a:spcPct val="110000"/>
              </a:lnSpc>
              <a:spcBef>
                <a:spcPts val="600"/>
              </a:spcBef>
              <a:buFont typeface="Wingdings" panose="05000000000000000000" pitchFamily="2" charset="2"/>
              <a:buChar char="§"/>
            </a:pPr>
            <a:r>
              <a:rPr lang="en-US" sz="1900" i="1" dirty="0"/>
              <a:t>Adapts to changes in temperature and material properties during testing.</a:t>
            </a:r>
          </a:p>
          <a:p>
            <a:pPr indent="-180000">
              <a:lnSpc>
                <a:spcPct val="110000"/>
              </a:lnSpc>
              <a:spcBef>
                <a:spcPts val="600"/>
              </a:spcBef>
              <a:buClrTx/>
              <a:buFont typeface="Wingdings" panose="05000000000000000000" pitchFamily="2" charset="2"/>
              <a:buChar char="§"/>
            </a:pPr>
            <a:r>
              <a:rPr lang="en-US" sz="2400" b="1" dirty="0"/>
              <a:t>Surface Compensation: </a:t>
            </a:r>
          </a:p>
          <a:p>
            <a:pPr lvl="1" indent="-180000">
              <a:lnSpc>
                <a:spcPct val="110000"/>
              </a:lnSpc>
              <a:spcBef>
                <a:spcPts val="600"/>
              </a:spcBef>
              <a:buFont typeface="Wingdings" panose="05000000000000000000" pitchFamily="2" charset="2"/>
              <a:buChar char="§"/>
            </a:pPr>
            <a:r>
              <a:rPr lang="en-US" sz="1900" i="1" dirty="0"/>
              <a:t>Ensures consistent accuracy across varying surface hardness levels.</a:t>
            </a:r>
          </a:p>
          <a:p>
            <a:pPr indent="-180000">
              <a:lnSpc>
                <a:spcPct val="110000"/>
              </a:lnSpc>
              <a:spcBef>
                <a:spcPts val="600"/>
              </a:spcBef>
              <a:buClrTx/>
              <a:buFont typeface="Wingdings" panose="05000000000000000000" pitchFamily="2" charset="2"/>
              <a:buChar char="§"/>
            </a:pPr>
            <a:r>
              <a:rPr lang="en-US" sz="2400" b="1" dirty="0"/>
              <a:t>Dynamic Compensation: </a:t>
            </a:r>
          </a:p>
          <a:p>
            <a:pPr lvl="1" indent="-180000">
              <a:lnSpc>
                <a:spcPct val="110000"/>
              </a:lnSpc>
              <a:spcBef>
                <a:spcPts val="600"/>
              </a:spcBef>
              <a:buFont typeface="Wingdings" panose="05000000000000000000" pitchFamily="2" charset="2"/>
              <a:buChar char="§"/>
            </a:pPr>
            <a:r>
              <a:rPr lang="en-US" sz="1900" i="1" dirty="0"/>
              <a:t>Handles complex geometries like splines, grooves, and transitions with precision.</a:t>
            </a:r>
          </a:p>
          <a:p>
            <a:pPr indent="-180000">
              <a:lnSpc>
                <a:spcPct val="110000"/>
              </a:lnSpc>
              <a:spcBef>
                <a:spcPts val="600"/>
              </a:spcBef>
              <a:buClrTx/>
              <a:buFont typeface="Wingdings" panose="05000000000000000000" pitchFamily="2" charset="2"/>
              <a:buChar char="§"/>
            </a:pPr>
            <a:r>
              <a:rPr lang="en-US" sz="2400" b="1" dirty="0"/>
              <a:t>Calibration-Free Performance: </a:t>
            </a:r>
          </a:p>
          <a:p>
            <a:pPr lvl="1" indent="-180000">
              <a:lnSpc>
                <a:spcPct val="110000"/>
              </a:lnSpc>
              <a:spcBef>
                <a:spcPts val="600"/>
              </a:spcBef>
              <a:buFont typeface="Wingdings" panose="05000000000000000000" pitchFamily="2" charset="2"/>
              <a:buChar char="§"/>
            </a:pPr>
            <a:r>
              <a:rPr lang="en-US" sz="1900" i="1" dirty="0"/>
              <a:t>Achieves lifetime accuracy without requiring periodic recalibration.</a:t>
            </a:r>
          </a:p>
        </p:txBody>
      </p:sp>
      <p:sp>
        <p:nvSpPr>
          <p:cNvPr id="4" name="Footer Placeholder 3">
            <a:extLst>
              <a:ext uri="{FF2B5EF4-FFF2-40B4-BE49-F238E27FC236}">
                <a16:creationId xmlns:a16="http://schemas.microsoft.com/office/drawing/2014/main" id="{3EDE1C16-5EBA-BD25-710B-DF530EE186FA}"/>
              </a:ext>
            </a:extLst>
          </p:cNvPr>
          <p:cNvSpPr>
            <a:spLocks noGrp="1"/>
          </p:cNvSpPr>
          <p:nvPr>
            <p:ph type="ftr" sz="quarter" idx="11"/>
          </p:nvPr>
        </p:nvSpPr>
        <p:spPr>
          <a:xfrm>
            <a:off x="3398520" y="6344247"/>
            <a:ext cx="5394960" cy="365125"/>
          </a:xfrm>
        </p:spPr>
        <p:txBody>
          <a:bodyPr>
            <a:normAutofit/>
          </a:bodyPr>
          <a:lstStyle/>
          <a:p>
            <a:pPr>
              <a:spcAft>
                <a:spcPts val="600"/>
              </a:spcAft>
            </a:pPr>
            <a:r>
              <a:rPr lang="en-US" dirty="0"/>
              <a:t>EddySonix® | Advanced NDT Solutions | November 2024</a:t>
            </a:r>
          </a:p>
        </p:txBody>
      </p:sp>
      <p:sp>
        <p:nvSpPr>
          <p:cNvPr id="5" name="Slide Number Placeholder 4">
            <a:extLst>
              <a:ext uri="{FF2B5EF4-FFF2-40B4-BE49-F238E27FC236}">
                <a16:creationId xmlns:a16="http://schemas.microsoft.com/office/drawing/2014/main" id="{1C5579A4-6EA1-306F-54DF-4A6EB8DFF1DE}"/>
              </a:ext>
            </a:extLst>
          </p:cNvPr>
          <p:cNvSpPr>
            <a:spLocks noGrp="1"/>
          </p:cNvSpPr>
          <p:nvPr>
            <p:ph type="sldNum" sz="quarter" idx="12"/>
          </p:nvPr>
        </p:nvSpPr>
        <p:spPr/>
        <p:txBody>
          <a:bodyPr>
            <a:normAutofit/>
          </a:bodyPr>
          <a:lstStyle/>
          <a:p>
            <a:pPr>
              <a:spcAft>
                <a:spcPts val="600"/>
              </a:spcAft>
            </a:pPr>
            <a:fld id="{3A98EE3D-8CD1-4C3F-BD1C-C98C9596463C}" type="slidenum">
              <a:rPr lang="en-US"/>
              <a:pPr>
                <a:spcAft>
                  <a:spcPts val="600"/>
                </a:spcAft>
              </a:pPr>
              <a:t>6</a:t>
            </a:fld>
            <a:endParaRPr lang="en-US" dirty="0"/>
          </a:p>
        </p:txBody>
      </p:sp>
      <p:pic>
        <p:nvPicPr>
          <p:cNvPr id="12" name="Picture 11">
            <a:extLst>
              <a:ext uri="{FF2B5EF4-FFF2-40B4-BE49-F238E27FC236}">
                <a16:creationId xmlns:a16="http://schemas.microsoft.com/office/drawing/2014/main" id="{950ABE31-958D-0291-0812-39BB3DD7BA4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1774759"/>
            <a:ext cx="5520538" cy="4420599"/>
          </a:xfrm>
          <a:prstGeom prst="rect">
            <a:avLst/>
          </a:prstGeom>
        </p:spPr>
      </p:pic>
    </p:spTree>
    <p:extLst>
      <p:ext uri="{BB962C8B-B14F-4D97-AF65-F5344CB8AC3E}">
        <p14:creationId xmlns:p14="http://schemas.microsoft.com/office/powerpoint/2010/main" val="22694709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51DC1-6295-3DFA-8074-E6894D7D61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BDA65B-2260-D3B3-CDF4-6E77E87730A6}"/>
              </a:ext>
            </a:extLst>
          </p:cNvPr>
          <p:cNvSpPr>
            <a:spLocks noGrp="1"/>
          </p:cNvSpPr>
          <p:nvPr>
            <p:ph type="title"/>
          </p:nvPr>
        </p:nvSpPr>
        <p:spPr>
          <a:xfrm>
            <a:off x="925286" y="368571"/>
            <a:ext cx="10532472" cy="1242515"/>
          </a:xfrm>
        </p:spPr>
        <p:txBody>
          <a:bodyPr>
            <a:normAutofit/>
          </a:bodyPr>
          <a:lstStyle/>
          <a:p>
            <a:pPr algn="ctr"/>
            <a:r>
              <a:rPr lang="en-US" sz="3200" dirty="0"/>
              <a:t>Multi-Frequency Processing: Enhanced Accuracy</a:t>
            </a:r>
          </a:p>
        </p:txBody>
      </p:sp>
      <p:sp>
        <p:nvSpPr>
          <p:cNvPr id="3" name="Content Placeholder 2">
            <a:extLst>
              <a:ext uri="{FF2B5EF4-FFF2-40B4-BE49-F238E27FC236}">
                <a16:creationId xmlns:a16="http://schemas.microsoft.com/office/drawing/2014/main" id="{CF368985-4185-1B17-68B2-A78A519792D1}"/>
              </a:ext>
            </a:extLst>
          </p:cNvPr>
          <p:cNvSpPr>
            <a:spLocks noGrp="1"/>
          </p:cNvSpPr>
          <p:nvPr>
            <p:ph idx="1"/>
          </p:nvPr>
        </p:nvSpPr>
        <p:spPr>
          <a:xfrm>
            <a:off x="5840729" y="1819329"/>
            <a:ext cx="5617029" cy="4227142"/>
          </a:xfrm>
        </p:spPr>
        <p:txBody>
          <a:bodyPr>
            <a:normAutofit fontScale="92500" lnSpcReduction="20000"/>
          </a:bodyPr>
          <a:lstStyle/>
          <a:p>
            <a:pPr indent="-180000">
              <a:lnSpc>
                <a:spcPct val="110000"/>
              </a:lnSpc>
              <a:spcBef>
                <a:spcPts val="600"/>
              </a:spcBef>
              <a:buClrTx/>
              <a:buFont typeface="Wingdings" panose="05000000000000000000" pitchFamily="2" charset="2"/>
              <a:buChar char="§"/>
            </a:pPr>
            <a:r>
              <a:rPr lang="en-US" sz="2400" b="1" dirty="0"/>
              <a:t>Low Frequency: </a:t>
            </a:r>
          </a:p>
          <a:p>
            <a:pPr lvl="1" indent="-180000">
              <a:lnSpc>
                <a:spcPct val="110000"/>
              </a:lnSpc>
              <a:spcBef>
                <a:spcPts val="600"/>
              </a:spcBef>
              <a:buFont typeface="Wingdings" panose="05000000000000000000" pitchFamily="2" charset="2"/>
              <a:buChar char="§"/>
            </a:pPr>
            <a:r>
              <a:rPr lang="en-US" sz="2000" i="1" dirty="0"/>
              <a:t>Penetrates deeper into the material, ensuring accurate case depth measurements.</a:t>
            </a:r>
          </a:p>
          <a:p>
            <a:pPr indent="-180000">
              <a:lnSpc>
                <a:spcPct val="110000"/>
              </a:lnSpc>
              <a:spcBef>
                <a:spcPts val="600"/>
              </a:spcBef>
              <a:buClrTx/>
              <a:buFont typeface="Wingdings" panose="05000000000000000000" pitchFamily="2" charset="2"/>
              <a:buChar char="§"/>
            </a:pPr>
            <a:r>
              <a:rPr lang="en-US" sz="2400" b="1" dirty="0"/>
              <a:t>Medium Frequency: </a:t>
            </a:r>
          </a:p>
          <a:p>
            <a:pPr lvl="1" indent="-180000">
              <a:lnSpc>
                <a:spcPct val="110000"/>
              </a:lnSpc>
              <a:spcBef>
                <a:spcPts val="600"/>
              </a:spcBef>
              <a:buFont typeface="Wingdings" panose="05000000000000000000" pitchFamily="2" charset="2"/>
              <a:buChar char="§"/>
            </a:pPr>
            <a:r>
              <a:rPr lang="en-US" sz="2000" i="1" dirty="0"/>
              <a:t>Balances penetration depth and surface resolution for optimal accuracy.</a:t>
            </a:r>
          </a:p>
          <a:p>
            <a:pPr indent="-180000">
              <a:lnSpc>
                <a:spcPct val="110000"/>
              </a:lnSpc>
              <a:spcBef>
                <a:spcPts val="600"/>
              </a:spcBef>
              <a:buClrTx/>
              <a:buFont typeface="Wingdings" panose="05000000000000000000" pitchFamily="2" charset="2"/>
              <a:buChar char="§"/>
            </a:pPr>
            <a:r>
              <a:rPr lang="en-US" sz="2400" b="1" dirty="0"/>
              <a:t>High Frequency: </a:t>
            </a:r>
          </a:p>
          <a:p>
            <a:pPr lvl="1" indent="-180000">
              <a:lnSpc>
                <a:spcPct val="110000"/>
              </a:lnSpc>
              <a:spcBef>
                <a:spcPts val="600"/>
              </a:spcBef>
              <a:buFont typeface="Wingdings" panose="05000000000000000000" pitchFamily="2" charset="2"/>
              <a:buChar char="§"/>
            </a:pPr>
            <a:r>
              <a:rPr lang="en-US" sz="2000" i="1" dirty="0"/>
              <a:t>Captures fine surface details, critical for complex geometries.</a:t>
            </a:r>
          </a:p>
          <a:p>
            <a:pPr indent="-180000">
              <a:lnSpc>
                <a:spcPct val="110000"/>
              </a:lnSpc>
              <a:spcBef>
                <a:spcPts val="600"/>
              </a:spcBef>
              <a:buClrTx/>
              <a:buFont typeface="Wingdings" panose="05000000000000000000" pitchFamily="2" charset="2"/>
              <a:buChar char="§"/>
            </a:pPr>
            <a:r>
              <a:rPr lang="en-US" sz="2400" b="1" dirty="0"/>
              <a:t>Integrated Processing: </a:t>
            </a:r>
          </a:p>
          <a:p>
            <a:pPr lvl="1" indent="-180000">
              <a:lnSpc>
                <a:spcPct val="110000"/>
              </a:lnSpc>
              <a:spcBef>
                <a:spcPts val="600"/>
              </a:spcBef>
              <a:buFont typeface="Wingdings" panose="05000000000000000000" pitchFamily="2" charset="2"/>
              <a:buChar char="§"/>
            </a:pPr>
            <a:r>
              <a:rPr lang="en-US" sz="2000" i="1" dirty="0"/>
              <a:t>Combines all frequency bands to deliver a detailed and reliable profile.</a:t>
            </a:r>
            <a:endParaRPr lang="en-US" sz="1500" i="1" dirty="0"/>
          </a:p>
        </p:txBody>
      </p:sp>
      <p:sp>
        <p:nvSpPr>
          <p:cNvPr id="4" name="Footer Placeholder 3">
            <a:extLst>
              <a:ext uri="{FF2B5EF4-FFF2-40B4-BE49-F238E27FC236}">
                <a16:creationId xmlns:a16="http://schemas.microsoft.com/office/drawing/2014/main" id="{AC576CF9-3C95-7212-7316-11DA3A9E23F8}"/>
              </a:ext>
            </a:extLst>
          </p:cNvPr>
          <p:cNvSpPr>
            <a:spLocks noGrp="1"/>
          </p:cNvSpPr>
          <p:nvPr>
            <p:ph type="ftr" sz="quarter" idx="11"/>
          </p:nvPr>
        </p:nvSpPr>
        <p:spPr>
          <a:xfrm>
            <a:off x="3398520" y="6344247"/>
            <a:ext cx="5394960" cy="365125"/>
          </a:xfrm>
        </p:spPr>
        <p:txBody>
          <a:bodyPr>
            <a:normAutofit/>
          </a:bodyPr>
          <a:lstStyle/>
          <a:p>
            <a:pPr>
              <a:spcAft>
                <a:spcPts val="600"/>
              </a:spcAft>
            </a:pPr>
            <a:r>
              <a:rPr lang="en-US" dirty="0"/>
              <a:t>EddySonix® | Advanced NDT Solutions | November 2024</a:t>
            </a:r>
          </a:p>
        </p:txBody>
      </p:sp>
      <p:sp>
        <p:nvSpPr>
          <p:cNvPr id="5" name="Slide Number Placeholder 4">
            <a:extLst>
              <a:ext uri="{FF2B5EF4-FFF2-40B4-BE49-F238E27FC236}">
                <a16:creationId xmlns:a16="http://schemas.microsoft.com/office/drawing/2014/main" id="{3B41D588-24E1-2D21-C968-F1B5C722E8F6}"/>
              </a:ext>
            </a:extLst>
          </p:cNvPr>
          <p:cNvSpPr>
            <a:spLocks noGrp="1"/>
          </p:cNvSpPr>
          <p:nvPr>
            <p:ph type="sldNum" sz="quarter" idx="12"/>
          </p:nvPr>
        </p:nvSpPr>
        <p:spPr/>
        <p:txBody>
          <a:bodyPr>
            <a:normAutofit/>
          </a:bodyPr>
          <a:lstStyle/>
          <a:p>
            <a:pPr>
              <a:spcAft>
                <a:spcPts val="600"/>
              </a:spcAft>
            </a:pPr>
            <a:fld id="{3A98EE3D-8CD1-4C3F-BD1C-C98C9596463C}" type="slidenum">
              <a:rPr lang="en-US"/>
              <a:pPr>
                <a:spcAft>
                  <a:spcPts val="600"/>
                </a:spcAft>
              </a:pPr>
              <a:t>7</a:t>
            </a:fld>
            <a:endParaRPr lang="en-US" dirty="0"/>
          </a:p>
        </p:txBody>
      </p:sp>
      <p:pic>
        <p:nvPicPr>
          <p:cNvPr id="6" name="Picture 5">
            <a:extLst>
              <a:ext uri="{FF2B5EF4-FFF2-40B4-BE49-F238E27FC236}">
                <a16:creationId xmlns:a16="http://schemas.microsoft.com/office/drawing/2014/main" id="{ADF72CB7-F95B-8E27-4034-C0CD12C490A6}"/>
              </a:ext>
            </a:extLst>
          </p:cNvPr>
          <p:cNvPicPr>
            <a:picLocks noChangeAspect="1"/>
          </p:cNvPicPr>
          <p:nvPr/>
        </p:nvPicPr>
        <p:blipFill>
          <a:blip r:embed="rId3" cstate="screen">
            <a:extLst>
              <a:ext uri="{28A0092B-C50C-407E-A947-70E740481C1C}">
                <a14:useLocalDpi xmlns:a14="http://schemas.microsoft.com/office/drawing/2010/main"/>
              </a:ext>
            </a:extLst>
          </a:blip>
          <a:srcRect l="3572" r="27874"/>
          <a:stretch/>
        </p:blipFill>
        <p:spPr>
          <a:xfrm>
            <a:off x="0" y="1819328"/>
            <a:ext cx="5617029" cy="3992811"/>
          </a:xfrm>
          <a:prstGeom prst="rect">
            <a:avLst/>
          </a:prstGeom>
        </p:spPr>
      </p:pic>
    </p:spTree>
    <p:extLst>
      <p:ext uri="{BB962C8B-B14F-4D97-AF65-F5344CB8AC3E}">
        <p14:creationId xmlns:p14="http://schemas.microsoft.com/office/powerpoint/2010/main" val="35485470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9C5A8-AA1E-44BC-BE43-B150B13410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47C0F8-ECF7-8F80-9B70-5FB6820507C5}"/>
              </a:ext>
            </a:extLst>
          </p:cNvPr>
          <p:cNvSpPr>
            <a:spLocks noGrp="1"/>
          </p:cNvSpPr>
          <p:nvPr>
            <p:ph type="title"/>
          </p:nvPr>
        </p:nvSpPr>
        <p:spPr>
          <a:xfrm>
            <a:off x="5000262" y="368571"/>
            <a:ext cx="6258288" cy="1450757"/>
          </a:xfrm>
        </p:spPr>
        <p:txBody>
          <a:bodyPr>
            <a:normAutofit/>
          </a:bodyPr>
          <a:lstStyle/>
          <a:p>
            <a:r>
              <a:rPr lang="en-US" sz="3200" dirty="0"/>
              <a:t>Scalable Design for All Axle Bar Sizes</a:t>
            </a:r>
          </a:p>
        </p:txBody>
      </p:sp>
      <p:sp>
        <p:nvSpPr>
          <p:cNvPr id="3" name="Content Placeholder 2">
            <a:extLst>
              <a:ext uri="{FF2B5EF4-FFF2-40B4-BE49-F238E27FC236}">
                <a16:creationId xmlns:a16="http://schemas.microsoft.com/office/drawing/2014/main" id="{9A505011-D18B-A53B-B65F-B52CB6927CF2}"/>
              </a:ext>
            </a:extLst>
          </p:cNvPr>
          <p:cNvSpPr>
            <a:spLocks noGrp="1"/>
          </p:cNvSpPr>
          <p:nvPr>
            <p:ph idx="1"/>
          </p:nvPr>
        </p:nvSpPr>
        <p:spPr>
          <a:xfrm>
            <a:off x="5000262" y="1868812"/>
            <a:ext cx="6258287" cy="4177658"/>
          </a:xfrm>
        </p:spPr>
        <p:txBody>
          <a:bodyPr>
            <a:normAutofit fontScale="92500" lnSpcReduction="20000"/>
          </a:bodyPr>
          <a:lstStyle/>
          <a:p>
            <a:pPr indent="-180000">
              <a:lnSpc>
                <a:spcPct val="110000"/>
              </a:lnSpc>
              <a:spcBef>
                <a:spcPts val="600"/>
              </a:spcBef>
              <a:buClrTx/>
              <a:buFont typeface="Wingdings" panose="05000000000000000000" pitchFamily="2" charset="2"/>
              <a:buChar char="§"/>
            </a:pPr>
            <a:r>
              <a:rPr lang="en-US" sz="2400" b="1" dirty="0"/>
              <a:t>Adjustable Tailstock:</a:t>
            </a:r>
            <a:r>
              <a:rPr lang="en-US" sz="2400" dirty="0"/>
              <a:t> </a:t>
            </a:r>
          </a:p>
          <a:p>
            <a:pPr lvl="1" indent="-180000">
              <a:lnSpc>
                <a:spcPct val="110000"/>
              </a:lnSpc>
              <a:spcBef>
                <a:spcPts val="600"/>
              </a:spcBef>
              <a:buFont typeface="Wingdings" panose="05000000000000000000" pitchFamily="2" charset="2"/>
              <a:buChar char="§"/>
            </a:pPr>
            <a:r>
              <a:rPr lang="en-US" sz="2000" i="1" dirty="0"/>
              <a:t>Quickly adapts to different axle bar lengths and diameters for seamless operation.</a:t>
            </a:r>
          </a:p>
          <a:p>
            <a:pPr indent="-180000">
              <a:lnSpc>
                <a:spcPct val="110000"/>
              </a:lnSpc>
              <a:spcBef>
                <a:spcPts val="600"/>
              </a:spcBef>
              <a:buClrTx/>
              <a:buFont typeface="Wingdings" panose="05000000000000000000" pitchFamily="2" charset="2"/>
              <a:buChar char="§"/>
            </a:pPr>
            <a:r>
              <a:rPr lang="en-US" sz="2400" b="1" dirty="0"/>
              <a:t>Wide Range Support:</a:t>
            </a:r>
          </a:p>
          <a:p>
            <a:pPr lvl="1" indent="-180000">
              <a:lnSpc>
                <a:spcPct val="110000"/>
              </a:lnSpc>
              <a:spcBef>
                <a:spcPts val="600"/>
              </a:spcBef>
              <a:buFont typeface="Wingdings" panose="05000000000000000000" pitchFamily="2" charset="2"/>
              <a:buChar char="§"/>
            </a:pPr>
            <a:r>
              <a:rPr lang="en-US" sz="1900" i="1" dirty="0"/>
              <a:t>Lengths: Supports axle bars up to 1000mm.</a:t>
            </a:r>
          </a:p>
          <a:p>
            <a:pPr lvl="1" indent="-180000">
              <a:lnSpc>
                <a:spcPct val="110000"/>
              </a:lnSpc>
              <a:spcBef>
                <a:spcPts val="600"/>
              </a:spcBef>
              <a:buFont typeface="Wingdings" panose="05000000000000000000" pitchFamily="2" charset="2"/>
              <a:buChar char="§"/>
            </a:pPr>
            <a:r>
              <a:rPr lang="en-US" sz="1900" i="1" dirty="0"/>
              <a:t>Diameters: Handles bars up to 40mm in diameter.</a:t>
            </a:r>
          </a:p>
          <a:p>
            <a:pPr indent="-180000">
              <a:lnSpc>
                <a:spcPct val="110000"/>
              </a:lnSpc>
              <a:spcBef>
                <a:spcPts val="600"/>
              </a:spcBef>
              <a:buClrTx/>
              <a:buFont typeface="Wingdings" panose="05000000000000000000" pitchFamily="2" charset="2"/>
              <a:buChar char="§"/>
            </a:pPr>
            <a:r>
              <a:rPr lang="en-US" sz="2400" b="1" dirty="0"/>
              <a:t>Scalable System:</a:t>
            </a:r>
            <a:r>
              <a:rPr lang="en-US" sz="2400" dirty="0"/>
              <a:t> </a:t>
            </a:r>
          </a:p>
          <a:p>
            <a:pPr lvl="1" indent="-180000">
              <a:lnSpc>
                <a:spcPct val="110000"/>
              </a:lnSpc>
              <a:spcBef>
                <a:spcPts val="600"/>
              </a:spcBef>
              <a:buFont typeface="Wingdings" panose="05000000000000000000" pitchFamily="2" charset="2"/>
              <a:buChar char="§"/>
            </a:pPr>
            <a:r>
              <a:rPr lang="en-US" sz="2000" i="1" dirty="0"/>
              <a:t>Built to accommodate any axle bar size or type with minimal setup adjustments.</a:t>
            </a:r>
          </a:p>
          <a:p>
            <a:pPr indent="-180000">
              <a:lnSpc>
                <a:spcPct val="110000"/>
              </a:lnSpc>
              <a:spcBef>
                <a:spcPts val="600"/>
              </a:spcBef>
              <a:buClrTx/>
              <a:buFont typeface="Wingdings" panose="05000000000000000000" pitchFamily="2" charset="2"/>
              <a:buChar char="§"/>
            </a:pPr>
            <a:r>
              <a:rPr lang="en-US" sz="2400" b="1" dirty="0"/>
              <a:t>High Efficiency: </a:t>
            </a:r>
          </a:p>
          <a:p>
            <a:pPr lvl="1" indent="-180000">
              <a:lnSpc>
                <a:spcPct val="110000"/>
              </a:lnSpc>
              <a:spcBef>
                <a:spcPts val="600"/>
              </a:spcBef>
              <a:buFont typeface="Wingdings" panose="05000000000000000000" pitchFamily="2" charset="2"/>
              <a:buChar char="§"/>
            </a:pPr>
            <a:r>
              <a:rPr lang="en-US" sz="2000" i="1" dirty="0"/>
              <a:t>Simplified adjustments reduce downtime when switching between different bar specifications.</a:t>
            </a:r>
            <a:endParaRPr lang="en-US" sz="1500" i="1" dirty="0"/>
          </a:p>
        </p:txBody>
      </p:sp>
      <p:sp>
        <p:nvSpPr>
          <p:cNvPr id="4" name="Footer Placeholder 3">
            <a:extLst>
              <a:ext uri="{FF2B5EF4-FFF2-40B4-BE49-F238E27FC236}">
                <a16:creationId xmlns:a16="http://schemas.microsoft.com/office/drawing/2014/main" id="{C08056E7-A15C-F3CF-10A7-7976FBBCF88E}"/>
              </a:ext>
            </a:extLst>
          </p:cNvPr>
          <p:cNvSpPr>
            <a:spLocks noGrp="1"/>
          </p:cNvSpPr>
          <p:nvPr>
            <p:ph type="ftr" sz="quarter" idx="11"/>
          </p:nvPr>
        </p:nvSpPr>
        <p:spPr>
          <a:xfrm>
            <a:off x="4751072" y="6306866"/>
            <a:ext cx="5394960" cy="365125"/>
          </a:xfrm>
        </p:spPr>
        <p:txBody>
          <a:bodyPr>
            <a:normAutofit/>
          </a:bodyPr>
          <a:lstStyle/>
          <a:p>
            <a:pPr>
              <a:spcAft>
                <a:spcPts val="600"/>
              </a:spcAft>
            </a:pPr>
            <a:r>
              <a:rPr lang="en-US" dirty="0"/>
              <a:t>EddySonix® | Advanced NDT Solutions | November 2024</a:t>
            </a:r>
          </a:p>
        </p:txBody>
      </p:sp>
      <p:sp>
        <p:nvSpPr>
          <p:cNvPr id="5" name="Slide Number Placeholder 4">
            <a:extLst>
              <a:ext uri="{FF2B5EF4-FFF2-40B4-BE49-F238E27FC236}">
                <a16:creationId xmlns:a16="http://schemas.microsoft.com/office/drawing/2014/main" id="{7652A519-EB3A-3A10-2D25-C680D64B24E6}"/>
              </a:ext>
            </a:extLst>
          </p:cNvPr>
          <p:cNvSpPr>
            <a:spLocks noGrp="1"/>
          </p:cNvSpPr>
          <p:nvPr>
            <p:ph type="sldNum" sz="quarter" idx="12"/>
          </p:nvPr>
        </p:nvSpPr>
        <p:spPr/>
        <p:txBody>
          <a:bodyPr>
            <a:normAutofit/>
          </a:bodyPr>
          <a:lstStyle/>
          <a:p>
            <a:pPr>
              <a:spcAft>
                <a:spcPts val="600"/>
              </a:spcAft>
            </a:pPr>
            <a:fld id="{3A98EE3D-8CD1-4C3F-BD1C-C98C9596463C}" type="slidenum">
              <a:rPr lang="en-US"/>
              <a:pPr>
                <a:spcAft>
                  <a:spcPts val="600"/>
                </a:spcAft>
              </a:pPr>
              <a:t>8</a:t>
            </a:fld>
            <a:endParaRPr lang="en-US" dirty="0"/>
          </a:p>
        </p:txBody>
      </p:sp>
      <p:pic>
        <p:nvPicPr>
          <p:cNvPr id="7" name="Picture 6" descr="A person holding a machine&#10;&#10;Description automatically generated">
            <a:extLst>
              <a:ext uri="{FF2B5EF4-FFF2-40B4-BE49-F238E27FC236}">
                <a16:creationId xmlns:a16="http://schemas.microsoft.com/office/drawing/2014/main" id="{503A4EAB-52E2-041A-4C4F-BCD6B00ED997}"/>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 contrast="5000"/>
                    </a14:imgEffect>
                  </a14:imgLayer>
                </a14:imgProps>
              </a:ext>
              <a:ext uri="{28A0092B-C50C-407E-A947-70E740481C1C}">
                <a14:useLocalDpi xmlns:a14="http://schemas.microsoft.com/office/drawing/2010/main"/>
              </a:ext>
            </a:extLst>
          </a:blip>
          <a:srcRect/>
          <a:stretch/>
        </p:blipFill>
        <p:spPr>
          <a:xfrm rot="5400000">
            <a:off x="-1057275" y="1057275"/>
            <a:ext cx="6858000" cy="4743450"/>
          </a:xfrm>
          <a:prstGeom prst="rect">
            <a:avLst/>
          </a:prstGeom>
        </p:spPr>
      </p:pic>
    </p:spTree>
    <p:extLst>
      <p:ext uri="{BB962C8B-B14F-4D97-AF65-F5344CB8AC3E}">
        <p14:creationId xmlns:p14="http://schemas.microsoft.com/office/powerpoint/2010/main" val="4371084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F4439-D6F7-E82A-ECC4-E2588E1E9E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B8F5F7-AA51-6D68-1348-9AD740C67FEC}"/>
              </a:ext>
            </a:extLst>
          </p:cNvPr>
          <p:cNvSpPr>
            <a:spLocks noGrp="1"/>
          </p:cNvSpPr>
          <p:nvPr>
            <p:ph type="title"/>
          </p:nvPr>
        </p:nvSpPr>
        <p:spPr>
          <a:xfrm>
            <a:off x="1041722" y="368571"/>
            <a:ext cx="10285408" cy="1450757"/>
          </a:xfrm>
        </p:spPr>
        <p:txBody>
          <a:bodyPr>
            <a:normAutofit/>
          </a:bodyPr>
          <a:lstStyle/>
          <a:p>
            <a:pPr algn="ctr"/>
            <a:r>
              <a:rPr lang="en-US" sz="3200" dirty="0"/>
              <a:t>Innovative Coil Design: Tailored for Precision and Efficiency</a:t>
            </a:r>
          </a:p>
        </p:txBody>
      </p:sp>
      <p:sp>
        <p:nvSpPr>
          <p:cNvPr id="3" name="Content Placeholder 2">
            <a:extLst>
              <a:ext uri="{FF2B5EF4-FFF2-40B4-BE49-F238E27FC236}">
                <a16:creationId xmlns:a16="http://schemas.microsoft.com/office/drawing/2014/main" id="{DCD66D28-F4A3-78B2-BE1E-970113D2C2BE}"/>
              </a:ext>
            </a:extLst>
          </p:cNvPr>
          <p:cNvSpPr>
            <a:spLocks noGrp="1"/>
          </p:cNvSpPr>
          <p:nvPr>
            <p:ph idx="1"/>
          </p:nvPr>
        </p:nvSpPr>
        <p:spPr>
          <a:xfrm>
            <a:off x="4892040" y="1868812"/>
            <a:ext cx="6752092" cy="4177658"/>
          </a:xfrm>
        </p:spPr>
        <p:txBody>
          <a:bodyPr>
            <a:normAutofit fontScale="85000" lnSpcReduction="20000"/>
          </a:bodyPr>
          <a:lstStyle/>
          <a:p>
            <a:pPr indent="-180000">
              <a:lnSpc>
                <a:spcPct val="110000"/>
              </a:lnSpc>
              <a:spcBef>
                <a:spcPts val="600"/>
              </a:spcBef>
              <a:buClrTx/>
              <a:buFont typeface="Wingdings" panose="05000000000000000000" pitchFamily="2" charset="2"/>
              <a:buChar char="§"/>
            </a:pPr>
            <a:r>
              <a:rPr lang="en-US" sz="2400" dirty="0"/>
              <a:t>Intelligent Compatibility</a:t>
            </a:r>
          </a:p>
          <a:p>
            <a:pPr lvl="1" indent="-180000">
              <a:lnSpc>
                <a:spcPct val="110000"/>
              </a:lnSpc>
              <a:spcBef>
                <a:spcPts val="600"/>
              </a:spcBef>
              <a:buFont typeface="Wingdings" panose="05000000000000000000" pitchFamily="2" charset="2"/>
              <a:buChar char="§"/>
            </a:pPr>
            <a:r>
              <a:rPr lang="en-US" sz="2000" b="1" i="1" dirty="0"/>
              <a:t>Unique Coil Identification: </a:t>
            </a:r>
            <a:r>
              <a:rPr lang="en-US" sz="2000" i="1" dirty="0"/>
              <a:t>Each coil is equipped with a unique ID that communicates with the system to ensure it matches the specific axle bar program, preventing errors.</a:t>
            </a:r>
          </a:p>
          <a:p>
            <a:pPr indent="-180000">
              <a:lnSpc>
                <a:spcPct val="110000"/>
              </a:lnSpc>
              <a:spcBef>
                <a:spcPts val="600"/>
              </a:spcBef>
              <a:buClrTx/>
              <a:buFont typeface="Wingdings" panose="05000000000000000000" pitchFamily="2" charset="2"/>
              <a:buChar char="§"/>
            </a:pPr>
            <a:r>
              <a:rPr lang="en-US" sz="2400" dirty="0"/>
              <a:t>Flexible Size Options</a:t>
            </a:r>
          </a:p>
          <a:p>
            <a:pPr lvl="1" indent="-180000">
              <a:lnSpc>
                <a:spcPct val="110000"/>
              </a:lnSpc>
              <a:spcBef>
                <a:spcPts val="600"/>
              </a:spcBef>
              <a:buFont typeface="Wingdings" panose="05000000000000000000" pitchFamily="2" charset="2"/>
              <a:buChar char="§"/>
            </a:pPr>
            <a:r>
              <a:rPr lang="en-US" sz="2000" b="1" i="1" dirty="0"/>
              <a:t>Standard Sizes: </a:t>
            </a:r>
            <a:r>
              <a:rPr lang="en-US" sz="2000" i="1" dirty="0"/>
              <a:t>Supports diameters of 27mm, 32mm, and 37mm.</a:t>
            </a:r>
          </a:p>
          <a:p>
            <a:pPr lvl="1" indent="-180000">
              <a:lnSpc>
                <a:spcPct val="110000"/>
              </a:lnSpc>
              <a:spcBef>
                <a:spcPts val="600"/>
              </a:spcBef>
              <a:buFont typeface="Wingdings" panose="05000000000000000000" pitchFamily="2" charset="2"/>
              <a:buChar char="§"/>
            </a:pPr>
            <a:r>
              <a:rPr lang="en-US" sz="2000" b="1" i="1" dirty="0"/>
              <a:t>Custom Coils: </a:t>
            </a:r>
            <a:r>
              <a:rPr lang="en-US" sz="2000" i="1" dirty="0"/>
              <a:t>Tailored to order, with diameters up to 100mm.</a:t>
            </a:r>
          </a:p>
          <a:p>
            <a:pPr indent="-180000">
              <a:lnSpc>
                <a:spcPct val="110000"/>
              </a:lnSpc>
              <a:spcBef>
                <a:spcPts val="600"/>
              </a:spcBef>
              <a:buClrTx/>
              <a:buFont typeface="Wingdings" panose="05000000000000000000" pitchFamily="2" charset="2"/>
              <a:buChar char="§"/>
            </a:pPr>
            <a:r>
              <a:rPr lang="en-US" sz="2400" dirty="0"/>
              <a:t>Rapid Replacement</a:t>
            </a:r>
          </a:p>
          <a:p>
            <a:pPr lvl="1" indent="-180000">
              <a:lnSpc>
                <a:spcPct val="110000"/>
              </a:lnSpc>
              <a:spcBef>
                <a:spcPts val="600"/>
              </a:spcBef>
              <a:buFont typeface="Wingdings" panose="05000000000000000000" pitchFamily="2" charset="2"/>
              <a:buChar char="§"/>
            </a:pPr>
            <a:r>
              <a:rPr lang="en-US" sz="2000" b="1" i="1" dirty="0"/>
              <a:t>Quick Change: </a:t>
            </a:r>
            <a:r>
              <a:rPr lang="en-US" sz="2000" i="1" dirty="0"/>
              <a:t>Coils can be replaced in just 30 seconds, minimizing downtime and improving efficiency.</a:t>
            </a:r>
          </a:p>
          <a:p>
            <a:pPr indent="-180000">
              <a:lnSpc>
                <a:spcPct val="110000"/>
              </a:lnSpc>
              <a:spcBef>
                <a:spcPts val="600"/>
              </a:spcBef>
              <a:buClrTx/>
              <a:buFont typeface="Wingdings" panose="05000000000000000000" pitchFamily="2" charset="2"/>
              <a:buChar char="§"/>
            </a:pPr>
            <a:r>
              <a:rPr lang="en-US" sz="2400" dirty="0"/>
              <a:t>Enhanced Design</a:t>
            </a:r>
          </a:p>
          <a:p>
            <a:pPr lvl="1" indent="-180000">
              <a:lnSpc>
                <a:spcPct val="110000"/>
              </a:lnSpc>
              <a:spcBef>
                <a:spcPts val="600"/>
              </a:spcBef>
              <a:buFont typeface="Wingdings" panose="05000000000000000000" pitchFamily="2" charset="2"/>
              <a:buChar char="§"/>
            </a:pPr>
            <a:r>
              <a:rPr lang="en-US" sz="2000" b="1" i="1" dirty="0"/>
              <a:t>Ferrite Concentrators: </a:t>
            </a:r>
            <a:r>
              <a:rPr lang="en-US" sz="2000" i="1" dirty="0"/>
              <a:t>Advanced concentrators embedded in the coil design optimize magnetic focus, enhancing measurement accuracy and precision.</a:t>
            </a:r>
            <a:endParaRPr lang="en-US" sz="1500" i="1" dirty="0"/>
          </a:p>
        </p:txBody>
      </p:sp>
      <p:sp>
        <p:nvSpPr>
          <p:cNvPr id="4" name="Footer Placeholder 3">
            <a:extLst>
              <a:ext uri="{FF2B5EF4-FFF2-40B4-BE49-F238E27FC236}">
                <a16:creationId xmlns:a16="http://schemas.microsoft.com/office/drawing/2014/main" id="{61DF0A93-DF05-665E-A727-22A7D99CBB6C}"/>
              </a:ext>
            </a:extLst>
          </p:cNvPr>
          <p:cNvSpPr>
            <a:spLocks noGrp="1"/>
          </p:cNvSpPr>
          <p:nvPr>
            <p:ph type="ftr" sz="quarter" idx="11"/>
          </p:nvPr>
        </p:nvSpPr>
        <p:spPr>
          <a:xfrm>
            <a:off x="4751072" y="6306866"/>
            <a:ext cx="5394960" cy="365125"/>
          </a:xfrm>
        </p:spPr>
        <p:txBody>
          <a:bodyPr>
            <a:normAutofit/>
          </a:bodyPr>
          <a:lstStyle/>
          <a:p>
            <a:pPr>
              <a:spcAft>
                <a:spcPts val="600"/>
              </a:spcAft>
            </a:pPr>
            <a:r>
              <a:rPr lang="en-US" dirty="0"/>
              <a:t>EddySonix® | Advanced NDT Solutions | November 2024</a:t>
            </a:r>
          </a:p>
        </p:txBody>
      </p:sp>
      <p:sp>
        <p:nvSpPr>
          <p:cNvPr id="5" name="Slide Number Placeholder 4">
            <a:extLst>
              <a:ext uri="{FF2B5EF4-FFF2-40B4-BE49-F238E27FC236}">
                <a16:creationId xmlns:a16="http://schemas.microsoft.com/office/drawing/2014/main" id="{5AB4D55A-AA56-8FFB-A9B5-BB8DFF8D30A7}"/>
              </a:ext>
            </a:extLst>
          </p:cNvPr>
          <p:cNvSpPr>
            <a:spLocks noGrp="1"/>
          </p:cNvSpPr>
          <p:nvPr>
            <p:ph type="sldNum" sz="quarter" idx="12"/>
          </p:nvPr>
        </p:nvSpPr>
        <p:spPr/>
        <p:txBody>
          <a:bodyPr>
            <a:normAutofit/>
          </a:bodyPr>
          <a:lstStyle/>
          <a:p>
            <a:pPr>
              <a:spcAft>
                <a:spcPts val="600"/>
              </a:spcAft>
            </a:pPr>
            <a:fld id="{3A98EE3D-8CD1-4C3F-BD1C-C98C9596463C}" type="slidenum">
              <a:rPr lang="en-US"/>
              <a:pPr>
                <a:spcAft>
                  <a:spcPts val="600"/>
                </a:spcAft>
              </a:pPr>
              <a:t>9</a:t>
            </a:fld>
            <a:endParaRPr lang="en-US" dirty="0"/>
          </a:p>
        </p:txBody>
      </p:sp>
      <p:pic>
        <p:nvPicPr>
          <p:cNvPr id="8" name="Picture 7" descr="Several small metal cases with white objects&#10;&#10;Description automatically generated with medium confidence">
            <a:extLst>
              <a:ext uri="{FF2B5EF4-FFF2-40B4-BE49-F238E27FC236}">
                <a16:creationId xmlns:a16="http://schemas.microsoft.com/office/drawing/2014/main" id="{6E48DAEF-85B1-7F8E-15DD-1419C4CE79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155649"/>
            <a:ext cx="4594860" cy="2546701"/>
          </a:xfrm>
          <a:prstGeom prst="rect">
            <a:avLst/>
          </a:prstGeom>
        </p:spPr>
      </p:pic>
    </p:spTree>
    <p:extLst>
      <p:ext uri="{BB962C8B-B14F-4D97-AF65-F5344CB8AC3E}">
        <p14:creationId xmlns:p14="http://schemas.microsoft.com/office/powerpoint/2010/main" val="5003676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1665</TotalTime>
  <Words>4420</Words>
  <Application>Microsoft Office PowerPoint</Application>
  <PresentationFormat>Widescreen</PresentationFormat>
  <Paragraphs>333</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Aptos</vt:lpstr>
      <vt:lpstr>Arial</vt:lpstr>
      <vt:lpstr>Calibri</vt:lpstr>
      <vt:lpstr>Segoe UI Variable Text</vt:lpstr>
      <vt:lpstr>Wingdings</vt:lpstr>
      <vt:lpstr>Office Theme</vt:lpstr>
      <vt:lpstr>EddySonix ECS Technology: Redefining Precision in Non-Destructive Case Depth Measurement</vt:lpstr>
      <vt:lpstr>The ECS System: Built for Precision and Reliability</vt:lpstr>
      <vt:lpstr>ECS Global Reach: Trusted by Industry Leaders Worldwide</vt:lpstr>
      <vt:lpstr>Eco-Friendly and Cost-Effective: Replacing Destructive Cut-Check Testing</vt:lpstr>
      <vt:lpstr>Moving Coil Scanning: Redefining Precision</vt:lpstr>
      <vt:lpstr>Advanced Compensation: Accuracy Without Limits</vt:lpstr>
      <vt:lpstr>Multi-Frequency Processing: Enhanced Accuracy</vt:lpstr>
      <vt:lpstr>Scalable Design for All Axle Bar Sizes</vt:lpstr>
      <vt:lpstr>Innovative Coil Design: Tailored for Precision and Efficiency</vt:lpstr>
      <vt:lpstr>Example: Nominal Part Test Results</vt:lpstr>
      <vt:lpstr>Testing a Max-Out Part: Critical Failure Analysis</vt:lpstr>
      <vt:lpstr>Testing a Min-Out Part: Shallow Case Depth</vt:lpstr>
      <vt:lpstr>Testing a Local Defect: Pinpoint Accuracy</vt:lpstr>
      <vt:lpstr>Extensive Tools for Database Training and Analysis</vt:lpstr>
      <vt:lpstr>Optional Reports: Surface Hardness and Runout Testing</vt:lpstr>
      <vt:lpstr>Batch Test: Comprehensive Statistical Analysis</vt:lpstr>
      <vt:lpstr>Report Generation and Barcode Printing for Traceability</vt:lpstr>
      <vt:lpstr>Siemens Components: Trusted Quality for Reliable Performance</vt:lpstr>
      <vt:lpstr>Over-Designed for Maximum Reliability</vt:lpstr>
      <vt:lpstr>Packaging, Delivery, and On-Site Support</vt:lpstr>
      <vt:lpstr>We appreciate your time and interest in EddySonix’s innovative solutions for precision defect detection.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Hooman Dejnabadi</dc:creator>
  <cp:lastModifiedBy>Hooman Dejnabadi</cp:lastModifiedBy>
  <cp:revision>240</cp:revision>
  <dcterms:created xsi:type="dcterms:W3CDTF">2024-11-11T10:00:06Z</dcterms:created>
  <dcterms:modified xsi:type="dcterms:W3CDTF">2024-11-20T14:55:42Z</dcterms:modified>
</cp:coreProperties>
</file>